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80" r:id="rId2"/>
    <p:sldId id="316" r:id="rId3"/>
    <p:sldId id="257" r:id="rId4"/>
    <p:sldId id="282" r:id="rId5"/>
    <p:sldId id="346" r:id="rId6"/>
    <p:sldId id="332" r:id="rId7"/>
    <p:sldId id="347" r:id="rId8"/>
    <p:sldId id="333" r:id="rId9"/>
    <p:sldId id="348" r:id="rId10"/>
    <p:sldId id="339" r:id="rId11"/>
    <p:sldId id="349" r:id="rId12"/>
    <p:sldId id="284" r:id="rId13"/>
    <p:sldId id="294" r:id="rId14"/>
    <p:sldId id="281" r:id="rId15"/>
    <p:sldId id="283" r:id="rId16"/>
    <p:sldId id="301" r:id="rId17"/>
    <p:sldId id="344" r:id="rId18"/>
    <p:sldId id="350" r:id="rId19"/>
    <p:sldId id="343" r:id="rId20"/>
    <p:sldId id="345" r:id="rId21"/>
    <p:sldId id="34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C634A-7C2C-4B3D-ABB0-6BD707AA8E0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8AA78-1AA1-460F-A632-E26E1D3C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1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9699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4084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3172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101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7838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4725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865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3745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2111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5220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9" name="Google Shape;20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680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6" name="Google Shape;26;p2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27" name="Google Shape;27;p2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2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2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8" name="Google Shape;38;p2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9" name="Google Shape;39;p2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0" name="Google Shape;40;p2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41;p2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2" name="Google Shape;42;p2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2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2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2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2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47;p2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2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2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2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2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2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2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4" name="Google Shape;54;p2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55" name="Google Shape;55;p2"/>
          <p:cNvSpPr txBox="1">
            <a:spLocks noGrp="1"/>
          </p:cNvSpPr>
          <p:nvPr>
            <p:ph type="ctrTitle"/>
          </p:nvPr>
        </p:nvSpPr>
        <p:spPr>
          <a:xfrm>
            <a:off x="1553200" y="2312159"/>
            <a:ext cx="9085600" cy="2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56" name="Google Shape;56;p2"/>
          <p:cNvSpPr txBox="1">
            <a:spLocks noGrp="1"/>
          </p:cNvSpPr>
          <p:nvPr>
            <p:ph type="subTitle" idx="1"/>
          </p:nvPr>
        </p:nvSpPr>
        <p:spPr>
          <a:xfrm>
            <a:off x="3248600" y="4673801"/>
            <a:ext cx="5694800" cy="7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933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823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6" name="Google Shape;926;p22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927" name="Google Shape;927;p22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28" name="Google Shape;928;p22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29" name="Google Shape;929;p22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0" name="Google Shape;930;p22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1" name="Google Shape;931;p22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2" name="Google Shape;932;p22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3" name="Google Shape;933;p22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4" name="Google Shape;934;p22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5" name="Google Shape;935;p22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6" name="Google Shape;936;p22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7" name="Google Shape;937;p22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8" name="Google Shape;938;p22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39" name="Google Shape;939;p22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0" name="Google Shape;940;p22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1" name="Google Shape;941;p22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2" name="Google Shape;942;p22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943" name="Google Shape;943;p22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944" name="Google Shape;944;p22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5" name="Google Shape;945;p22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6" name="Google Shape;946;p22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7" name="Google Shape;947;p22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8" name="Google Shape;948;p22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49" name="Google Shape;949;p22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0" name="Google Shape;950;p22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1" name="Google Shape;951;p22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2" name="Google Shape;952;p22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3" name="Google Shape;953;p22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4" name="Google Shape;954;p22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5" name="Google Shape;955;p22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6" name="Google Shape;956;p22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7" name="Google Shape;957;p22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8" name="Google Shape;958;p22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59" name="Google Shape;959;p22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0" name="Google Shape;960;p22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1" name="Google Shape;961;p22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2" name="Google Shape;962;p22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3" name="Google Shape;963;p22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4" name="Google Shape;964;p22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5" name="Google Shape;965;p22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6" name="Google Shape;966;p22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7" name="Google Shape;967;p22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8" name="Google Shape;968;p22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69" name="Google Shape;969;p22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70" name="Google Shape;970;p22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71" name="Google Shape;971;p22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972" name="Google Shape;972;p22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81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 only 6"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4" name="Google Shape;974;p23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975" name="Google Shape;975;p23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76" name="Google Shape;976;p23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77" name="Google Shape;977;p23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78" name="Google Shape;978;p23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79" name="Google Shape;979;p23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0" name="Google Shape;980;p23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1" name="Google Shape;981;p23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2" name="Google Shape;982;p23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3" name="Google Shape;983;p23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4" name="Google Shape;984;p23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5" name="Google Shape;985;p23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6" name="Google Shape;986;p23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7" name="Google Shape;987;p23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8" name="Google Shape;988;p23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89" name="Google Shape;989;p23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0" name="Google Shape;990;p23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991" name="Google Shape;991;p23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992" name="Google Shape;992;p23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3" name="Google Shape;993;p23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4" name="Google Shape;994;p23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5" name="Google Shape;995;p23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6" name="Google Shape;996;p23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7" name="Google Shape;997;p23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8" name="Google Shape;998;p23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99" name="Google Shape;999;p23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0" name="Google Shape;1000;p23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1" name="Google Shape;1001;p23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2" name="Google Shape;1002;p23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3" name="Google Shape;1003;p23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4" name="Google Shape;1004;p23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5" name="Google Shape;1005;p23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6" name="Google Shape;1006;p23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7" name="Google Shape;1007;p23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8" name="Google Shape;1008;p23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09" name="Google Shape;1009;p23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0" name="Google Shape;1010;p23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1" name="Google Shape;1011;p23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2" name="Google Shape;1012;p23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3" name="Google Shape;1013;p23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4" name="Google Shape;1014;p23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5" name="Google Shape;1015;p23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6" name="Google Shape;1016;p23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7" name="Google Shape;1017;p23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8" name="Google Shape;1018;p23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19" name="Google Shape;1019;p23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020" name="Google Shape;1020;p23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3230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 only 7"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2" name="Google Shape;1022;p24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023" name="Google Shape;1023;p24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24" name="Google Shape;1024;p24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25" name="Google Shape;1025;p24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26" name="Google Shape;1026;p24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27" name="Google Shape;1027;p24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28" name="Google Shape;1028;p24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29" name="Google Shape;1029;p24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0" name="Google Shape;1030;p24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1" name="Google Shape;1031;p24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2" name="Google Shape;1032;p24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3" name="Google Shape;1033;p24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4" name="Google Shape;1034;p24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5" name="Google Shape;1035;p24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6" name="Google Shape;1036;p24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7" name="Google Shape;1037;p24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38" name="Google Shape;1038;p24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039" name="Google Shape;1039;p24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040" name="Google Shape;1040;p24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1" name="Google Shape;1041;p24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2" name="Google Shape;1042;p24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3" name="Google Shape;1043;p24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4" name="Google Shape;1044;p24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5" name="Google Shape;1045;p24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6" name="Google Shape;1046;p24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7" name="Google Shape;1047;p24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8" name="Google Shape;1048;p24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49" name="Google Shape;1049;p24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0" name="Google Shape;1050;p24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1" name="Google Shape;1051;p24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2" name="Google Shape;1052;p24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3" name="Google Shape;1053;p24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4" name="Google Shape;1054;p24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5" name="Google Shape;1055;p24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6" name="Google Shape;1056;p24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7" name="Google Shape;1057;p24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8" name="Google Shape;1058;p24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59" name="Google Shape;1059;p24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0" name="Google Shape;1060;p24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1" name="Google Shape;1061;p24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2" name="Google Shape;1062;p24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3" name="Google Shape;1063;p24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4" name="Google Shape;1064;p24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5" name="Google Shape;1065;p24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6" name="Google Shape;1066;p24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67" name="Google Shape;1067;p24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068" name="Google Shape;1068;p2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8566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0" name="Google Shape;1070;p25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071" name="Google Shape;1071;p25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2" name="Google Shape;1072;p25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3" name="Google Shape;1073;p25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4" name="Google Shape;1074;p25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5" name="Google Shape;1075;p25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6" name="Google Shape;1076;p25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7" name="Google Shape;1077;p25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8" name="Google Shape;1078;p25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79" name="Google Shape;1079;p25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0" name="Google Shape;1080;p25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1" name="Google Shape;1081;p25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2" name="Google Shape;1082;p25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3" name="Google Shape;1083;p25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4" name="Google Shape;1084;p25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5" name="Google Shape;1085;p25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6" name="Google Shape;1086;p25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087" name="Google Shape;1087;p25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088" name="Google Shape;1088;p25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89" name="Google Shape;1089;p25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0" name="Google Shape;1090;p25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1" name="Google Shape;1091;p25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2" name="Google Shape;1092;p25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3" name="Google Shape;1093;p25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4" name="Google Shape;1094;p25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5" name="Google Shape;1095;p25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6" name="Google Shape;1096;p25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7" name="Google Shape;1097;p25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8" name="Google Shape;1098;p25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099" name="Google Shape;1099;p25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0" name="Google Shape;1100;p25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1" name="Google Shape;1101;p25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2" name="Google Shape;1102;p25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3" name="Google Shape;1103;p25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4" name="Google Shape;1104;p25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5" name="Google Shape;1105;p25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6" name="Google Shape;1106;p25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7" name="Google Shape;1107;p25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8" name="Google Shape;1108;p25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09" name="Google Shape;1109;p25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10" name="Google Shape;1110;p25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11" name="Google Shape;1111;p25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12" name="Google Shape;1112;p25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13" name="Google Shape;1113;p25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14" name="Google Shape;1114;p25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15" name="Google Shape;1115;p25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116" name="Google Shape;1116;p25"/>
          <p:cNvSpPr txBox="1">
            <a:spLocks noGrp="1"/>
          </p:cNvSpPr>
          <p:nvPr>
            <p:ph type="title"/>
          </p:nvPr>
        </p:nvSpPr>
        <p:spPr>
          <a:xfrm>
            <a:off x="960000" y="687600"/>
            <a:ext cx="10272000" cy="7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17" name="Google Shape;1117;p25"/>
          <p:cNvSpPr txBox="1">
            <a:spLocks noGrp="1"/>
          </p:cNvSpPr>
          <p:nvPr>
            <p:ph type="subTitle" idx="1"/>
          </p:nvPr>
        </p:nvSpPr>
        <p:spPr>
          <a:xfrm>
            <a:off x="2246200" y="1501900"/>
            <a:ext cx="7699600" cy="4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4104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9" name="Google Shape;1119;p26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120" name="Google Shape;1120;p26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1" name="Google Shape;1121;p26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2" name="Google Shape;1122;p26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3" name="Google Shape;1123;p26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4" name="Google Shape;1124;p26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5" name="Google Shape;1125;p26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6" name="Google Shape;1126;p26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7" name="Google Shape;1127;p26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8" name="Google Shape;1128;p26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29" name="Google Shape;1129;p26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0" name="Google Shape;1130;p26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1" name="Google Shape;1131;p26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2" name="Google Shape;1132;p26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3" name="Google Shape;1133;p26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4" name="Google Shape;1134;p26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5" name="Google Shape;1135;p26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136" name="Google Shape;1136;p26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137" name="Google Shape;1137;p26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8" name="Google Shape;1138;p26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39" name="Google Shape;1139;p26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0" name="Google Shape;1140;p26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1" name="Google Shape;1141;p26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2" name="Google Shape;1142;p26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3" name="Google Shape;1143;p26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4" name="Google Shape;1144;p26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5" name="Google Shape;1145;p26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6" name="Google Shape;1146;p26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7" name="Google Shape;1147;p26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8" name="Google Shape;1148;p26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49" name="Google Shape;1149;p26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0" name="Google Shape;1150;p26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1" name="Google Shape;1151;p26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2" name="Google Shape;1152;p26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3" name="Google Shape;1153;p26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4" name="Google Shape;1154;p26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5" name="Google Shape;1155;p26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6" name="Google Shape;1156;p26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7" name="Google Shape;1157;p26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8" name="Google Shape;1158;p26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59" name="Google Shape;1159;p26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60" name="Google Shape;1160;p26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61" name="Google Shape;1161;p26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62" name="Google Shape;1162;p26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63" name="Google Shape;1163;p26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64" name="Google Shape;1164;p26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165" name="Google Shape;1165;p26"/>
          <p:cNvSpPr txBox="1">
            <a:spLocks noGrp="1"/>
          </p:cNvSpPr>
          <p:nvPr>
            <p:ph type="title"/>
          </p:nvPr>
        </p:nvSpPr>
        <p:spPr>
          <a:xfrm>
            <a:off x="950800" y="3526200"/>
            <a:ext cx="7718800" cy="12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6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66" name="Google Shape;1166;p26"/>
          <p:cNvSpPr txBox="1">
            <a:spLocks noGrp="1"/>
          </p:cNvSpPr>
          <p:nvPr>
            <p:ph type="body" idx="1"/>
          </p:nvPr>
        </p:nvSpPr>
        <p:spPr>
          <a:xfrm>
            <a:off x="960000" y="4646033"/>
            <a:ext cx="4668400" cy="5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67" name="Google Shape;1167;p26"/>
          <p:cNvSpPr txBox="1">
            <a:spLocks noGrp="1"/>
          </p:cNvSpPr>
          <p:nvPr>
            <p:ph type="title" idx="2" hasCustomPrompt="1"/>
          </p:nvPr>
        </p:nvSpPr>
        <p:spPr>
          <a:xfrm>
            <a:off x="1418200" y="1787700"/>
            <a:ext cx="1776400" cy="13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023835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9" name="Google Shape;1169;p27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170" name="Google Shape;1170;p27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1" name="Google Shape;1171;p27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2" name="Google Shape;1172;p27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3" name="Google Shape;1173;p27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4" name="Google Shape;1174;p27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5" name="Google Shape;1175;p27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6" name="Google Shape;1176;p27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7" name="Google Shape;1177;p27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8" name="Google Shape;1178;p27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79" name="Google Shape;1179;p27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0" name="Google Shape;1180;p27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1" name="Google Shape;1181;p27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2" name="Google Shape;1182;p27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3" name="Google Shape;1183;p27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4" name="Google Shape;1184;p27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5" name="Google Shape;1185;p27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186" name="Google Shape;1186;p27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187" name="Google Shape;1187;p27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8" name="Google Shape;1188;p27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89" name="Google Shape;1189;p27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0" name="Google Shape;1190;p27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1" name="Google Shape;1191;p27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2" name="Google Shape;1192;p27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3" name="Google Shape;1193;p27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4" name="Google Shape;1194;p27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5" name="Google Shape;1195;p27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6" name="Google Shape;1196;p27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7" name="Google Shape;1197;p27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8" name="Google Shape;1198;p27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199" name="Google Shape;1199;p27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0" name="Google Shape;1200;p27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1" name="Google Shape;1201;p27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2" name="Google Shape;1202;p27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3" name="Google Shape;1203;p27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4" name="Google Shape;1204;p27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5" name="Google Shape;1205;p27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6" name="Google Shape;1206;p27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7" name="Google Shape;1207;p27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8" name="Google Shape;1208;p27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09" name="Google Shape;1209;p27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10" name="Google Shape;1210;p27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11" name="Google Shape;1211;p27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12" name="Google Shape;1212;p27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13" name="Google Shape;1213;p27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214" name="Google Shape;1214;p27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215" name="Google Shape;1215;p27"/>
          <p:cNvSpPr txBox="1">
            <a:spLocks noGrp="1"/>
          </p:cNvSpPr>
          <p:nvPr>
            <p:ph type="title"/>
          </p:nvPr>
        </p:nvSpPr>
        <p:spPr>
          <a:xfrm>
            <a:off x="2715467" y="2833451"/>
            <a:ext cx="6761200" cy="10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6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16" name="Google Shape;1216;p27"/>
          <p:cNvSpPr txBox="1">
            <a:spLocks noGrp="1"/>
          </p:cNvSpPr>
          <p:nvPr>
            <p:ph type="body" idx="1"/>
          </p:nvPr>
        </p:nvSpPr>
        <p:spPr>
          <a:xfrm>
            <a:off x="3601100" y="3964704"/>
            <a:ext cx="4990000" cy="5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17" name="Google Shape;1217;p27"/>
          <p:cNvSpPr txBox="1">
            <a:spLocks noGrp="1"/>
          </p:cNvSpPr>
          <p:nvPr>
            <p:ph type="title" idx="2" hasCustomPrompt="1"/>
          </p:nvPr>
        </p:nvSpPr>
        <p:spPr>
          <a:xfrm>
            <a:off x="5067567" y="1202217"/>
            <a:ext cx="2056800" cy="13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424637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Title and text "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8" name="Google Shape;1378;p31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379" name="Google Shape;1379;p31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0" name="Google Shape;1380;p31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1" name="Google Shape;1381;p31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2" name="Google Shape;1382;p31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3" name="Google Shape;1383;p31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4" name="Google Shape;1384;p31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5" name="Google Shape;1385;p31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6" name="Google Shape;1386;p31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7" name="Google Shape;1387;p31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8" name="Google Shape;1388;p31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89" name="Google Shape;1389;p31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0" name="Google Shape;1390;p31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1" name="Google Shape;1391;p31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2" name="Google Shape;1392;p31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3" name="Google Shape;1393;p31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4" name="Google Shape;1394;p31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95" name="Google Shape;1395;p31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396" name="Google Shape;1396;p31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7" name="Google Shape;1397;p31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8" name="Google Shape;1398;p31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399" name="Google Shape;1399;p31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0" name="Google Shape;1400;p31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1" name="Google Shape;1401;p31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2" name="Google Shape;1402;p31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3" name="Google Shape;1403;p31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4" name="Google Shape;1404;p31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5" name="Google Shape;1405;p31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6" name="Google Shape;1406;p31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7" name="Google Shape;1407;p31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8" name="Google Shape;1408;p31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09" name="Google Shape;1409;p31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0" name="Google Shape;1410;p31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1" name="Google Shape;1411;p31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2" name="Google Shape;1412;p31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3" name="Google Shape;1413;p31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4" name="Google Shape;1414;p31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5" name="Google Shape;1415;p31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6" name="Google Shape;1416;p31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7" name="Google Shape;1417;p31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8" name="Google Shape;1418;p31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19" name="Google Shape;1419;p31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20" name="Google Shape;1420;p31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21" name="Google Shape;1421;p31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22" name="Google Shape;1422;p31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23" name="Google Shape;1423;p31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424" name="Google Shape;1424;p31"/>
          <p:cNvSpPr txBox="1">
            <a:spLocks noGrp="1"/>
          </p:cNvSpPr>
          <p:nvPr>
            <p:ph type="title"/>
          </p:nvPr>
        </p:nvSpPr>
        <p:spPr>
          <a:xfrm>
            <a:off x="1895133" y="3094333"/>
            <a:ext cx="4066800" cy="6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425" name="Google Shape;1425;p31"/>
          <p:cNvSpPr txBox="1">
            <a:spLocks noGrp="1"/>
          </p:cNvSpPr>
          <p:nvPr>
            <p:ph type="subTitle" idx="1"/>
          </p:nvPr>
        </p:nvSpPr>
        <p:spPr>
          <a:xfrm>
            <a:off x="1895133" y="3774311"/>
            <a:ext cx="3286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2196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7" name="Google Shape;1427;p32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428" name="Google Shape;1428;p32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29" name="Google Shape;1429;p32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0" name="Google Shape;1430;p32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1" name="Google Shape;1431;p32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2" name="Google Shape;1432;p32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3" name="Google Shape;1433;p32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4" name="Google Shape;1434;p32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5" name="Google Shape;1435;p32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6" name="Google Shape;1436;p32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7" name="Google Shape;1437;p32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8" name="Google Shape;1438;p32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39" name="Google Shape;1439;p32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0" name="Google Shape;1440;p32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1" name="Google Shape;1441;p32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2" name="Google Shape;1442;p32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3" name="Google Shape;1443;p32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444" name="Google Shape;1444;p32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445" name="Google Shape;1445;p32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6" name="Google Shape;1446;p32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7" name="Google Shape;1447;p32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8" name="Google Shape;1448;p32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9" name="Google Shape;1449;p32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0" name="Google Shape;1450;p32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1" name="Google Shape;1451;p32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2" name="Google Shape;1452;p32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3" name="Google Shape;1453;p32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4" name="Google Shape;1454;p32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5" name="Google Shape;1455;p32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6" name="Google Shape;1456;p32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7" name="Google Shape;1457;p32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8" name="Google Shape;1458;p32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9" name="Google Shape;1459;p32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0" name="Google Shape;1460;p32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1" name="Google Shape;1461;p32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2" name="Google Shape;1462;p32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3" name="Google Shape;1463;p32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4" name="Google Shape;1464;p32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5" name="Google Shape;1465;p32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6" name="Google Shape;1466;p32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7" name="Google Shape;1467;p32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8" name="Google Shape;1468;p32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9" name="Google Shape;1469;p32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70" name="Google Shape;1470;p32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71" name="Google Shape;1471;p32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72" name="Google Shape;1472;p32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473" name="Google Shape;1473;p32"/>
          <p:cNvSpPr txBox="1">
            <a:spLocks noGrp="1"/>
          </p:cNvSpPr>
          <p:nvPr>
            <p:ph type="title"/>
          </p:nvPr>
        </p:nvSpPr>
        <p:spPr>
          <a:xfrm>
            <a:off x="1895140" y="3081200"/>
            <a:ext cx="3286000" cy="6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474" name="Google Shape;1474;p32"/>
          <p:cNvSpPr txBox="1">
            <a:spLocks noGrp="1"/>
          </p:cNvSpPr>
          <p:nvPr>
            <p:ph type="subTitle" idx="1"/>
          </p:nvPr>
        </p:nvSpPr>
        <p:spPr>
          <a:xfrm>
            <a:off x="1895133" y="3763044"/>
            <a:ext cx="3286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56571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6" name="Google Shape;1476;p33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477" name="Google Shape;1477;p33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78" name="Google Shape;1478;p33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79" name="Google Shape;1479;p33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0" name="Google Shape;1480;p33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1" name="Google Shape;1481;p33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2" name="Google Shape;1482;p33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3" name="Google Shape;1483;p33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4" name="Google Shape;1484;p33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5" name="Google Shape;1485;p33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6" name="Google Shape;1486;p33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7" name="Google Shape;1487;p33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8" name="Google Shape;1488;p33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9" name="Google Shape;1489;p33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0" name="Google Shape;1490;p33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1" name="Google Shape;1491;p33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2" name="Google Shape;1492;p33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493" name="Google Shape;1493;p33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494" name="Google Shape;1494;p33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5" name="Google Shape;1495;p33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6" name="Google Shape;1496;p33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7" name="Google Shape;1497;p33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8" name="Google Shape;1498;p33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9" name="Google Shape;1499;p33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0" name="Google Shape;1500;p33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1" name="Google Shape;1501;p33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2" name="Google Shape;1502;p33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3" name="Google Shape;1503;p33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4" name="Google Shape;1504;p33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5" name="Google Shape;1505;p33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6" name="Google Shape;1506;p33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7" name="Google Shape;1507;p33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8" name="Google Shape;1508;p33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9" name="Google Shape;1509;p33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0" name="Google Shape;1510;p33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1" name="Google Shape;1511;p33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2" name="Google Shape;1512;p33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3" name="Google Shape;1513;p33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4" name="Google Shape;1514;p33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5" name="Google Shape;1515;p33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6" name="Google Shape;1516;p33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7" name="Google Shape;1517;p33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8" name="Google Shape;1518;p33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9" name="Google Shape;1519;p33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20" name="Google Shape;1520;p33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21" name="Google Shape;1521;p33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522" name="Google Shape;1522;p33"/>
          <p:cNvSpPr txBox="1">
            <a:spLocks noGrp="1"/>
          </p:cNvSpPr>
          <p:nvPr>
            <p:ph type="title"/>
          </p:nvPr>
        </p:nvSpPr>
        <p:spPr>
          <a:xfrm>
            <a:off x="6934140" y="3081200"/>
            <a:ext cx="3286000" cy="6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523" name="Google Shape;1523;p33"/>
          <p:cNvSpPr txBox="1">
            <a:spLocks noGrp="1"/>
          </p:cNvSpPr>
          <p:nvPr>
            <p:ph type="subTitle" idx="1"/>
          </p:nvPr>
        </p:nvSpPr>
        <p:spPr>
          <a:xfrm>
            <a:off x="6934133" y="3778919"/>
            <a:ext cx="3286000" cy="9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92885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spTree>
      <p:nvGrpSpPr>
        <p:cNvPr id="1" name="Shape 1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4" name="Google Shape;1574;p35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575" name="Google Shape;1575;p35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76" name="Google Shape;1576;p35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77" name="Google Shape;1577;p35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78" name="Google Shape;1578;p35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79" name="Google Shape;1579;p35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0" name="Google Shape;1580;p35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1" name="Google Shape;1581;p35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2" name="Google Shape;1582;p35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3" name="Google Shape;1583;p35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4" name="Google Shape;1584;p35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5" name="Google Shape;1585;p35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6" name="Google Shape;1586;p35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7" name="Google Shape;1587;p35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8" name="Google Shape;1588;p35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89" name="Google Shape;1589;p35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0" name="Google Shape;1590;p35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91" name="Google Shape;1591;p35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592" name="Google Shape;1592;p35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3" name="Google Shape;1593;p35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4" name="Google Shape;1594;p35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5" name="Google Shape;1595;p35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6" name="Google Shape;1596;p35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7" name="Google Shape;1597;p35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8" name="Google Shape;1598;p35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99" name="Google Shape;1599;p35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0" name="Google Shape;1600;p35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1" name="Google Shape;1601;p35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2" name="Google Shape;1602;p35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3" name="Google Shape;1603;p35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4" name="Google Shape;1604;p35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5" name="Google Shape;1605;p35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6" name="Google Shape;1606;p35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7" name="Google Shape;1607;p35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8" name="Google Shape;1608;p35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09" name="Google Shape;1609;p35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0" name="Google Shape;1610;p35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1" name="Google Shape;1611;p35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2" name="Google Shape;1612;p35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3" name="Google Shape;1613;p35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4" name="Google Shape;1614;p35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5" name="Google Shape;1615;p35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6" name="Google Shape;1616;p35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7" name="Google Shape;1617;p35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8" name="Google Shape;1618;p35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19" name="Google Shape;1619;p35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620" name="Google Shape;1620;p35"/>
          <p:cNvSpPr txBox="1">
            <a:spLocks noGrp="1"/>
          </p:cNvSpPr>
          <p:nvPr>
            <p:ph type="title"/>
          </p:nvPr>
        </p:nvSpPr>
        <p:spPr>
          <a:xfrm>
            <a:off x="950800" y="720000"/>
            <a:ext cx="10281200" cy="76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21" name="Google Shape;1621;p35"/>
          <p:cNvSpPr txBox="1">
            <a:spLocks noGrp="1"/>
          </p:cNvSpPr>
          <p:nvPr>
            <p:ph type="subTitle" idx="1"/>
          </p:nvPr>
        </p:nvSpPr>
        <p:spPr>
          <a:xfrm>
            <a:off x="950800" y="1501925"/>
            <a:ext cx="10281200" cy="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991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oogle Shape;257;p7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258" name="Google Shape;258;p7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59" name="Google Shape;259;p7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0" name="Google Shape;260;p7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1" name="Google Shape;261;p7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2" name="Google Shape;262;p7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3" name="Google Shape;263;p7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4" name="Google Shape;264;p7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5" name="Google Shape;265;p7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6" name="Google Shape;266;p7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7" name="Google Shape;267;p7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8" name="Google Shape;268;p7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9" name="Google Shape;269;p7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0" name="Google Shape;270;p7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1" name="Google Shape;271;p7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2" name="Google Shape;272;p7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3" name="Google Shape;273;p7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74" name="Google Shape;274;p7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275" name="Google Shape;275;p7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6" name="Google Shape;276;p7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7" name="Google Shape;277;p7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8" name="Google Shape;278;p7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79" name="Google Shape;279;p7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0" name="Google Shape;280;p7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1" name="Google Shape;281;p7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2" name="Google Shape;282;p7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3" name="Google Shape;283;p7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4" name="Google Shape;284;p7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5" name="Google Shape;285;p7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6" name="Google Shape;286;p7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7" name="Google Shape;287;p7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8" name="Google Shape;288;p7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89" name="Google Shape;289;p7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0" name="Google Shape;290;p7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1" name="Google Shape;291;p7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2" name="Google Shape;292;p7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3" name="Google Shape;293;p7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4" name="Google Shape;294;p7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5" name="Google Shape;295;p7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6" name="Google Shape;296;p7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7" name="Google Shape;297;p7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8" name="Google Shape;298;p7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9" name="Google Shape;299;p7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00" name="Google Shape;300;p7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01" name="Google Shape;301;p7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02" name="Google Shape;302;p7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303" name="Google Shape;303;p7"/>
          <p:cNvSpPr txBox="1">
            <a:spLocks noGrp="1"/>
          </p:cNvSpPr>
          <p:nvPr>
            <p:ph type="title"/>
          </p:nvPr>
        </p:nvSpPr>
        <p:spPr>
          <a:xfrm>
            <a:off x="960013" y="705967"/>
            <a:ext cx="10272000" cy="6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04" name="Google Shape;304;p7"/>
          <p:cNvSpPr txBox="1">
            <a:spLocks noGrp="1"/>
          </p:cNvSpPr>
          <p:nvPr>
            <p:ph type="subTitle" idx="1"/>
          </p:nvPr>
        </p:nvSpPr>
        <p:spPr>
          <a:xfrm>
            <a:off x="960000" y="1918800"/>
            <a:ext cx="5430800" cy="27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25205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5" name="Google Shape;1675;p37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676" name="Google Shape;1676;p37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77" name="Google Shape;1677;p37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78" name="Google Shape;1678;p37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79" name="Google Shape;1679;p37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0" name="Google Shape;1680;p37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1" name="Google Shape;1681;p37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2" name="Google Shape;1682;p37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3" name="Google Shape;1683;p37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4" name="Google Shape;1684;p37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5" name="Google Shape;1685;p37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6" name="Google Shape;1686;p37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7" name="Google Shape;1687;p37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8" name="Google Shape;1688;p37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89" name="Google Shape;1689;p37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0" name="Google Shape;1690;p37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1" name="Google Shape;1691;p37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692" name="Google Shape;1692;p37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693" name="Google Shape;1693;p37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4" name="Google Shape;1694;p37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5" name="Google Shape;1695;p37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6" name="Google Shape;1696;p37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7" name="Google Shape;1697;p37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8" name="Google Shape;1698;p37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699" name="Google Shape;1699;p37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0" name="Google Shape;1700;p37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1" name="Google Shape;1701;p37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2" name="Google Shape;1702;p37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3" name="Google Shape;1703;p37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4" name="Google Shape;1704;p37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5" name="Google Shape;1705;p37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6" name="Google Shape;1706;p37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7" name="Google Shape;1707;p37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8" name="Google Shape;1708;p37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09" name="Google Shape;1709;p37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0" name="Google Shape;1710;p37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1" name="Google Shape;1711;p37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2" name="Google Shape;1712;p37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3" name="Google Shape;1713;p37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4" name="Google Shape;1714;p37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5" name="Google Shape;1715;p37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6" name="Google Shape;1716;p37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7" name="Google Shape;1717;p37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8" name="Google Shape;1718;p37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19" name="Google Shape;1719;p37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20" name="Google Shape;1720;p37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721" name="Google Shape;1721;p3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22" name="Google Shape;1722;p37"/>
          <p:cNvSpPr txBox="1">
            <a:spLocks noGrp="1"/>
          </p:cNvSpPr>
          <p:nvPr>
            <p:ph type="subTitle" idx="1"/>
          </p:nvPr>
        </p:nvSpPr>
        <p:spPr>
          <a:xfrm>
            <a:off x="1280767" y="4359869"/>
            <a:ext cx="2479600" cy="6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723" name="Google Shape;1723;p37"/>
          <p:cNvSpPr txBox="1">
            <a:spLocks noGrp="1"/>
          </p:cNvSpPr>
          <p:nvPr>
            <p:ph type="title" idx="2"/>
          </p:nvPr>
        </p:nvSpPr>
        <p:spPr>
          <a:xfrm>
            <a:off x="1280767" y="3838109"/>
            <a:ext cx="24796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1724" name="Google Shape;1724;p37"/>
          <p:cNvSpPr txBox="1">
            <a:spLocks noGrp="1"/>
          </p:cNvSpPr>
          <p:nvPr>
            <p:ph type="subTitle" idx="3"/>
          </p:nvPr>
        </p:nvSpPr>
        <p:spPr>
          <a:xfrm>
            <a:off x="8418901" y="4359869"/>
            <a:ext cx="2479600" cy="6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725" name="Google Shape;1725;p37"/>
          <p:cNvSpPr txBox="1">
            <a:spLocks noGrp="1"/>
          </p:cNvSpPr>
          <p:nvPr>
            <p:ph type="title" idx="4"/>
          </p:nvPr>
        </p:nvSpPr>
        <p:spPr>
          <a:xfrm>
            <a:off x="8418901" y="3838109"/>
            <a:ext cx="24796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1726" name="Google Shape;1726;p37"/>
          <p:cNvSpPr txBox="1">
            <a:spLocks noGrp="1"/>
          </p:cNvSpPr>
          <p:nvPr>
            <p:ph type="subTitle" idx="5"/>
          </p:nvPr>
        </p:nvSpPr>
        <p:spPr>
          <a:xfrm>
            <a:off x="4849835" y="4359869"/>
            <a:ext cx="2479600" cy="6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727" name="Google Shape;1727;p37"/>
          <p:cNvSpPr txBox="1">
            <a:spLocks noGrp="1"/>
          </p:cNvSpPr>
          <p:nvPr>
            <p:ph type="title" idx="6"/>
          </p:nvPr>
        </p:nvSpPr>
        <p:spPr>
          <a:xfrm>
            <a:off x="4849833" y="3838109"/>
            <a:ext cx="24796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3475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ackground ">
    <p:spTree>
      <p:nvGrpSpPr>
        <p:cNvPr id="1" name="Shape 1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9" name="Google Shape;1779;p39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780" name="Google Shape;1780;p39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1" name="Google Shape;1781;p39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2" name="Google Shape;1782;p39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3" name="Google Shape;1783;p39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4" name="Google Shape;1784;p39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5" name="Google Shape;1785;p39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6" name="Google Shape;1786;p39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7" name="Google Shape;1787;p39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8" name="Google Shape;1788;p39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89" name="Google Shape;1789;p39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0" name="Google Shape;1790;p39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1" name="Google Shape;1791;p39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2" name="Google Shape;1792;p39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3" name="Google Shape;1793;p39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4" name="Google Shape;1794;p39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5" name="Google Shape;1795;p39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796" name="Google Shape;1796;p39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797" name="Google Shape;1797;p39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8" name="Google Shape;1798;p39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99" name="Google Shape;1799;p39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0" name="Google Shape;1800;p39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1" name="Google Shape;1801;p39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2" name="Google Shape;1802;p39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3" name="Google Shape;1803;p39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4" name="Google Shape;1804;p39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5" name="Google Shape;1805;p39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6" name="Google Shape;1806;p39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7" name="Google Shape;1807;p39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8" name="Google Shape;1808;p39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09" name="Google Shape;1809;p39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0" name="Google Shape;1810;p39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1" name="Google Shape;1811;p39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2" name="Google Shape;1812;p39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3" name="Google Shape;1813;p39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4" name="Google Shape;1814;p39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5" name="Google Shape;1815;p39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6" name="Google Shape;1816;p39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7" name="Google Shape;1817;p39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8" name="Google Shape;1818;p39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19" name="Google Shape;1819;p39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20" name="Google Shape;1820;p39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21" name="Google Shape;1821;p39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22" name="Google Shape;1822;p39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23" name="Google Shape;1823;p39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24" name="Google Shape;1824;p39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825" name="Google Shape;1825;p39"/>
          <p:cNvSpPr/>
          <p:nvPr/>
        </p:nvSpPr>
        <p:spPr>
          <a:xfrm>
            <a:off x="1450801" y="5100334"/>
            <a:ext cx="3268217" cy="1008319"/>
          </a:xfrm>
          <a:custGeom>
            <a:avLst/>
            <a:gdLst/>
            <a:ahLst/>
            <a:cxnLst/>
            <a:rect l="l" t="t" r="r" b="b"/>
            <a:pathLst>
              <a:path w="24980" h="8978" extrusionOk="0">
                <a:moveTo>
                  <a:pt x="17611" y="347"/>
                </a:moveTo>
                <a:cubicBezTo>
                  <a:pt x="18394" y="347"/>
                  <a:pt x="19173" y="385"/>
                  <a:pt x="19939" y="474"/>
                </a:cubicBezTo>
                <a:cubicBezTo>
                  <a:pt x="21539" y="669"/>
                  <a:pt x="23246" y="1314"/>
                  <a:pt x="23777" y="2995"/>
                </a:cubicBezTo>
                <a:cubicBezTo>
                  <a:pt x="24193" y="4305"/>
                  <a:pt x="23327" y="5649"/>
                  <a:pt x="22345" y="6462"/>
                </a:cubicBezTo>
                <a:cubicBezTo>
                  <a:pt x="21062" y="7531"/>
                  <a:pt x="19214" y="7779"/>
                  <a:pt x="17587" y="7974"/>
                </a:cubicBezTo>
                <a:cubicBezTo>
                  <a:pt x="15715" y="8216"/>
                  <a:pt x="13853" y="8403"/>
                  <a:pt x="11976" y="8403"/>
                </a:cubicBezTo>
                <a:cubicBezTo>
                  <a:pt x="11246" y="8403"/>
                  <a:pt x="10514" y="8374"/>
                  <a:pt x="9778" y="8310"/>
                </a:cubicBezTo>
                <a:cubicBezTo>
                  <a:pt x="8374" y="8230"/>
                  <a:pt x="6976" y="8089"/>
                  <a:pt x="5578" y="7921"/>
                </a:cubicBezTo>
                <a:cubicBezTo>
                  <a:pt x="5436" y="7921"/>
                  <a:pt x="5174" y="7837"/>
                  <a:pt x="4964" y="7837"/>
                </a:cubicBezTo>
                <a:cubicBezTo>
                  <a:pt x="4875" y="7837"/>
                  <a:pt x="4796" y="7852"/>
                  <a:pt x="4738" y="7894"/>
                </a:cubicBezTo>
                <a:cubicBezTo>
                  <a:pt x="4394" y="8086"/>
                  <a:pt x="4075" y="8385"/>
                  <a:pt x="3778" y="8645"/>
                </a:cubicBezTo>
                <a:lnTo>
                  <a:pt x="3778" y="8645"/>
                </a:lnTo>
                <a:cubicBezTo>
                  <a:pt x="3765" y="8442"/>
                  <a:pt x="3742" y="8228"/>
                  <a:pt x="3784" y="8035"/>
                </a:cubicBezTo>
                <a:cubicBezTo>
                  <a:pt x="3811" y="7947"/>
                  <a:pt x="3757" y="7867"/>
                  <a:pt x="3696" y="7867"/>
                </a:cubicBezTo>
                <a:cubicBezTo>
                  <a:pt x="2218" y="7497"/>
                  <a:pt x="813" y="6382"/>
                  <a:pt x="645" y="4782"/>
                </a:cubicBezTo>
                <a:cubicBezTo>
                  <a:pt x="450" y="2880"/>
                  <a:pt x="2608" y="2094"/>
                  <a:pt x="4032" y="1563"/>
                </a:cubicBezTo>
                <a:cubicBezTo>
                  <a:pt x="5773" y="945"/>
                  <a:pt x="7507" y="891"/>
                  <a:pt x="9328" y="777"/>
                </a:cubicBezTo>
                <a:cubicBezTo>
                  <a:pt x="11089" y="696"/>
                  <a:pt x="12883" y="642"/>
                  <a:pt x="14651" y="501"/>
                </a:cubicBezTo>
                <a:cubicBezTo>
                  <a:pt x="15633" y="408"/>
                  <a:pt x="16625" y="347"/>
                  <a:pt x="17611" y="347"/>
                </a:cubicBezTo>
                <a:close/>
                <a:moveTo>
                  <a:pt x="17682" y="0"/>
                </a:moveTo>
                <a:cubicBezTo>
                  <a:pt x="16250" y="0"/>
                  <a:pt x="14821" y="137"/>
                  <a:pt x="13387" y="273"/>
                </a:cubicBezTo>
                <a:cubicBezTo>
                  <a:pt x="11344" y="441"/>
                  <a:pt x="9274" y="414"/>
                  <a:pt x="7225" y="555"/>
                </a:cubicBezTo>
                <a:cubicBezTo>
                  <a:pt x="5437" y="669"/>
                  <a:pt x="3643" y="1254"/>
                  <a:pt x="2077" y="2067"/>
                </a:cubicBezTo>
                <a:cubicBezTo>
                  <a:pt x="706" y="2766"/>
                  <a:pt x="0" y="4137"/>
                  <a:pt x="538" y="5622"/>
                </a:cubicBezTo>
                <a:cubicBezTo>
                  <a:pt x="966" y="6894"/>
                  <a:pt x="2208" y="7771"/>
                  <a:pt x="3478" y="8108"/>
                </a:cubicBezTo>
                <a:lnTo>
                  <a:pt x="3478" y="8108"/>
                </a:lnTo>
                <a:cubicBezTo>
                  <a:pt x="3466" y="8356"/>
                  <a:pt x="3560" y="8566"/>
                  <a:pt x="3608" y="8802"/>
                </a:cubicBezTo>
                <a:lnTo>
                  <a:pt x="3608" y="8802"/>
                </a:lnTo>
                <a:cubicBezTo>
                  <a:pt x="3577" y="8875"/>
                  <a:pt x="3645" y="8977"/>
                  <a:pt x="3724" y="8977"/>
                </a:cubicBezTo>
                <a:cubicBezTo>
                  <a:pt x="3744" y="8977"/>
                  <a:pt x="3764" y="8971"/>
                  <a:pt x="3784" y="8956"/>
                </a:cubicBezTo>
                <a:cubicBezTo>
                  <a:pt x="4066" y="8734"/>
                  <a:pt x="4342" y="8566"/>
                  <a:pt x="4624" y="8337"/>
                </a:cubicBezTo>
                <a:cubicBezTo>
                  <a:pt x="4753" y="8236"/>
                  <a:pt x="4854" y="8204"/>
                  <a:pt x="4964" y="8204"/>
                </a:cubicBezTo>
                <a:cubicBezTo>
                  <a:pt x="5065" y="8204"/>
                  <a:pt x="5175" y="8231"/>
                  <a:pt x="5323" y="8257"/>
                </a:cubicBezTo>
                <a:cubicBezTo>
                  <a:pt x="6216" y="8398"/>
                  <a:pt x="7117" y="8478"/>
                  <a:pt x="8011" y="8566"/>
                </a:cubicBezTo>
                <a:cubicBezTo>
                  <a:pt x="9427" y="8698"/>
                  <a:pt x="10860" y="8814"/>
                  <a:pt x="12293" y="8814"/>
                </a:cubicBezTo>
                <a:cubicBezTo>
                  <a:pt x="12676" y="8814"/>
                  <a:pt x="13058" y="8806"/>
                  <a:pt x="13441" y="8788"/>
                </a:cubicBezTo>
                <a:cubicBezTo>
                  <a:pt x="15094" y="8707"/>
                  <a:pt x="16774" y="8505"/>
                  <a:pt x="18427" y="8284"/>
                </a:cubicBezTo>
                <a:cubicBezTo>
                  <a:pt x="19886" y="8089"/>
                  <a:pt x="21398" y="7699"/>
                  <a:pt x="22601" y="6771"/>
                </a:cubicBezTo>
                <a:cubicBezTo>
                  <a:pt x="24476" y="5347"/>
                  <a:pt x="24980" y="2598"/>
                  <a:pt x="22883" y="1086"/>
                </a:cubicBezTo>
                <a:cubicBezTo>
                  <a:pt x="21673" y="192"/>
                  <a:pt x="20134" y="105"/>
                  <a:pt x="18683" y="24"/>
                </a:cubicBezTo>
                <a:cubicBezTo>
                  <a:pt x="18349" y="8"/>
                  <a:pt x="18015" y="0"/>
                  <a:pt x="176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26" name="Google Shape;1826;p39"/>
          <p:cNvSpPr/>
          <p:nvPr/>
        </p:nvSpPr>
        <p:spPr>
          <a:xfrm>
            <a:off x="1272191" y="4119265"/>
            <a:ext cx="1555597" cy="981064"/>
          </a:xfrm>
          <a:custGeom>
            <a:avLst/>
            <a:gdLst/>
            <a:ahLst/>
            <a:cxnLst/>
            <a:rect l="l" t="t" r="r" b="b"/>
            <a:pathLst>
              <a:path w="11681" h="7367" extrusionOk="0">
                <a:moveTo>
                  <a:pt x="7011" y="253"/>
                </a:moveTo>
                <a:cubicBezTo>
                  <a:pt x="7703" y="253"/>
                  <a:pt x="8399" y="305"/>
                  <a:pt x="9073" y="492"/>
                </a:cubicBezTo>
                <a:cubicBezTo>
                  <a:pt x="10114" y="747"/>
                  <a:pt x="10867" y="1419"/>
                  <a:pt x="11149" y="2481"/>
                </a:cubicBezTo>
                <a:cubicBezTo>
                  <a:pt x="11317" y="3153"/>
                  <a:pt x="11257" y="4020"/>
                  <a:pt x="10867" y="4638"/>
                </a:cubicBezTo>
                <a:cubicBezTo>
                  <a:pt x="10504" y="5223"/>
                  <a:pt x="9805" y="5559"/>
                  <a:pt x="9160" y="5754"/>
                </a:cubicBezTo>
                <a:cubicBezTo>
                  <a:pt x="8488" y="5982"/>
                  <a:pt x="7843" y="6177"/>
                  <a:pt x="7144" y="6231"/>
                </a:cubicBezTo>
                <a:cubicBezTo>
                  <a:pt x="6499" y="6291"/>
                  <a:pt x="5880" y="6399"/>
                  <a:pt x="5242" y="6513"/>
                </a:cubicBezTo>
                <a:cubicBezTo>
                  <a:pt x="4597" y="6627"/>
                  <a:pt x="3898" y="6594"/>
                  <a:pt x="3253" y="6735"/>
                </a:cubicBezTo>
                <a:cubicBezTo>
                  <a:pt x="3066" y="6775"/>
                  <a:pt x="2845" y="6873"/>
                  <a:pt x="2668" y="6999"/>
                </a:cubicBezTo>
                <a:lnTo>
                  <a:pt x="2668" y="6999"/>
                </a:lnTo>
                <a:cubicBezTo>
                  <a:pt x="2710" y="6827"/>
                  <a:pt x="2709" y="6649"/>
                  <a:pt x="2749" y="6486"/>
                </a:cubicBezTo>
                <a:cubicBezTo>
                  <a:pt x="2776" y="6426"/>
                  <a:pt x="2749" y="6372"/>
                  <a:pt x="2722" y="6372"/>
                </a:cubicBezTo>
                <a:cubicBezTo>
                  <a:pt x="1680" y="5895"/>
                  <a:pt x="840" y="5196"/>
                  <a:pt x="504" y="4074"/>
                </a:cubicBezTo>
                <a:cubicBezTo>
                  <a:pt x="114" y="2871"/>
                  <a:pt x="504" y="1668"/>
                  <a:pt x="1599" y="996"/>
                </a:cubicBezTo>
                <a:cubicBezTo>
                  <a:pt x="2749" y="324"/>
                  <a:pt x="4368" y="377"/>
                  <a:pt x="5659" y="297"/>
                </a:cubicBezTo>
                <a:cubicBezTo>
                  <a:pt x="6103" y="276"/>
                  <a:pt x="6556" y="253"/>
                  <a:pt x="7011" y="253"/>
                </a:cubicBezTo>
                <a:close/>
                <a:moveTo>
                  <a:pt x="6966" y="1"/>
                </a:moveTo>
                <a:cubicBezTo>
                  <a:pt x="6099" y="1"/>
                  <a:pt x="5219" y="88"/>
                  <a:pt x="4368" y="156"/>
                </a:cubicBezTo>
                <a:cubicBezTo>
                  <a:pt x="3058" y="270"/>
                  <a:pt x="1573" y="411"/>
                  <a:pt x="672" y="1500"/>
                </a:cubicBezTo>
                <a:cubicBezTo>
                  <a:pt x="0" y="2313"/>
                  <a:pt x="0" y="3543"/>
                  <a:pt x="397" y="4470"/>
                </a:cubicBezTo>
                <a:cubicBezTo>
                  <a:pt x="618" y="5001"/>
                  <a:pt x="954" y="5451"/>
                  <a:pt x="1405" y="5814"/>
                </a:cubicBezTo>
                <a:cubicBezTo>
                  <a:pt x="1599" y="6009"/>
                  <a:pt x="1821" y="6150"/>
                  <a:pt x="2050" y="6258"/>
                </a:cubicBezTo>
                <a:cubicBezTo>
                  <a:pt x="2298" y="6426"/>
                  <a:pt x="2554" y="6399"/>
                  <a:pt x="2520" y="6708"/>
                </a:cubicBezTo>
                <a:cubicBezTo>
                  <a:pt x="2520" y="6876"/>
                  <a:pt x="2493" y="7044"/>
                  <a:pt x="2440" y="7185"/>
                </a:cubicBezTo>
                <a:cubicBezTo>
                  <a:pt x="2436" y="7196"/>
                  <a:pt x="2435" y="7207"/>
                  <a:pt x="2435" y="7216"/>
                </a:cubicBezTo>
                <a:lnTo>
                  <a:pt x="2435" y="7216"/>
                </a:lnTo>
                <a:cubicBezTo>
                  <a:pt x="2378" y="7280"/>
                  <a:pt x="2451" y="7366"/>
                  <a:pt x="2528" y="7366"/>
                </a:cubicBezTo>
                <a:cubicBezTo>
                  <a:pt x="2556" y="7366"/>
                  <a:pt x="2584" y="7355"/>
                  <a:pt x="2608" y="7326"/>
                </a:cubicBezTo>
                <a:cubicBezTo>
                  <a:pt x="2970" y="6876"/>
                  <a:pt x="3730" y="6930"/>
                  <a:pt x="4261" y="6903"/>
                </a:cubicBezTo>
                <a:cubicBezTo>
                  <a:pt x="5155" y="6822"/>
                  <a:pt x="6021" y="6627"/>
                  <a:pt x="6922" y="6513"/>
                </a:cubicBezTo>
                <a:cubicBezTo>
                  <a:pt x="8293" y="6345"/>
                  <a:pt x="9718" y="6123"/>
                  <a:pt x="10786" y="5169"/>
                </a:cubicBezTo>
                <a:cubicBezTo>
                  <a:pt x="11680" y="4356"/>
                  <a:pt x="11626" y="2844"/>
                  <a:pt x="11176" y="1809"/>
                </a:cubicBezTo>
                <a:cubicBezTo>
                  <a:pt x="10726" y="828"/>
                  <a:pt x="9718" y="351"/>
                  <a:pt x="8710" y="156"/>
                </a:cubicBezTo>
                <a:cubicBezTo>
                  <a:pt x="8143" y="41"/>
                  <a:pt x="7557" y="1"/>
                  <a:pt x="696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27" name="Google Shape;1827;p39"/>
          <p:cNvSpPr/>
          <p:nvPr/>
        </p:nvSpPr>
        <p:spPr>
          <a:xfrm>
            <a:off x="3259502" y="3428988"/>
            <a:ext cx="1122385" cy="952032"/>
          </a:xfrm>
          <a:custGeom>
            <a:avLst/>
            <a:gdLst/>
            <a:ahLst/>
            <a:cxnLst/>
            <a:rect l="l" t="t" r="r" b="b"/>
            <a:pathLst>
              <a:path w="8428" h="7149" extrusionOk="0">
                <a:moveTo>
                  <a:pt x="4260" y="263"/>
                </a:moveTo>
                <a:cubicBezTo>
                  <a:pt x="5321" y="263"/>
                  <a:pt x="6374" y="606"/>
                  <a:pt x="7144" y="1312"/>
                </a:cubicBezTo>
                <a:cubicBezTo>
                  <a:pt x="8011" y="2098"/>
                  <a:pt x="8179" y="3220"/>
                  <a:pt x="7897" y="4336"/>
                </a:cubicBezTo>
                <a:cubicBezTo>
                  <a:pt x="7790" y="4900"/>
                  <a:pt x="7534" y="5344"/>
                  <a:pt x="7252" y="5821"/>
                </a:cubicBezTo>
                <a:cubicBezTo>
                  <a:pt x="7109" y="6067"/>
                  <a:pt x="7085" y="6388"/>
                  <a:pt x="7083" y="6696"/>
                </a:cubicBezTo>
                <a:lnTo>
                  <a:pt x="7083" y="6696"/>
                </a:lnTo>
                <a:cubicBezTo>
                  <a:pt x="6874" y="6435"/>
                  <a:pt x="6416" y="6459"/>
                  <a:pt x="6022" y="6439"/>
                </a:cubicBezTo>
                <a:cubicBezTo>
                  <a:pt x="4873" y="6412"/>
                  <a:pt x="3724" y="6385"/>
                  <a:pt x="2635" y="6049"/>
                </a:cubicBezTo>
                <a:cubicBezTo>
                  <a:pt x="1600" y="5713"/>
                  <a:pt x="982" y="4981"/>
                  <a:pt x="646" y="4000"/>
                </a:cubicBezTo>
                <a:cubicBezTo>
                  <a:pt x="478" y="3469"/>
                  <a:pt x="424" y="2938"/>
                  <a:pt x="532" y="2407"/>
                </a:cubicBezTo>
                <a:cubicBezTo>
                  <a:pt x="646" y="1789"/>
                  <a:pt x="1177" y="1345"/>
                  <a:pt x="1681" y="1009"/>
                </a:cubicBezTo>
                <a:cubicBezTo>
                  <a:pt x="2432" y="516"/>
                  <a:pt x="3349" y="263"/>
                  <a:pt x="4260" y="263"/>
                </a:cubicBezTo>
                <a:close/>
                <a:moveTo>
                  <a:pt x="4340" y="1"/>
                </a:moveTo>
                <a:cubicBezTo>
                  <a:pt x="3619" y="1"/>
                  <a:pt x="2899" y="147"/>
                  <a:pt x="2272" y="418"/>
                </a:cubicBezTo>
                <a:cubicBezTo>
                  <a:pt x="1405" y="808"/>
                  <a:pt x="565" y="1399"/>
                  <a:pt x="283" y="2353"/>
                </a:cubicBezTo>
                <a:cubicBezTo>
                  <a:pt x="1" y="3247"/>
                  <a:pt x="397" y="4396"/>
                  <a:pt x="901" y="5122"/>
                </a:cubicBezTo>
                <a:cubicBezTo>
                  <a:pt x="1432" y="5881"/>
                  <a:pt x="2299" y="6244"/>
                  <a:pt x="3166" y="6439"/>
                </a:cubicBezTo>
                <a:cubicBezTo>
                  <a:pt x="3757" y="6580"/>
                  <a:pt x="4369" y="6634"/>
                  <a:pt x="4987" y="6661"/>
                </a:cubicBezTo>
                <a:cubicBezTo>
                  <a:pt x="5022" y="6663"/>
                  <a:pt x="5062" y="6664"/>
                  <a:pt x="5106" y="6664"/>
                </a:cubicBezTo>
                <a:cubicBezTo>
                  <a:pt x="5278" y="6664"/>
                  <a:pt x="5514" y="6652"/>
                  <a:pt x="5764" y="6652"/>
                </a:cubicBezTo>
                <a:cubicBezTo>
                  <a:pt x="6334" y="6652"/>
                  <a:pt x="6976" y="6713"/>
                  <a:pt x="7084" y="7111"/>
                </a:cubicBezTo>
                <a:cubicBezTo>
                  <a:pt x="7084" y="7135"/>
                  <a:pt x="7107" y="7149"/>
                  <a:pt x="7132" y="7149"/>
                </a:cubicBezTo>
                <a:cubicBezTo>
                  <a:pt x="7150" y="7149"/>
                  <a:pt x="7168" y="7143"/>
                  <a:pt x="7181" y="7130"/>
                </a:cubicBezTo>
                <a:lnTo>
                  <a:pt x="7181" y="7130"/>
                </a:lnTo>
                <a:cubicBezTo>
                  <a:pt x="7196" y="7134"/>
                  <a:pt x="7212" y="7137"/>
                  <a:pt x="7227" y="7137"/>
                </a:cubicBezTo>
                <a:cubicBezTo>
                  <a:pt x="7273" y="7137"/>
                  <a:pt x="7312" y="7113"/>
                  <a:pt x="7312" y="7057"/>
                </a:cubicBezTo>
                <a:cubicBezTo>
                  <a:pt x="7366" y="6829"/>
                  <a:pt x="7420" y="6607"/>
                  <a:pt x="7420" y="6352"/>
                </a:cubicBezTo>
                <a:cubicBezTo>
                  <a:pt x="7454" y="6049"/>
                  <a:pt x="7648" y="5821"/>
                  <a:pt x="7756" y="5545"/>
                </a:cubicBezTo>
                <a:cubicBezTo>
                  <a:pt x="8011" y="5008"/>
                  <a:pt x="8206" y="4450"/>
                  <a:pt x="8294" y="3832"/>
                </a:cubicBezTo>
                <a:cubicBezTo>
                  <a:pt x="8428" y="2911"/>
                  <a:pt x="8152" y="2044"/>
                  <a:pt x="7534" y="1345"/>
                </a:cubicBezTo>
                <a:cubicBezTo>
                  <a:pt x="6763" y="414"/>
                  <a:pt x="5551" y="1"/>
                  <a:pt x="434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28" name="Google Shape;1828;p39"/>
          <p:cNvSpPr/>
          <p:nvPr/>
        </p:nvSpPr>
        <p:spPr>
          <a:xfrm>
            <a:off x="2697360" y="4158017"/>
            <a:ext cx="88560" cy="84031"/>
          </a:xfrm>
          <a:custGeom>
            <a:avLst/>
            <a:gdLst/>
            <a:ahLst/>
            <a:cxnLst/>
            <a:rect l="l" t="t" r="r" b="b"/>
            <a:pathLst>
              <a:path w="665" h="631" extrusionOk="0">
                <a:moveTo>
                  <a:pt x="87" y="1"/>
                </a:moveTo>
                <a:cubicBezTo>
                  <a:pt x="37" y="1"/>
                  <a:pt x="0" y="68"/>
                  <a:pt x="24" y="120"/>
                </a:cubicBezTo>
                <a:cubicBezTo>
                  <a:pt x="111" y="201"/>
                  <a:pt x="192" y="288"/>
                  <a:pt x="252" y="369"/>
                </a:cubicBezTo>
                <a:cubicBezTo>
                  <a:pt x="333" y="456"/>
                  <a:pt x="387" y="564"/>
                  <a:pt x="528" y="624"/>
                </a:cubicBezTo>
                <a:cubicBezTo>
                  <a:pt x="542" y="629"/>
                  <a:pt x="556" y="631"/>
                  <a:pt x="568" y="631"/>
                </a:cubicBezTo>
                <a:cubicBezTo>
                  <a:pt x="631" y="631"/>
                  <a:pt x="664" y="577"/>
                  <a:pt x="642" y="510"/>
                </a:cubicBezTo>
                <a:cubicBezTo>
                  <a:pt x="588" y="369"/>
                  <a:pt x="501" y="315"/>
                  <a:pt x="387" y="228"/>
                </a:cubicBezTo>
                <a:cubicBezTo>
                  <a:pt x="306" y="147"/>
                  <a:pt x="219" y="60"/>
                  <a:pt x="111" y="6"/>
                </a:cubicBezTo>
                <a:cubicBezTo>
                  <a:pt x="103" y="2"/>
                  <a:pt x="95" y="1"/>
                  <a:pt x="8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29" name="Google Shape;1829;p39"/>
          <p:cNvSpPr/>
          <p:nvPr/>
        </p:nvSpPr>
        <p:spPr>
          <a:xfrm>
            <a:off x="2795905" y="4206223"/>
            <a:ext cx="47011" cy="78836"/>
          </a:xfrm>
          <a:custGeom>
            <a:avLst/>
            <a:gdLst/>
            <a:ahLst/>
            <a:cxnLst/>
            <a:rect l="l" t="t" r="r" b="b"/>
            <a:pathLst>
              <a:path w="353" h="592" extrusionOk="0">
                <a:moveTo>
                  <a:pt x="118" y="0"/>
                </a:moveTo>
                <a:cubicBezTo>
                  <a:pt x="59" y="0"/>
                  <a:pt x="0" y="59"/>
                  <a:pt x="43" y="121"/>
                </a:cubicBezTo>
                <a:cubicBezTo>
                  <a:pt x="97" y="262"/>
                  <a:pt x="151" y="397"/>
                  <a:pt x="211" y="538"/>
                </a:cubicBezTo>
                <a:cubicBezTo>
                  <a:pt x="211" y="575"/>
                  <a:pt x="231" y="591"/>
                  <a:pt x="253" y="591"/>
                </a:cubicBezTo>
                <a:cubicBezTo>
                  <a:pt x="283" y="591"/>
                  <a:pt x="319" y="561"/>
                  <a:pt x="319" y="511"/>
                </a:cubicBezTo>
                <a:cubicBezTo>
                  <a:pt x="352" y="343"/>
                  <a:pt x="292" y="175"/>
                  <a:pt x="184" y="34"/>
                </a:cubicBezTo>
                <a:cubicBezTo>
                  <a:pt x="167" y="10"/>
                  <a:pt x="142" y="0"/>
                  <a:pt x="11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30" name="Google Shape;1830;p39"/>
          <p:cNvGrpSpPr/>
          <p:nvPr/>
        </p:nvGrpSpPr>
        <p:grpSpPr>
          <a:xfrm>
            <a:off x="3059890" y="4679442"/>
            <a:ext cx="324172" cy="273773"/>
            <a:chOff x="1707565" y="2853937"/>
            <a:chExt cx="123862" cy="104621"/>
          </a:xfrm>
        </p:grpSpPr>
        <p:sp>
          <p:nvSpPr>
            <p:cNvPr id="1831" name="Google Shape;1831;p39"/>
            <p:cNvSpPr/>
            <p:nvPr/>
          </p:nvSpPr>
          <p:spPr>
            <a:xfrm>
              <a:off x="1797755" y="2905694"/>
              <a:ext cx="33672" cy="16211"/>
            </a:xfrm>
            <a:custGeom>
              <a:avLst/>
              <a:gdLst/>
              <a:ahLst/>
              <a:cxnLst/>
              <a:rect l="l" t="t" r="r" b="b"/>
              <a:pathLst>
                <a:path w="700" h="337" extrusionOk="0">
                  <a:moveTo>
                    <a:pt x="223" y="0"/>
                  </a:moveTo>
                  <a:cubicBezTo>
                    <a:pt x="196" y="0"/>
                    <a:pt x="142" y="27"/>
                    <a:pt x="108" y="27"/>
                  </a:cubicBezTo>
                  <a:cubicBezTo>
                    <a:pt x="1" y="54"/>
                    <a:pt x="1" y="195"/>
                    <a:pt x="81" y="249"/>
                  </a:cubicBezTo>
                  <a:cubicBezTo>
                    <a:pt x="108" y="249"/>
                    <a:pt x="108" y="276"/>
                    <a:pt x="142" y="303"/>
                  </a:cubicBezTo>
                  <a:cubicBezTo>
                    <a:pt x="196" y="303"/>
                    <a:pt x="223" y="336"/>
                    <a:pt x="276" y="336"/>
                  </a:cubicBezTo>
                  <a:lnTo>
                    <a:pt x="505" y="336"/>
                  </a:lnTo>
                  <a:cubicBezTo>
                    <a:pt x="612" y="336"/>
                    <a:pt x="700" y="168"/>
                    <a:pt x="585" y="108"/>
                  </a:cubicBezTo>
                  <a:cubicBezTo>
                    <a:pt x="505" y="81"/>
                    <a:pt x="417" y="54"/>
                    <a:pt x="364" y="27"/>
                  </a:cubicBezTo>
                  <a:cubicBezTo>
                    <a:pt x="310" y="0"/>
                    <a:pt x="276" y="0"/>
                    <a:pt x="2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39"/>
            <p:cNvSpPr/>
            <p:nvPr/>
          </p:nvSpPr>
          <p:spPr>
            <a:xfrm>
              <a:off x="1707565" y="2885876"/>
              <a:ext cx="25591" cy="16643"/>
            </a:xfrm>
            <a:custGeom>
              <a:avLst/>
              <a:gdLst/>
              <a:ahLst/>
              <a:cxnLst/>
              <a:rect l="l" t="t" r="r" b="b"/>
              <a:pathLst>
                <a:path w="532" h="346" extrusionOk="0">
                  <a:moveTo>
                    <a:pt x="213" y="0"/>
                  </a:moveTo>
                  <a:cubicBezTo>
                    <a:pt x="149" y="0"/>
                    <a:pt x="91" y="23"/>
                    <a:pt x="55" y="76"/>
                  </a:cubicBezTo>
                  <a:cubicBezTo>
                    <a:pt x="1" y="103"/>
                    <a:pt x="1" y="157"/>
                    <a:pt x="1" y="211"/>
                  </a:cubicBezTo>
                  <a:cubicBezTo>
                    <a:pt x="28" y="244"/>
                    <a:pt x="55" y="298"/>
                    <a:pt x="108" y="298"/>
                  </a:cubicBezTo>
                  <a:cubicBezTo>
                    <a:pt x="129" y="307"/>
                    <a:pt x="148" y="310"/>
                    <a:pt x="167" y="310"/>
                  </a:cubicBezTo>
                  <a:cubicBezTo>
                    <a:pt x="199" y="310"/>
                    <a:pt x="229" y="302"/>
                    <a:pt x="259" y="299"/>
                  </a:cubicBezTo>
                  <a:lnTo>
                    <a:pt x="259" y="299"/>
                  </a:lnTo>
                  <a:cubicBezTo>
                    <a:pt x="252" y="301"/>
                    <a:pt x="258" y="307"/>
                    <a:pt x="276" y="325"/>
                  </a:cubicBezTo>
                  <a:lnTo>
                    <a:pt x="337" y="325"/>
                  </a:lnTo>
                  <a:cubicBezTo>
                    <a:pt x="350" y="338"/>
                    <a:pt x="364" y="345"/>
                    <a:pt x="381" y="345"/>
                  </a:cubicBezTo>
                  <a:cubicBezTo>
                    <a:pt x="397" y="345"/>
                    <a:pt x="417" y="338"/>
                    <a:pt x="444" y="325"/>
                  </a:cubicBezTo>
                  <a:cubicBezTo>
                    <a:pt x="505" y="325"/>
                    <a:pt x="532" y="271"/>
                    <a:pt x="532" y="244"/>
                  </a:cubicBezTo>
                  <a:cubicBezTo>
                    <a:pt x="513" y="107"/>
                    <a:pt x="351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39"/>
            <p:cNvSpPr/>
            <p:nvPr/>
          </p:nvSpPr>
          <p:spPr>
            <a:xfrm>
              <a:off x="1765431" y="2853937"/>
              <a:ext cx="17509" cy="21358"/>
            </a:xfrm>
            <a:custGeom>
              <a:avLst/>
              <a:gdLst/>
              <a:ahLst/>
              <a:cxnLst/>
              <a:rect l="l" t="t" r="r" b="b"/>
              <a:pathLst>
                <a:path w="364" h="444" extrusionOk="0">
                  <a:moveTo>
                    <a:pt x="186" y="0"/>
                  </a:moveTo>
                  <a:cubicBezTo>
                    <a:pt x="185" y="0"/>
                    <a:pt x="180" y="2"/>
                    <a:pt x="169" y="8"/>
                  </a:cubicBezTo>
                  <a:lnTo>
                    <a:pt x="177" y="8"/>
                  </a:lnTo>
                  <a:cubicBezTo>
                    <a:pt x="184" y="3"/>
                    <a:pt x="188" y="0"/>
                    <a:pt x="186" y="0"/>
                  </a:cubicBezTo>
                  <a:close/>
                  <a:moveTo>
                    <a:pt x="177" y="8"/>
                  </a:moveTo>
                  <a:cubicBezTo>
                    <a:pt x="160" y="18"/>
                    <a:pt x="127" y="35"/>
                    <a:pt x="108" y="35"/>
                  </a:cubicBezTo>
                  <a:lnTo>
                    <a:pt x="81" y="68"/>
                  </a:lnTo>
                  <a:cubicBezTo>
                    <a:pt x="28" y="122"/>
                    <a:pt x="1" y="263"/>
                    <a:pt x="1" y="344"/>
                  </a:cubicBezTo>
                  <a:cubicBezTo>
                    <a:pt x="1" y="401"/>
                    <a:pt x="47" y="444"/>
                    <a:pt x="103" y="444"/>
                  </a:cubicBezTo>
                  <a:cubicBezTo>
                    <a:pt x="133" y="444"/>
                    <a:pt x="166" y="432"/>
                    <a:pt x="196" y="404"/>
                  </a:cubicBezTo>
                  <a:cubicBezTo>
                    <a:pt x="223" y="371"/>
                    <a:pt x="249" y="317"/>
                    <a:pt x="276" y="290"/>
                  </a:cubicBezTo>
                  <a:cubicBezTo>
                    <a:pt x="310" y="236"/>
                    <a:pt x="337" y="203"/>
                    <a:pt x="337" y="149"/>
                  </a:cubicBezTo>
                  <a:cubicBezTo>
                    <a:pt x="364" y="68"/>
                    <a:pt x="276" y="8"/>
                    <a:pt x="223" y="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4" name="Google Shape;1834;p39"/>
            <p:cNvSpPr/>
            <p:nvPr/>
          </p:nvSpPr>
          <p:spPr>
            <a:xfrm>
              <a:off x="1752348" y="2933786"/>
              <a:ext cx="15730" cy="24773"/>
            </a:xfrm>
            <a:custGeom>
              <a:avLst/>
              <a:gdLst/>
              <a:ahLst/>
              <a:cxnLst/>
              <a:rect l="l" t="t" r="r" b="b"/>
              <a:pathLst>
                <a:path w="327" h="515" extrusionOk="0">
                  <a:moveTo>
                    <a:pt x="159" y="1"/>
                  </a:moveTo>
                  <a:cubicBezTo>
                    <a:pt x="132" y="1"/>
                    <a:pt x="105" y="1"/>
                    <a:pt x="78" y="28"/>
                  </a:cubicBezTo>
                  <a:lnTo>
                    <a:pt x="78" y="169"/>
                  </a:lnTo>
                  <a:cubicBezTo>
                    <a:pt x="44" y="223"/>
                    <a:pt x="44" y="283"/>
                    <a:pt x="17" y="337"/>
                  </a:cubicBezTo>
                  <a:cubicBezTo>
                    <a:pt x="1" y="442"/>
                    <a:pt x="80" y="515"/>
                    <a:pt x="164" y="515"/>
                  </a:cubicBezTo>
                  <a:cubicBezTo>
                    <a:pt x="214" y="515"/>
                    <a:pt x="267" y="488"/>
                    <a:pt x="300" y="424"/>
                  </a:cubicBezTo>
                  <a:cubicBezTo>
                    <a:pt x="327" y="310"/>
                    <a:pt x="273" y="55"/>
                    <a:pt x="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5" name="Google Shape;1835;p39"/>
            <p:cNvSpPr/>
            <p:nvPr/>
          </p:nvSpPr>
          <p:spPr>
            <a:xfrm>
              <a:off x="1796457" y="2871735"/>
              <a:ext cx="18808" cy="17846"/>
            </a:xfrm>
            <a:custGeom>
              <a:avLst/>
              <a:gdLst/>
              <a:ahLst/>
              <a:cxnLst/>
              <a:rect l="l" t="t" r="r" b="b"/>
              <a:pathLst>
                <a:path w="391" h="371" extrusionOk="0">
                  <a:moveTo>
                    <a:pt x="337" y="1"/>
                  </a:moveTo>
                  <a:cubicBezTo>
                    <a:pt x="250" y="1"/>
                    <a:pt x="196" y="61"/>
                    <a:pt x="135" y="115"/>
                  </a:cubicBezTo>
                  <a:cubicBezTo>
                    <a:pt x="82" y="142"/>
                    <a:pt x="1" y="229"/>
                    <a:pt x="28" y="310"/>
                  </a:cubicBezTo>
                  <a:cubicBezTo>
                    <a:pt x="28" y="337"/>
                    <a:pt x="55" y="370"/>
                    <a:pt x="82" y="370"/>
                  </a:cubicBezTo>
                  <a:cubicBezTo>
                    <a:pt x="169" y="370"/>
                    <a:pt x="223" y="310"/>
                    <a:pt x="276" y="256"/>
                  </a:cubicBezTo>
                  <a:cubicBezTo>
                    <a:pt x="303" y="202"/>
                    <a:pt x="364" y="142"/>
                    <a:pt x="364" y="61"/>
                  </a:cubicBezTo>
                  <a:cubicBezTo>
                    <a:pt x="391" y="34"/>
                    <a:pt x="364" y="34"/>
                    <a:pt x="3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6" name="Google Shape;1836;p39"/>
            <p:cNvSpPr/>
            <p:nvPr/>
          </p:nvSpPr>
          <p:spPr>
            <a:xfrm>
              <a:off x="1735897" y="2858026"/>
              <a:ext cx="16018" cy="19818"/>
            </a:xfrm>
            <a:custGeom>
              <a:avLst/>
              <a:gdLst/>
              <a:ahLst/>
              <a:cxnLst/>
              <a:rect l="l" t="t" r="r" b="b"/>
              <a:pathLst>
                <a:path w="333" h="412" extrusionOk="0">
                  <a:moveTo>
                    <a:pt x="151" y="0"/>
                  </a:moveTo>
                  <a:cubicBezTo>
                    <a:pt x="77" y="0"/>
                    <a:pt x="0" y="74"/>
                    <a:pt x="50" y="178"/>
                  </a:cubicBezTo>
                  <a:cubicBezTo>
                    <a:pt x="84" y="205"/>
                    <a:pt x="111" y="259"/>
                    <a:pt x="138" y="286"/>
                  </a:cubicBezTo>
                  <a:cubicBezTo>
                    <a:pt x="165" y="346"/>
                    <a:pt x="191" y="373"/>
                    <a:pt x="218" y="400"/>
                  </a:cubicBezTo>
                  <a:cubicBezTo>
                    <a:pt x="236" y="408"/>
                    <a:pt x="251" y="411"/>
                    <a:pt x="264" y="411"/>
                  </a:cubicBezTo>
                  <a:cubicBezTo>
                    <a:pt x="295" y="411"/>
                    <a:pt x="314" y="392"/>
                    <a:pt x="333" y="373"/>
                  </a:cubicBezTo>
                  <a:cubicBezTo>
                    <a:pt x="333" y="323"/>
                    <a:pt x="333" y="267"/>
                    <a:pt x="311" y="238"/>
                  </a:cubicBezTo>
                  <a:lnTo>
                    <a:pt x="311" y="238"/>
                  </a:lnTo>
                  <a:cubicBezTo>
                    <a:pt x="311" y="227"/>
                    <a:pt x="309" y="216"/>
                    <a:pt x="306" y="205"/>
                  </a:cubicBezTo>
                  <a:cubicBezTo>
                    <a:pt x="296" y="196"/>
                    <a:pt x="290" y="182"/>
                    <a:pt x="285" y="168"/>
                  </a:cubicBezTo>
                  <a:lnTo>
                    <a:pt x="285" y="168"/>
                  </a:lnTo>
                  <a:cubicBezTo>
                    <a:pt x="276" y="125"/>
                    <a:pt x="269" y="81"/>
                    <a:pt x="252" y="64"/>
                  </a:cubicBezTo>
                  <a:cubicBezTo>
                    <a:pt x="250" y="65"/>
                    <a:pt x="247" y="66"/>
                    <a:pt x="245" y="67"/>
                  </a:cubicBezTo>
                  <a:lnTo>
                    <a:pt x="245" y="67"/>
                  </a:lnTo>
                  <a:cubicBezTo>
                    <a:pt x="227" y="20"/>
                    <a:pt x="190" y="0"/>
                    <a:pt x="1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7" name="Google Shape;1837;p39"/>
            <p:cNvSpPr/>
            <p:nvPr/>
          </p:nvSpPr>
          <p:spPr>
            <a:xfrm>
              <a:off x="1780295" y="2936383"/>
              <a:ext cx="20107" cy="18808"/>
            </a:xfrm>
            <a:custGeom>
              <a:avLst/>
              <a:gdLst/>
              <a:ahLst/>
              <a:cxnLst/>
              <a:rect l="l" t="t" r="r" b="b"/>
              <a:pathLst>
                <a:path w="418" h="391" extrusionOk="0">
                  <a:moveTo>
                    <a:pt x="55" y="1"/>
                  </a:moveTo>
                  <a:cubicBezTo>
                    <a:pt x="28" y="1"/>
                    <a:pt x="28" y="34"/>
                    <a:pt x="1" y="61"/>
                  </a:cubicBezTo>
                  <a:cubicBezTo>
                    <a:pt x="1" y="115"/>
                    <a:pt x="82" y="202"/>
                    <a:pt x="108" y="256"/>
                  </a:cubicBezTo>
                  <a:cubicBezTo>
                    <a:pt x="135" y="283"/>
                    <a:pt x="135" y="337"/>
                    <a:pt x="169" y="370"/>
                  </a:cubicBezTo>
                  <a:cubicBezTo>
                    <a:pt x="196" y="384"/>
                    <a:pt x="223" y="391"/>
                    <a:pt x="250" y="391"/>
                  </a:cubicBezTo>
                  <a:cubicBezTo>
                    <a:pt x="278" y="391"/>
                    <a:pt x="307" y="384"/>
                    <a:pt x="337" y="370"/>
                  </a:cubicBezTo>
                  <a:cubicBezTo>
                    <a:pt x="418" y="283"/>
                    <a:pt x="303" y="202"/>
                    <a:pt x="250" y="115"/>
                  </a:cubicBezTo>
                  <a:cubicBezTo>
                    <a:pt x="196" y="88"/>
                    <a:pt x="135" y="1"/>
                    <a:pt x="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8" name="Google Shape;1838;p39"/>
            <p:cNvSpPr/>
            <p:nvPr/>
          </p:nvSpPr>
          <p:spPr>
            <a:xfrm>
              <a:off x="1719542" y="2923444"/>
              <a:ext cx="14912" cy="17221"/>
            </a:xfrm>
            <a:custGeom>
              <a:avLst/>
              <a:gdLst/>
              <a:ahLst/>
              <a:cxnLst/>
              <a:rect l="l" t="t" r="r" b="b"/>
              <a:pathLst>
                <a:path w="310" h="358" extrusionOk="0">
                  <a:moveTo>
                    <a:pt x="210" y="1"/>
                  </a:moveTo>
                  <a:cubicBezTo>
                    <a:pt x="195" y="1"/>
                    <a:pt x="182" y="8"/>
                    <a:pt x="168" y="21"/>
                  </a:cubicBezTo>
                  <a:cubicBezTo>
                    <a:pt x="195" y="21"/>
                    <a:pt x="142" y="48"/>
                    <a:pt x="168" y="48"/>
                  </a:cubicBezTo>
                  <a:cubicBezTo>
                    <a:pt x="142" y="48"/>
                    <a:pt x="142" y="75"/>
                    <a:pt x="142" y="75"/>
                  </a:cubicBezTo>
                  <a:cubicBezTo>
                    <a:pt x="115" y="102"/>
                    <a:pt x="88" y="102"/>
                    <a:pt x="54" y="135"/>
                  </a:cubicBezTo>
                  <a:cubicBezTo>
                    <a:pt x="27" y="162"/>
                    <a:pt x="0" y="189"/>
                    <a:pt x="0" y="243"/>
                  </a:cubicBezTo>
                  <a:cubicBezTo>
                    <a:pt x="0" y="303"/>
                    <a:pt x="27" y="330"/>
                    <a:pt x="88" y="357"/>
                  </a:cubicBezTo>
                  <a:cubicBezTo>
                    <a:pt x="168" y="357"/>
                    <a:pt x="256" y="270"/>
                    <a:pt x="283" y="189"/>
                  </a:cubicBezTo>
                  <a:cubicBezTo>
                    <a:pt x="283" y="162"/>
                    <a:pt x="310" y="135"/>
                    <a:pt x="283" y="102"/>
                  </a:cubicBezTo>
                  <a:lnTo>
                    <a:pt x="283" y="48"/>
                  </a:lnTo>
                  <a:cubicBezTo>
                    <a:pt x="256" y="48"/>
                    <a:pt x="256" y="21"/>
                    <a:pt x="256" y="21"/>
                  </a:cubicBezTo>
                  <a:cubicBezTo>
                    <a:pt x="239" y="8"/>
                    <a:pt x="224" y="1"/>
                    <a:pt x="2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839" name="Google Shape;1839;p39"/>
          <p:cNvGrpSpPr/>
          <p:nvPr/>
        </p:nvGrpSpPr>
        <p:grpSpPr>
          <a:xfrm>
            <a:off x="3022287" y="2238809"/>
            <a:ext cx="1462325" cy="853324"/>
            <a:chOff x="2266715" y="1679106"/>
            <a:chExt cx="1096744" cy="639993"/>
          </a:xfrm>
        </p:grpSpPr>
        <p:sp>
          <p:nvSpPr>
            <p:cNvPr id="1840" name="Google Shape;1840;p39"/>
            <p:cNvSpPr/>
            <p:nvPr/>
          </p:nvSpPr>
          <p:spPr>
            <a:xfrm rot="10800000">
              <a:off x="2266715" y="1679106"/>
              <a:ext cx="1096744" cy="639993"/>
            </a:xfrm>
            <a:custGeom>
              <a:avLst/>
              <a:gdLst/>
              <a:ahLst/>
              <a:cxnLst/>
              <a:rect l="l" t="t" r="r" b="b"/>
              <a:pathLst>
                <a:path w="17756" h="8317" extrusionOk="0">
                  <a:moveTo>
                    <a:pt x="3341" y="1"/>
                  </a:moveTo>
                  <a:cubicBezTo>
                    <a:pt x="3252" y="1"/>
                    <a:pt x="3183" y="134"/>
                    <a:pt x="3280" y="209"/>
                  </a:cubicBezTo>
                  <a:cubicBezTo>
                    <a:pt x="3670" y="491"/>
                    <a:pt x="3865" y="793"/>
                    <a:pt x="4342" y="827"/>
                  </a:cubicBezTo>
                  <a:cubicBezTo>
                    <a:pt x="4419" y="832"/>
                    <a:pt x="4496" y="834"/>
                    <a:pt x="4572" y="834"/>
                  </a:cubicBezTo>
                  <a:cubicBezTo>
                    <a:pt x="4916" y="834"/>
                    <a:pt x="5253" y="793"/>
                    <a:pt x="5572" y="793"/>
                  </a:cubicBezTo>
                  <a:cubicBezTo>
                    <a:pt x="6076" y="793"/>
                    <a:pt x="6580" y="854"/>
                    <a:pt x="7084" y="881"/>
                  </a:cubicBezTo>
                  <a:cubicBezTo>
                    <a:pt x="8233" y="995"/>
                    <a:pt x="9382" y="1049"/>
                    <a:pt x="10558" y="1102"/>
                  </a:cubicBezTo>
                  <a:cubicBezTo>
                    <a:pt x="12265" y="1163"/>
                    <a:pt x="14228" y="1297"/>
                    <a:pt x="15713" y="2225"/>
                  </a:cubicBezTo>
                  <a:cubicBezTo>
                    <a:pt x="16439" y="2675"/>
                    <a:pt x="16775" y="3374"/>
                    <a:pt x="16553" y="4187"/>
                  </a:cubicBezTo>
                  <a:cubicBezTo>
                    <a:pt x="16190" y="5497"/>
                    <a:pt x="15068" y="6371"/>
                    <a:pt x="13892" y="6929"/>
                  </a:cubicBezTo>
                  <a:cubicBezTo>
                    <a:pt x="12288" y="7654"/>
                    <a:pt x="10472" y="7971"/>
                    <a:pt x="8662" y="7971"/>
                  </a:cubicBezTo>
                  <a:cubicBezTo>
                    <a:pt x="7249" y="7971"/>
                    <a:pt x="5839" y="7778"/>
                    <a:pt x="4537" y="7433"/>
                  </a:cubicBezTo>
                  <a:cubicBezTo>
                    <a:pt x="2998" y="7043"/>
                    <a:pt x="1204" y="6311"/>
                    <a:pt x="565" y="4718"/>
                  </a:cubicBezTo>
                  <a:cubicBezTo>
                    <a:pt x="229" y="3878"/>
                    <a:pt x="337" y="2782"/>
                    <a:pt x="955" y="2084"/>
                  </a:cubicBezTo>
                  <a:cubicBezTo>
                    <a:pt x="1486" y="1499"/>
                    <a:pt x="2326" y="1270"/>
                    <a:pt x="3052" y="934"/>
                  </a:cubicBezTo>
                  <a:cubicBezTo>
                    <a:pt x="3085" y="934"/>
                    <a:pt x="3085" y="881"/>
                    <a:pt x="3085" y="854"/>
                  </a:cubicBezTo>
                  <a:cubicBezTo>
                    <a:pt x="3052" y="713"/>
                    <a:pt x="3085" y="350"/>
                    <a:pt x="3085" y="155"/>
                  </a:cubicBezTo>
                  <a:cubicBezTo>
                    <a:pt x="3085" y="125"/>
                    <a:pt x="3063" y="109"/>
                    <a:pt x="3042" y="109"/>
                  </a:cubicBezTo>
                  <a:cubicBezTo>
                    <a:pt x="3020" y="109"/>
                    <a:pt x="2998" y="125"/>
                    <a:pt x="2998" y="155"/>
                  </a:cubicBezTo>
                  <a:cubicBezTo>
                    <a:pt x="2971" y="235"/>
                    <a:pt x="2944" y="793"/>
                    <a:pt x="2830" y="827"/>
                  </a:cubicBezTo>
                  <a:cubicBezTo>
                    <a:pt x="2608" y="907"/>
                    <a:pt x="2353" y="995"/>
                    <a:pt x="2131" y="1102"/>
                  </a:cubicBezTo>
                  <a:cubicBezTo>
                    <a:pt x="1654" y="1331"/>
                    <a:pt x="1177" y="1553"/>
                    <a:pt x="787" y="1942"/>
                  </a:cubicBezTo>
                  <a:cubicBezTo>
                    <a:pt x="61" y="2641"/>
                    <a:pt x="1" y="3851"/>
                    <a:pt x="310" y="4772"/>
                  </a:cubicBezTo>
                  <a:cubicBezTo>
                    <a:pt x="1036" y="6929"/>
                    <a:pt x="3838" y="7682"/>
                    <a:pt x="5800" y="8051"/>
                  </a:cubicBezTo>
                  <a:cubicBezTo>
                    <a:pt x="6753" y="8223"/>
                    <a:pt x="7748" y="8317"/>
                    <a:pt x="8750" y="8317"/>
                  </a:cubicBezTo>
                  <a:cubicBezTo>
                    <a:pt x="10688" y="8317"/>
                    <a:pt x="12650" y="7966"/>
                    <a:pt x="14369" y="7151"/>
                  </a:cubicBezTo>
                  <a:cubicBezTo>
                    <a:pt x="15794" y="6479"/>
                    <a:pt x="17756" y="4382"/>
                    <a:pt x="16660" y="2702"/>
                  </a:cubicBezTo>
                  <a:cubicBezTo>
                    <a:pt x="16217" y="2030"/>
                    <a:pt x="15377" y="1694"/>
                    <a:pt x="14644" y="1438"/>
                  </a:cubicBezTo>
                  <a:cubicBezTo>
                    <a:pt x="13670" y="1129"/>
                    <a:pt x="12628" y="1022"/>
                    <a:pt x="11620" y="907"/>
                  </a:cubicBezTo>
                  <a:cubicBezTo>
                    <a:pt x="10673" y="827"/>
                    <a:pt x="9718" y="854"/>
                    <a:pt x="8798" y="793"/>
                  </a:cubicBezTo>
                  <a:cubicBezTo>
                    <a:pt x="7790" y="713"/>
                    <a:pt x="6808" y="571"/>
                    <a:pt x="5800" y="545"/>
                  </a:cubicBezTo>
                  <a:cubicBezTo>
                    <a:pt x="5709" y="539"/>
                    <a:pt x="5618" y="537"/>
                    <a:pt x="5527" y="537"/>
                  </a:cubicBezTo>
                  <a:cubicBezTo>
                    <a:pt x="5140" y="537"/>
                    <a:pt x="4750" y="577"/>
                    <a:pt x="4342" y="598"/>
                  </a:cubicBezTo>
                  <a:cubicBezTo>
                    <a:pt x="3979" y="598"/>
                    <a:pt x="3670" y="209"/>
                    <a:pt x="3388" y="14"/>
                  </a:cubicBezTo>
                  <a:cubicBezTo>
                    <a:pt x="3372" y="5"/>
                    <a:pt x="3356" y="1"/>
                    <a:pt x="33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1" name="Google Shape;1841;p39"/>
            <p:cNvSpPr/>
            <p:nvPr/>
          </p:nvSpPr>
          <p:spPr>
            <a:xfrm rot="10800000">
              <a:off x="2308887" y="1762066"/>
              <a:ext cx="89439" cy="84799"/>
            </a:xfrm>
            <a:custGeom>
              <a:avLst/>
              <a:gdLst/>
              <a:ahLst/>
              <a:cxnLst/>
              <a:rect l="l" t="t" r="r" b="b"/>
              <a:pathLst>
                <a:path w="1448" h="1102" extrusionOk="0">
                  <a:moveTo>
                    <a:pt x="1270" y="1"/>
                  </a:moveTo>
                  <a:cubicBezTo>
                    <a:pt x="1258" y="1"/>
                    <a:pt x="1247" y="2"/>
                    <a:pt x="1237" y="6"/>
                  </a:cubicBezTo>
                  <a:cubicBezTo>
                    <a:pt x="1035" y="120"/>
                    <a:pt x="867" y="315"/>
                    <a:pt x="699" y="483"/>
                  </a:cubicBezTo>
                  <a:cubicBezTo>
                    <a:pt x="505" y="678"/>
                    <a:pt x="256" y="846"/>
                    <a:pt x="61" y="1014"/>
                  </a:cubicBezTo>
                  <a:cubicBezTo>
                    <a:pt x="1" y="1041"/>
                    <a:pt x="61" y="1101"/>
                    <a:pt x="115" y="1101"/>
                  </a:cubicBezTo>
                  <a:cubicBezTo>
                    <a:pt x="337" y="1041"/>
                    <a:pt x="565" y="906"/>
                    <a:pt x="733" y="765"/>
                  </a:cubicBezTo>
                  <a:cubicBezTo>
                    <a:pt x="955" y="570"/>
                    <a:pt x="1203" y="369"/>
                    <a:pt x="1371" y="147"/>
                  </a:cubicBezTo>
                  <a:cubicBezTo>
                    <a:pt x="1448" y="76"/>
                    <a:pt x="1350" y="1"/>
                    <a:pt x="12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2" name="Google Shape;1842;p39"/>
            <p:cNvSpPr/>
            <p:nvPr/>
          </p:nvSpPr>
          <p:spPr>
            <a:xfrm rot="10800000">
              <a:off x="2294927" y="1788768"/>
              <a:ext cx="24645" cy="35551"/>
            </a:xfrm>
            <a:custGeom>
              <a:avLst/>
              <a:gdLst/>
              <a:ahLst/>
              <a:cxnLst/>
              <a:rect l="l" t="t" r="r" b="b"/>
              <a:pathLst>
                <a:path w="399" h="462" extrusionOk="0">
                  <a:moveTo>
                    <a:pt x="305" y="0"/>
                  </a:moveTo>
                  <a:cubicBezTo>
                    <a:pt x="289" y="0"/>
                    <a:pt x="274" y="7"/>
                    <a:pt x="264" y="22"/>
                  </a:cubicBezTo>
                  <a:cubicBezTo>
                    <a:pt x="184" y="136"/>
                    <a:pt x="96" y="244"/>
                    <a:pt x="43" y="358"/>
                  </a:cubicBezTo>
                  <a:cubicBezTo>
                    <a:pt x="1" y="400"/>
                    <a:pt x="57" y="462"/>
                    <a:pt x="112" y="462"/>
                  </a:cubicBezTo>
                  <a:cubicBezTo>
                    <a:pt x="128" y="462"/>
                    <a:pt x="144" y="457"/>
                    <a:pt x="157" y="445"/>
                  </a:cubicBezTo>
                  <a:cubicBezTo>
                    <a:pt x="238" y="331"/>
                    <a:pt x="325" y="217"/>
                    <a:pt x="379" y="109"/>
                  </a:cubicBezTo>
                  <a:cubicBezTo>
                    <a:pt x="398" y="46"/>
                    <a:pt x="347" y="0"/>
                    <a:pt x="3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843" name="Google Shape;1843;p39"/>
          <p:cNvGrpSpPr/>
          <p:nvPr/>
        </p:nvGrpSpPr>
        <p:grpSpPr>
          <a:xfrm>
            <a:off x="1452740" y="2697983"/>
            <a:ext cx="1493289" cy="1133219"/>
            <a:chOff x="1089554" y="2023487"/>
            <a:chExt cx="1119967" cy="849914"/>
          </a:xfrm>
        </p:grpSpPr>
        <p:sp>
          <p:nvSpPr>
            <p:cNvPr id="1844" name="Google Shape;1844;p39"/>
            <p:cNvSpPr/>
            <p:nvPr/>
          </p:nvSpPr>
          <p:spPr>
            <a:xfrm rot="10800000">
              <a:off x="1089554" y="2233409"/>
              <a:ext cx="1119967" cy="639992"/>
            </a:xfrm>
            <a:custGeom>
              <a:avLst/>
              <a:gdLst/>
              <a:ahLst/>
              <a:cxnLst/>
              <a:rect l="l" t="t" r="r" b="b"/>
              <a:pathLst>
                <a:path w="14537" h="8307" extrusionOk="0">
                  <a:moveTo>
                    <a:pt x="2698" y="321"/>
                  </a:moveTo>
                  <a:cubicBezTo>
                    <a:pt x="3055" y="594"/>
                    <a:pt x="3450" y="1001"/>
                    <a:pt x="3891" y="1001"/>
                  </a:cubicBezTo>
                  <a:cubicBezTo>
                    <a:pt x="4174" y="974"/>
                    <a:pt x="4429" y="860"/>
                    <a:pt x="4678" y="860"/>
                  </a:cubicBezTo>
                  <a:cubicBezTo>
                    <a:pt x="4740" y="856"/>
                    <a:pt x="4803" y="855"/>
                    <a:pt x="4867" y="855"/>
                  </a:cubicBezTo>
                  <a:cubicBezTo>
                    <a:pt x="5293" y="855"/>
                    <a:pt x="5748" y="924"/>
                    <a:pt x="6163" y="947"/>
                  </a:cubicBezTo>
                  <a:cubicBezTo>
                    <a:pt x="7453" y="1088"/>
                    <a:pt x="8764" y="1283"/>
                    <a:pt x="10027" y="1478"/>
                  </a:cubicBezTo>
                  <a:cubicBezTo>
                    <a:pt x="11008" y="1619"/>
                    <a:pt x="12016" y="1841"/>
                    <a:pt x="12829" y="2399"/>
                  </a:cubicBezTo>
                  <a:cubicBezTo>
                    <a:pt x="13777" y="3044"/>
                    <a:pt x="14086" y="4361"/>
                    <a:pt x="13636" y="5396"/>
                  </a:cubicBezTo>
                  <a:cubicBezTo>
                    <a:pt x="13051" y="6686"/>
                    <a:pt x="11344" y="7190"/>
                    <a:pt x="10108" y="7553"/>
                  </a:cubicBezTo>
                  <a:cubicBezTo>
                    <a:pt x="8964" y="7873"/>
                    <a:pt x="7768" y="8015"/>
                    <a:pt x="6566" y="8015"/>
                  </a:cubicBezTo>
                  <a:cubicBezTo>
                    <a:pt x="5975" y="8015"/>
                    <a:pt x="5381" y="7980"/>
                    <a:pt x="4792" y="7916"/>
                  </a:cubicBezTo>
                  <a:cubicBezTo>
                    <a:pt x="3421" y="7775"/>
                    <a:pt x="2104" y="7217"/>
                    <a:pt x="1176" y="6155"/>
                  </a:cubicBezTo>
                  <a:cubicBezTo>
                    <a:pt x="168" y="5033"/>
                    <a:pt x="229" y="3548"/>
                    <a:pt x="1008" y="2345"/>
                  </a:cubicBezTo>
                  <a:cubicBezTo>
                    <a:pt x="1371" y="1727"/>
                    <a:pt x="1989" y="1169"/>
                    <a:pt x="2715" y="1088"/>
                  </a:cubicBezTo>
                  <a:cubicBezTo>
                    <a:pt x="2803" y="1055"/>
                    <a:pt x="2856" y="1001"/>
                    <a:pt x="2830" y="887"/>
                  </a:cubicBezTo>
                  <a:cubicBezTo>
                    <a:pt x="2810" y="704"/>
                    <a:pt x="2743" y="517"/>
                    <a:pt x="2698" y="321"/>
                  </a:cubicBezTo>
                  <a:close/>
                  <a:moveTo>
                    <a:pt x="2606" y="1"/>
                  </a:moveTo>
                  <a:cubicBezTo>
                    <a:pt x="2572" y="1"/>
                    <a:pt x="2542" y="22"/>
                    <a:pt x="2524" y="53"/>
                  </a:cubicBezTo>
                  <a:lnTo>
                    <a:pt x="2524" y="53"/>
                  </a:lnTo>
                  <a:cubicBezTo>
                    <a:pt x="2506" y="63"/>
                    <a:pt x="2494" y="81"/>
                    <a:pt x="2494" y="107"/>
                  </a:cubicBezTo>
                  <a:cubicBezTo>
                    <a:pt x="2517" y="343"/>
                    <a:pt x="2540" y="585"/>
                    <a:pt x="2567" y="827"/>
                  </a:cubicBezTo>
                  <a:lnTo>
                    <a:pt x="2567" y="827"/>
                  </a:lnTo>
                  <a:cubicBezTo>
                    <a:pt x="1532" y="1011"/>
                    <a:pt x="822" y="1971"/>
                    <a:pt x="424" y="2876"/>
                  </a:cubicBezTo>
                  <a:cubicBezTo>
                    <a:pt x="0" y="3857"/>
                    <a:pt x="88" y="4919"/>
                    <a:pt x="645" y="5846"/>
                  </a:cubicBezTo>
                  <a:cubicBezTo>
                    <a:pt x="1803" y="7816"/>
                    <a:pt x="4213" y="8307"/>
                    <a:pt x="6389" y="8307"/>
                  </a:cubicBezTo>
                  <a:cubicBezTo>
                    <a:pt x="6841" y="8307"/>
                    <a:pt x="7283" y="8286"/>
                    <a:pt x="7702" y="8252"/>
                  </a:cubicBezTo>
                  <a:cubicBezTo>
                    <a:pt x="9187" y="8145"/>
                    <a:pt x="10672" y="7836"/>
                    <a:pt x="12016" y="7217"/>
                  </a:cubicBezTo>
                  <a:cubicBezTo>
                    <a:pt x="13051" y="6767"/>
                    <a:pt x="14006" y="5987"/>
                    <a:pt x="14174" y="4838"/>
                  </a:cubicBezTo>
                  <a:cubicBezTo>
                    <a:pt x="14536" y="2795"/>
                    <a:pt x="12829" y="1727"/>
                    <a:pt x="11062" y="1337"/>
                  </a:cubicBezTo>
                  <a:cubicBezTo>
                    <a:pt x="9973" y="1088"/>
                    <a:pt x="8797" y="974"/>
                    <a:pt x="7675" y="833"/>
                  </a:cubicBezTo>
                  <a:cubicBezTo>
                    <a:pt x="6667" y="692"/>
                    <a:pt x="5686" y="611"/>
                    <a:pt x="4678" y="584"/>
                  </a:cubicBezTo>
                  <a:cubicBezTo>
                    <a:pt x="4660" y="582"/>
                    <a:pt x="4642" y="581"/>
                    <a:pt x="4624" y="581"/>
                  </a:cubicBezTo>
                  <a:cubicBezTo>
                    <a:pt x="4398" y="581"/>
                    <a:pt x="4136" y="719"/>
                    <a:pt x="3896" y="719"/>
                  </a:cubicBezTo>
                  <a:cubicBezTo>
                    <a:pt x="3818" y="719"/>
                    <a:pt x="3741" y="704"/>
                    <a:pt x="3670" y="665"/>
                  </a:cubicBezTo>
                  <a:cubicBezTo>
                    <a:pt x="3307" y="497"/>
                    <a:pt x="3024" y="215"/>
                    <a:pt x="2662" y="20"/>
                  </a:cubicBezTo>
                  <a:cubicBezTo>
                    <a:pt x="2643" y="6"/>
                    <a:pt x="2624" y="1"/>
                    <a:pt x="26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39"/>
            <p:cNvSpPr/>
            <p:nvPr/>
          </p:nvSpPr>
          <p:spPr>
            <a:xfrm rot="10800000">
              <a:off x="1124634" y="2196673"/>
              <a:ext cx="101234" cy="69261"/>
            </a:xfrm>
            <a:custGeom>
              <a:avLst/>
              <a:gdLst/>
              <a:ahLst/>
              <a:cxnLst/>
              <a:rect l="l" t="t" r="r" b="b"/>
              <a:pathLst>
                <a:path w="1314" h="899" extrusionOk="0">
                  <a:moveTo>
                    <a:pt x="1178" y="1"/>
                  </a:moveTo>
                  <a:cubicBezTo>
                    <a:pt x="1169" y="1"/>
                    <a:pt x="1160" y="2"/>
                    <a:pt x="1150" y="4"/>
                  </a:cubicBezTo>
                  <a:cubicBezTo>
                    <a:pt x="955" y="58"/>
                    <a:pt x="787" y="199"/>
                    <a:pt x="619" y="340"/>
                  </a:cubicBezTo>
                  <a:cubicBezTo>
                    <a:pt x="451" y="508"/>
                    <a:pt x="256" y="649"/>
                    <a:pt x="61" y="791"/>
                  </a:cubicBezTo>
                  <a:cubicBezTo>
                    <a:pt x="1" y="817"/>
                    <a:pt x="28" y="898"/>
                    <a:pt x="115" y="898"/>
                  </a:cubicBezTo>
                  <a:cubicBezTo>
                    <a:pt x="310" y="871"/>
                    <a:pt x="505" y="730"/>
                    <a:pt x="673" y="623"/>
                  </a:cubicBezTo>
                  <a:cubicBezTo>
                    <a:pt x="868" y="481"/>
                    <a:pt x="1096" y="367"/>
                    <a:pt x="1264" y="172"/>
                  </a:cubicBezTo>
                  <a:cubicBezTo>
                    <a:pt x="1314" y="123"/>
                    <a:pt x="1273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39"/>
            <p:cNvSpPr/>
            <p:nvPr/>
          </p:nvSpPr>
          <p:spPr>
            <a:xfrm rot="10800000">
              <a:off x="1101061" y="2214933"/>
              <a:ext cx="35208" cy="30894"/>
            </a:xfrm>
            <a:custGeom>
              <a:avLst/>
              <a:gdLst/>
              <a:ahLst/>
              <a:cxnLst/>
              <a:rect l="l" t="t" r="r" b="b"/>
              <a:pathLst>
                <a:path w="457" h="401" extrusionOk="0">
                  <a:moveTo>
                    <a:pt x="374" y="1"/>
                  </a:moveTo>
                  <a:cubicBezTo>
                    <a:pt x="356" y="1"/>
                    <a:pt x="338" y="8"/>
                    <a:pt x="323" y="26"/>
                  </a:cubicBezTo>
                  <a:cubicBezTo>
                    <a:pt x="269" y="106"/>
                    <a:pt x="182" y="194"/>
                    <a:pt x="75" y="247"/>
                  </a:cubicBezTo>
                  <a:cubicBezTo>
                    <a:pt x="1" y="293"/>
                    <a:pt x="52" y="400"/>
                    <a:pt x="118" y="400"/>
                  </a:cubicBezTo>
                  <a:cubicBezTo>
                    <a:pt x="130" y="400"/>
                    <a:pt x="143" y="397"/>
                    <a:pt x="155" y="388"/>
                  </a:cubicBezTo>
                  <a:cubicBezTo>
                    <a:pt x="296" y="335"/>
                    <a:pt x="377" y="247"/>
                    <a:pt x="437" y="106"/>
                  </a:cubicBezTo>
                  <a:cubicBezTo>
                    <a:pt x="457" y="48"/>
                    <a:pt x="417" y="1"/>
                    <a:pt x="3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39"/>
            <p:cNvSpPr/>
            <p:nvPr/>
          </p:nvSpPr>
          <p:spPr>
            <a:xfrm rot="10800000">
              <a:off x="1279563" y="2111390"/>
              <a:ext cx="53930" cy="26888"/>
            </a:xfrm>
            <a:custGeom>
              <a:avLst/>
              <a:gdLst/>
              <a:ahLst/>
              <a:cxnLst/>
              <a:rect l="l" t="t" r="r" b="b"/>
              <a:pathLst>
                <a:path w="700" h="349" extrusionOk="0">
                  <a:moveTo>
                    <a:pt x="336" y="0"/>
                  </a:moveTo>
                  <a:cubicBezTo>
                    <a:pt x="282" y="27"/>
                    <a:pt x="222" y="27"/>
                    <a:pt x="195" y="27"/>
                  </a:cubicBezTo>
                  <a:cubicBezTo>
                    <a:pt x="141" y="54"/>
                    <a:pt x="141" y="81"/>
                    <a:pt x="114" y="115"/>
                  </a:cubicBezTo>
                  <a:cubicBezTo>
                    <a:pt x="0" y="195"/>
                    <a:pt x="27" y="310"/>
                    <a:pt x="168" y="336"/>
                  </a:cubicBezTo>
                  <a:cubicBezTo>
                    <a:pt x="186" y="336"/>
                    <a:pt x="192" y="348"/>
                    <a:pt x="210" y="348"/>
                  </a:cubicBezTo>
                  <a:cubicBezTo>
                    <a:pt x="219" y="348"/>
                    <a:pt x="231" y="345"/>
                    <a:pt x="249" y="336"/>
                  </a:cubicBezTo>
                  <a:cubicBezTo>
                    <a:pt x="282" y="336"/>
                    <a:pt x="336" y="336"/>
                    <a:pt x="363" y="310"/>
                  </a:cubicBezTo>
                  <a:cubicBezTo>
                    <a:pt x="450" y="283"/>
                    <a:pt x="504" y="249"/>
                    <a:pt x="585" y="222"/>
                  </a:cubicBezTo>
                  <a:cubicBezTo>
                    <a:pt x="699" y="168"/>
                    <a:pt x="645" y="0"/>
                    <a:pt x="5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39"/>
            <p:cNvSpPr/>
            <p:nvPr/>
          </p:nvSpPr>
          <p:spPr>
            <a:xfrm rot="10800000">
              <a:off x="1434954" y="2073486"/>
              <a:ext cx="40910" cy="28043"/>
            </a:xfrm>
            <a:custGeom>
              <a:avLst/>
              <a:gdLst/>
              <a:ahLst/>
              <a:cxnLst/>
              <a:rect l="l" t="t" r="r" b="b"/>
              <a:pathLst>
                <a:path w="531" h="364" extrusionOk="0">
                  <a:moveTo>
                    <a:pt x="282" y="1"/>
                  </a:moveTo>
                  <a:cubicBezTo>
                    <a:pt x="168" y="1"/>
                    <a:pt x="27" y="54"/>
                    <a:pt x="0" y="169"/>
                  </a:cubicBezTo>
                  <a:cubicBezTo>
                    <a:pt x="0" y="276"/>
                    <a:pt x="81" y="364"/>
                    <a:pt x="195" y="364"/>
                  </a:cubicBezTo>
                  <a:cubicBezTo>
                    <a:pt x="222" y="337"/>
                    <a:pt x="249" y="337"/>
                    <a:pt x="282" y="310"/>
                  </a:cubicBezTo>
                  <a:lnTo>
                    <a:pt x="309" y="310"/>
                  </a:lnTo>
                  <a:lnTo>
                    <a:pt x="336" y="276"/>
                  </a:lnTo>
                  <a:lnTo>
                    <a:pt x="390" y="276"/>
                  </a:lnTo>
                  <a:cubicBezTo>
                    <a:pt x="450" y="249"/>
                    <a:pt x="477" y="249"/>
                    <a:pt x="504" y="222"/>
                  </a:cubicBezTo>
                  <a:cubicBezTo>
                    <a:pt x="531" y="196"/>
                    <a:pt x="531" y="142"/>
                    <a:pt x="531" y="81"/>
                  </a:cubicBezTo>
                  <a:cubicBezTo>
                    <a:pt x="477" y="1"/>
                    <a:pt x="363" y="1"/>
                    <a:pt x="2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39"/>
            <p:cNvSpPr/>
            <p:nvPr/>
          </p:nvSpPr>
          <p:spPr>
            <a:xfrm rot="10800000">
              <a:off x="1387267" y="2150681"/>
              <a:ext cx="25963" cy="35748"/>
            </a:xfrm>
            <a:custGeom>
              <a:avLst/>
              <a:gdLst/>
              <a:ahLst/>
              <a:cxnLst/>
              <a:rect l="l" t="t" r="r" b="b"/>
              <a:pathLst>
                <a:path w="337" h="464" extrusionOk="0">
                  <a:moveTo>
                    <a:pt x="153" y="0"/>
                  </a:moveTo>
                  <a:cubicBezTo>
                    <a:pt x="138" y="0"/>
                    <a:pt x="123" y="2"/>
                    <a:pt x="108" y="7"/>
                  </a:cubicBezTo>
                  <a:cubicBezTo>
                    <a:pt x="108" y="7"/>
                    <a:pt x="108" y="16"/>
                    <a:pt x="103" y="23"/>
                  </a:cubicBezTo>
                  <a:lnTo>
                    <a:pt x="103" y="23"/>
                  </a:lnTo>
                  <a:cubicBezTo>
                    <a:pt x="97" y="26"/>
                    <a:pt x="91" y="30"/>
                    <a:pt x="86" y="34"/>
                  </a:cubicBezTo>
                  <a:lnTo>
                    <a:pt x="86" y="34"/>
                  </a:lnTo>
                  <a:cubicBezTo>
                    <a:pt x="85" y="34"/>
                    <a:pt x="83" y="34"/>
                    <a:pt x="81" y="34"/>
                  </a:cubicBezTo>
                  <a:cubicBezTo>
                    <a:pt x="81" y="35"/>
                    <a:pt x="81" y="37"/>
                    <a:pt x="81" y="38"/>
                  </a:cubicBezTo>
                  <a:lnTo>
                    <a:pt x="81" y="38"/>
                  </a:lnTo>
                  <a:cubicBezTo>
                    <a:pt x="41" y="70"/>
                    <a:pt x="27" y="117"/>
                    <a:pt x="27" y="175"/>
                  </a:cubicBezTo>
                  <a:cubicBezTo>
                    <a:pt x="0" y="263"/>
                    <a:pt x="27" y="343"/>
                    <a:pt x="54" y="404"/>
                  </a:cubicBezTo>
                  <a:cubicBezTo>
                    <a:pt x="75" y="446"/>
                    <a:pt x="110" y="463"/>
                    <a:pt x="146" y="463"/>
                  </a:cubicBezTo>
                  <a:cubicBezTo>
                    <a:pt x="201" y="463"/>
                    <a:pt x="259" y="423"/>
                    <a:pt x="276" y="370"/>
                  </a:cubicBezTo>
                  <a:cubicBezTo>
                    <a:pt x="309" y="343"/>
                    <a:pt x="309" y="289"/>
                    <a:pt x="309" y="236"/>
                  </a:cubicBezTo>
                  <a:cubicBezTo>
                    <a:pt x="336" y="175"/>
                    <a:pt x="309" y="121"/>
                    <a:pt x="309" y="95"/>
                  </a:cubicBezTo>
                  <a:cubicBezTo>
                    <a:pt x="276" y="68"/>
                    <a:pt x="276" y="34"/>
                    <a:pt x="249" y="34"/>
                  </a:cubicBezTo>
                  <a:cubicBezTo>
                    <a:pt x="276" y="68"/>
                    <a:pt x="276" y="68"/>
                    <a:pt x="276" y="121"/>
                  </a:cubicBezTo>
                  <a:cubicBezTo>
                    <a:pt x="276" y="49"/>
                    <a:pt x="221" y="0"/>
                    <a:pt x="1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39"/>
            <p:cNvSpPr/>
            <p:nvPr/>
          </p:nvSpPr>
          <p:spPr>
            <a:xfrm rot="10800000">
              <a:off x="1347283" y="2023487"/>
              <a:ext cx="27119" cy="37134"/>
            </a:xfrm>
            <a:custGeom>
              <a:avLst/>
              <a:gdLst/>
              <a:ahLst/>
              <a:cxnLst/>
              <a:rect l="l" t="t" r="r" b="b"/>
              <a:pathLst>
                <a:path w="352" h="482" extrusionOk="0">
                  <a:moveTo>
                    <a:pt x="54" y="1"/>
                  </a:moveTo>
                  <a:cubicBezTo>
                    <a:pt x="27" y="1"/>
                    <a:pt x="0" y="27"/>
                    <a:pt x="0" y="54"/>
                  </a:cubicBezTo>
                  <a:cubicBezTo>
                    <a:pt x="0" y="115"/>
                    <a:pt x="27" y="169"/>
                    <a:pt x="27" y="195"/>
                  </a:cubicBezTo>
                  <a:cubicBezTo>
                    <a:pt x="54" y="283"/>
                    <a:pt x="54" y="337"/>
                    <a:pt x="81" y="390"/>
                  </a:cubicBezTo>
                  <a:cubicBezTo>
                    <a:pt x="93" y="452"/>
                    <a:pt x="148" y="481"/>
                    <a:pt x="204" y="481"/>
                  </a:cubicBezTo>
                  <a:cubicBezTo>
                    <a:pt x="277" y="481"/>
                    <a:pt x="351" y="431"/>
                    <a:pt x="336" y="337"/>
                  </a:cubicBezTo>
                  <a:cubicBezTo>
                    <a:pt x="336" y="249"/>
                    <a:pt x="276" y="195"/>
                    <a:pt x="222" y="115"/>
                  </a:cubicBezTo>
                  <a:cubicBezTo>
                    <a:pt x="195" y="54"/>
                    <a:pt x="108" y="1"/>
                    <a:pt x="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39"/>
            <p:cNvSpPr/>
            <p:nvPr/>
          </p:nvSpPr>
          <p:spPr>
            <a:xfrm rot="10800000">
              <a:off x="1331412" y="2152145"/>
              <a:ext cx="23883" cy="33745"/>
            </a:xfrm>
            <a:custGeom>
              <a:avLst/>
              <a:gdLst/>
              <a:ahLst/>
              <a:cxnLst/>
              <a:rect l="l" t="t" r="r" b="b"/>
              <a:pathLst>
                <a:path w="310" h="438" extrusionOk="0">
                  <a:moveTo>
                    <a:pt x="229" y="0"/>
                  </a:moveTo>
                  <a:cubicBezTo>
                    <a:pt x="142" y="27"/>
                    <a:pt x="115" y="114"/>
                    <a:pt x="88" y="195"/>
                  </a:cubicBezTo>
                  <a:cubicBezTo>
                    <a:pt x="61" y="256"/>
                    <a:pt x="1" y="363"/>
                    <a:pt x="88" y="424"/>
                  </a:cubicBezTo>
                  <a:cubicBezTo>
                    <a:pt x="108" y="433"/>
                    <a:pt x="125" y="437"/>
                    <a:pt x="141" y="437"/>
                  </a:cubicBezTo>
                  <a:cubicBezTo>
                    <a:pt x="215" y="437"/>
                    <a:pt x="256" y="349"/>
                    <a:pt x="256" y="282"/>
                  </a:cubicBezTo>
                  <a:cubicBezTo>
                    <a:pt x="283" y="256"/>
                    <a:pt x="283" y="195"/>
                    <a:pt x="283" y="168"/>
                  </a:cubicBezTo>
                  <a:cubicBezTo>
                    <a:pt x="283" y="141"/>
                    <a:pt x="310" y="88"/>
                    <a:pt x="283" y="61"/>
                  </a:cubicBezTo>
                  <a:cubicBezTo>
                    <a:pt x="283" y="27"/>
                    <a:pt x="256" y="0"/>
                    <a:pt x="2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39"/>
            <p:cNvSpPr/>
            <p:nvPr/>
          </p:nvSpPr>
          <p:spPr>
            <a:xfrm rot="10800000">
              <a:off x="1424015" y="2131960"/>
              <a:ext cx="32897" cy="26117"/>
            </a:xfrm>
            <a:custGeom>
              <a:avLst/>
              <a:gdLst/>
              <a:ahLst/>
              <a:cxnLst/>
              <a:rect l="l" t="t" r="r" b="b"/>
              <a:pathLst>
                <a:path w="427" h="339" extrusionOk="0">
                  <a:moveTo>
                    <a:pt x="167" y="1"/>
                  </a:moveTo>
                  <a:cubicBezTo>
                    <a:pt x="84" y="1"/>
                    <a:pt x="1" y="135"/>
                    <a:pt x="90" y="204"/>
                  </a:cubicBezTo>
                  <a:cubicBezTo>
                    <a:pt x="117" y="231"/>
                    <a:pt x="171" y="257"/>
                    <a:pt x="231" y="284"/>
                  </a:cubicBezTo>
                  <a:cubicBezTo>
                    <a:pt x="258" y="311"/>
                    <a:pt x="312" y="338"/>
                    <a:pt x="372" y="338"/>
                  </a:cubicBezTo>
                  <a:cubicBezTo>
                    <a:pt x="399" y="338"/>
                    <a:pt x="426" y="284"/>
                    <a:pt x="426" y="257"/>
                  </a:cubicBezTo>
                  <a:cubicBezTo>
                    <a:pt x="426" y="227"/>
                    <a:pt x="409" y="204"/>
                    <a:pt x="389" y="179"/>
                  </a:cubicBezTo>
                  <a:lnTo>
                    <a:pt x="389" y="179"/>
                  </a:lnTo>
                  <a:cubicBezTo>
                    <a:pt x="387" y="166"/>
                    <a:pt x="382" y="154"/>
                    <a:pt x="372" y="143"/>
                  </a:cubicBezTo>
                  <a:cubicBezTo>
                    <a:pt x="364" y="140"/>
                    <a:pt x="357" y="136"/>
                    <a:pt x="350" y="132"/>
                  </a:cubicBezTo>
                  <a:lnTo>
                    <a:pt x="350" y="132"/>
                  </a:lnTo>
                  <a:cubicBezTo>
                    <a:pt x="346" y="127"/>
                    <a:pt x="342" y="122"/>
                    <a:pt x="339" y="116"/>
                  </a:cubicBezTo>
                  <a:cubicBezTo>
                    <a:pt x="312" y="89"/>
                    <a:pt x="258" y="36"/>
                    <a:pt x="231" y="36"/>
                  </a:cubicBezTo>
                  <a:cubicBezTo>
                    <a:pt x="212" y="11"/>
                    <a:pt x="190" y="1"/>
                    <a:pt x="1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39"/>
            <p:cNvSpPr/>
            <p:nvPr/>
          </p:nvSpPr>
          <p:spPr>
            <a:xfrm rot="10800000">
              <a:off x="1303446" y="2050451"/>
              <a:ext cx="34207" cy="21880"/>
            </a:xfrm>
            <a:custGeom>
              <a:avLst/>
              <a:gdLst/>
              <a:ahLst/>
              <a:cxnLst/>
              <a:rect l="l" t="t" r="r" b="b"/>
              <a:pathLst>
                <a:path w="444" h="284" extrusionOk="0">
                  <a:moveTo>
                    <a:pt x="82" y="0"/>
                  </a:moveTo>
                  <a:cubicBezTo>
                    <a:pt x="62" y="0"/>
                    <a:pt x="43" y="4"/>
                    <a:pt x="27" y="11"/>
                  </a:cubicBezTo>
                  <a:cubicBezTo>
                    <a:pt x="0" y="11"/>
                    <a:pt x="0" y="38"/>
                    <a:pt x="0" y="65"/>
                  </a:cubicBezTo>
                  <a:cubicBezTo>
                    <a:pt x="27" y="126"/>
                    <a:pt x="108" y="153"/>
                    <a:pt x="168" y="206"/>
                  </a:cubicBezTo>
                  <a:cubicBezTo>
                    <a:pt x="231" y="227"/>
                    <a:pt x="277" y="284"/>
                    <a:pt x="335" y="284"/>
                  </a:cubicBezTo>
                  <a:cubicBezTo>
                    <a:pt x="352" y="284"/>
                    <a:pt x="370" y="279"/>
                    <a:pt x="390" y="267"/>
                  </a:cubicBezTo>
                  <a:cubicBezTo>
                    <a:pt x="417" y="267"/>
                    <a:pt x="444" y="206"/>
                    <a:pt x="417" y="179"/>
                  </a:cubicBezTo>
                  <a:cubicBezTo>
                    <a:pt x="417" y="65"/>
                    <a:pt x="336" y="65"/>
                    <a:pt x="249" y="38"/>
                  </a:cubicBezTo>
                  <a:cubicBezTo>
                    <a:pt x="192" y="19"/>
                    <a:pt x="132" y="0"/>
                    <a:pt x="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39"/>
            <p:cNvSpPr/>
            <p:nvPr/>
          </p:nvSpPr>
          <p:spPr>
            <a:xfrm rot="10800000">
              <a:off x="1407374" y="2025721"/>
              <a:ext cx="23498" cy="27196"/>
            </a:xfrm>
            <a:custGeom>
              <a:avLst/>
              <a:gdLst/>
              <a:ahLst/>
              <a:cxnLst/>
              <a:rect l="l" t="t" r="r" b="b"/>
              <a:pathLst>
                <a:path w="305" h="353" extrusionOk="0">
                  <a:moveTo>
                    <a:pt x="142" y="15"/>
                  </a:moveTo>
                  <a:cubicBezTo>
                    <a:pt x="131" y="20"/>
                    <a:pt x="123" y="28"/>
                    <a:pt x="116" y="36"/>
                  </a:cubicBezTo>
                  <a:lnTo>
                    <a:pt x="116" y="36"/>
                  </a:lnTo>
                  <a:cubicBezTo>
                    <a:pt x="117" y="28"/>
                    <a:pt x="123" y="15"/>
                    <a:pt x="142" y="15"/>
                  </a:cubicBezTo>
                  <a:close/>
                  <a:moveTo>
                    <a:pt x="145" y="1"/>
                  </a:moveTo>
                  <a:cubicBezTo>
                    <a:pt x="130" y="1"/>
                    <a:pt x="117" y="19"/>
                    <a:pt x="115" y="37"/>
                  </a:cubicBezTo>
                  <a:lnTo>
                    <a:pt x="115" y="37"/>
                  </a:lnTo>
                  <a:cubicBezTo>
                    <a:pt x="87" y="72"/>
                    <a:pt x="83" y="128"/>
                    <a:pt x="61" y="149"/>
                  </a:cubicBezTo>
                  <a:cubicBezTo>
                    <a:pt x="1" y="237"/>
                    <a:pt x="34" y="351"/>
                    <a:pt x="142" y="351"/>
                  </a:cubicBezTo>
                  <a:cubicBezTo>
                    <a:pt x="147" y="352"/>
                    <a:pt x="153" y="352"/>
                    <a:pt x="158" y="352"/>
                  </a:cubicBezTo>
                  <a:cubicBezTo>
                    <a:pt x="301" y="352"/>
                    <a:pt x="304" y="22"/>
                    <a:pt x="167" y="13"/>
                  </a:cubicBezTo>
                  <a:lnTo>
                    <a:pt x="167" y="13"/>
                  </a:lnTo>
                  <a:cubicBezTo>
                    <a:pt x="160" y="4"/>
                    <a:pt x="152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855" name="Google Shape;1855;p39"/>
          <p:cNvSpPr/>
          <p:nvPr/>
        </p:nvSpPr>
        <p:spPr>
          <a:xfrm rot="10800000">
            <a:off x="1476287" y="1367300"/>
            <a:ext cx="1446197" cy="1042601"/>
          </a:xfrm>
          <a:custGeom>
            <a:avLst/>
            <a:gdLst/>
            <a:ahLst/>
            <a:cxnLst/>
            <a:rect l="l" t="t" r="r" b="b"/>
            <a:pathLst>
              <a:path w="13166" h="9492" extrusionOk="0">
                <a:moveTo>
                  <a:pt x="9233" y="0"/>
                </a:moveTo>
                <a:cubicBezTo>
                  <a:pt x="9203" y="0"/>
                  <a:pt x="9171" y="15"/>
                  <a:pt x="9160" y="49"/>
                </a:cubicBezTo>
                <a:cubicBezTo>
                  <a:pt x="9019" y="412"/>
                  <a:pt x="8797" y="1084"/>
                  <a:pt x="8434" y="1279"/>
                </a:cubicBezTo>
                <a:cubicBezTo>
                  <a:pt x="8159" y="1448"/>
                  <a:pt x="7782" y="1492"/>
                  <a:pt x="7405" y="1492"/>
                </a:cubicBezTo>
                <a:cubicBezTo>
                  <a:pt x="7093" y="1492"/>
                  <a:pt x="6781" y="1462"/>
                  <a:pt x="6526" y="1447"/>
                </a:cubicBezTo>
                <a:cubicBezTo>
                  <a:pt x="6375" y="1443"/>
                  <a:pt x="6223" y="1441"/>
                  <a:pt x="6071" y="1441"/>
                </a:cubicBezTo>
                <a:cubicBezTo>
                  <a:pt x="5153" y="1441"/>
                  <a:pt x="4218" y="1516"/>
                  <a:pt x="3307" y="1729"/>
                </a:cubicBezTo>
                <a:cubicBezTo>
                  <a:pt x="2272" y="1984"/>
                  <a:pt x="1291" y="2488"/>
                  <a:pt x="672" y="3382"/>
                </a:cubicBezTo>
                <a:cubicBezTo>
                  <a:pt x="88" y="4249"/>
                  <a:pt x="0" y="5479"/>
                  <a:pt x="397" y="6433"/>
                </a:cubicBezTo>
                <a:cubicBezTo>
                  <a:pt x="928" y="7636"/>
                  <a:pt x="1909" y="8201"/>
                  <a:pt x="3058" y="8644"/>
                </a:cubicBezTo>
                <a:cubicBezTo>
                  <a:pt x="4470" y="9187"/>
                  <a:pt x="5978" y="9492"/>
                  <a:pt x="7489" y="9492"/>
                </a:cubicBezTo>
                <a:cubicBezTo>
                  <a:pt x="7625" y="9492"/>
                  <a:pt x="7761" y="9489"/>
                  <a:pt x="7897" y="9484"/>
                </a:cubicBezTo>
                <a:cubicBezTo>
                  <a:pt x="9106" y="9457"/>
                  <a:pt x="10309" y="9209"/>
                  <a:pt x="11257" y="8422"/>
                </a:cubicBezTo>
                <a:cubicBezTo>
                  <a:pt x="12070" y="7777"/>
                  <a:pt x="12688" y="6910"/>
                  <a:pt x="12910" y="5902"/>
                </a:cubicBezTo>
                <a:cubicBezTo>
                  <a:pt x="13166" y="4894"/>
                  <a:pt x="12856" y="3913"/>
                  <a:pt x="12184" y="3160"/>
                </a:cubicBezTo>
                <a:cubicBezTo>
                  <a:pt x="11761" y="2656"/>
                  <a:pt x="11149" y="2233"/>
                  <a:pt x="10585" y="1897"/>
                </a:cubicBezTo>
                <a:cubicBezTo>
                  <a:pt x="10168" y="1648"/>
                  <a:pt x="9886" y="1615"/>
                  <a:pt x="9832" y="1030"/>
                </a:cubicBezTo>
                <a:cubicBezTo>
                  <a:pt x="9805" y="694"/>
                  <a:pt x="9691" y="412"/>
                  <a:pt x="9550" y="103"/>
                </a:cubicBezTo>
                <a:cubicBezTo>
                  <a:pt x="9538" y="56"/>
                  <a:pt x="9500" y="35"/>
                  <a:pt x="9463" y="35"/>
                </a:cubicBezTo>
                <a:cubicBezTo>
                  <a:pt x="9414" y="35"/>
                  <a:pt x="9367" y="71"/>
                  <a:pt x="9382" y="136"/>
                </a:cubicBezTo>
                <a:cubicBezTo>
                  <a:pt x="9496" y="499"/>
                  <a:pt x="9550" y="835"/>
                  <a:pt x="9577" y="1198"/>
                </a:cubicBezTo>
                <a:cubicBezTo>
                  <a:pt x="9610" y="1366"/>
                  <a:pt x="9637" y="1561"/>
                  <a:pt x="9745" y="1729"/>
                </a:cubicBezTo>
                <a:cubicBezTo>
                  <a:pt x="9859" y="1870"/>
                  <a:pt x="10054" y="1951"/>
                  <a:pt x="10222" y="2038"/>
                </a:cubicBezTo>
                <a:cubicBezTo>
                  <a:pt x="10558" y="2206"/>
                  <a:pt x="10867" y="2428"/>
                  <a:pt x="11176" y="2656"/>
                </a:cubicBezTo>
                <a:cubicBezTo>
                  <a:pt x="12299" y="3463"/>
                  <a:pt x="12971" y="4504"/>
                  <a:pt x="12635" y="5929"/>
                </a:cubicBezTo>
                <a:cubicBezTo>
                  <a:pt x="12352" y="7105"/>
                  <a:pt x="11459" y="8086"/>
                  <a:pt x="10417" y="8644"/>
                </a:cubicBezTo>
                <a:cubicBezTo>
                  <a:pt x="9612" y="9088"/>
                  <a:pt x="8635" y="9237"/>
                  <a:pt x="7660" y="9237"/>
                </a:cubicBezTo>
                <a:cubicBezTo>
                  <a:pt x="6910" y="9237"/>
                  <a:pt x="6160" y="9149"/>
                  <a:pt x="5491" y="9041"/>
                </a:cubicBezTo>
                <a:cubicBezTo>
                  <a:pt x="4006" y="8785"/>
                  <a:pt x="2131" y="8335"/>
                  <a:pt x="1123" y="7132"/>
                </a:cubicBezTo>
                <a:cubicBezTo>
                  <a:pt x="168" y="6043"/>
                  <a:pt x="202" y="4303"/>
                  <a:pt x="1123" y="3214"/>
                </a:cubicBezTo>
                <a:cubicBezTo>
                  <a:pt x="1963" y="2206"/>
                  <a:pt x="3421" y="1924"/>
                  <a:pt x="4624" y="1783"/>
                </a:cubicBezTo>
                <a:cubicBezTo>
                  <a:pt x="4934" y="1753"/>
                  <a:pt x="5241" y="1744"/>
                  <a:pt x="5546" y="1744"/>
                </a:cubicBezTo>
                <a:cubicBezTo>
                  <a:pt x="5980" y="1744"/>
                  <a:pt x="6411" y="1762"/>
                  <a:pt x="6844" y="1762"/>
                </a:cubicBezTo>
                <a:cubicBezTo>
                  <a:pt x="7213" y="1762"/>
                  <a:pt x="7583" y="1749"/>
                  <a:pt x="7957" y="1702"/>
                </a:cubicBezTo>
                <a:cubicBezTo>
                  <a:pt x="8851" y="1588"/>
                  <a:pt x="9046" y="889"/>
                  <a:pt x="9301" y="76"/>
                </a:cubicBezTo>
                <a:cubicBezTo>
                  <a:pt x="9317" y="29"/>
                  <a:pt x="9276" y="0"/>
                  <a:pt x="92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56" name="Google Shape;1856;p39"/>
          <p:cNvGrpSpPr/>
          <p:nvPr/>
        </p:nvGrpSpPr>
        <p:grpSpPr>
          <a:xfrm>
            <a:off x="2955063" y="433233"/>
            <a:ext cx="1596792" cy="1211768"/>
            <a:chOff x="2216297" y="324925"/>
            <a:chExt cx="1197594" cy="908826"/>
          </a:xfrm>
        </p:grpSpPr>
        <p:sp>
          <p:nvSpPr>
            <p:cNvPr id="1857" name="Google Shape;1857;p39"/>
            <p:cNvSpPr/>
            <p:nvPr/>
          </p:nvSpPr>
          <p:spPr>
            <a:xfrm rot="10800000" flipH="1">
              <a:off x="2216297" y="549421"/>
              <a:ext cx="1197594" cy="684331"/>
            </a:xfrm>
            <a:custGeom>
              <a:avLst/>
              <a:gdLst/>
              <a:ahLst/>
              <a:cxnLst/>
              <a:rect l="l" t="t" r="r" b="b"/>
              <a:pathLst>
                <a:path w="14537" h="8307" extrusionOk="0">
                  <a:moveTo>
                    <a:pt x="2698" y="321"/>
                  </a:moveTo>
                  <a:cubicBezTo>
                    <a:pt x="3055" y="594"/>
                    <a:pt x="3450" y="1001"/>
                    <a:pt x="3891" y="1001"/>
                  </a:cubicBezTo>
                  <a:cubicBezTo>
                    <a:pt x="4174" y="974"/>
                    <a:pt x="4429" y="860"/>
                    <a:pt x="4678" y="860"/>
                  </a:cubicBezTo>
                  <a:cubicBezTo>
                    <a:pt x="4740" y="856"/>
                    <a:pt x="4803" y="855"/>
                    <a:pt x="4867" y="855"/>
                  </a:cubicBezTo>
                  <a:cubicBezTo>
                    <a:pt x="5293" y="855"/>
                    <a:pt x="5748" y="924"/>
                    <a:pt x="6163" y="947"/>
                  </a:cubicBezTo>
                  <a:cubicBezTo>
                    <a:pt x="7453" y="1088"/>
                    <a:pt x="8764" y="1283"/>
                    <a:pt x="10027" y="1478"/>
                  </a:cubicBezTo>
                  <a:cubicBezTo>
                    <a:pt x="11008" y="1619"/>
                    <a:pt x="12016" y="1841"/>
                    <a:pt x="12829" y="2399"/>
                  </a:cubicBezTo>
                  <a:cubicBezTo>
                    <a:pt x="13777" y="3044"/>
                    <a:pt x="14086" y="4361"/>
                    <a:pt x="13636" y="5396"/>
                  </a:cubicBezTo>
                  <a:cubicBezTo>
                    <a:pt x="13051" y="6686"/>
                    <a:pt x="11344" y="7190"/>
                    <a:pt x="10108" y="7553"/>
                  </a:cubicBezTo>
                  <a:cubicBezTo>
                    <a:pt x="8964" y="7873"/>
                    <a:pt x="7768" y="8015"/>
                    <a:pt x="6566" y="8015"/>
                  </a:cubicBezTo>
                  <a:cubicBezTo>
                    <a:pt x="5975" y="8015"/>
                    <a:pt x="5381" y="7980"/>
                    <a:pt x="4792" y="7916"/>
                  </a:cubicBezTo>
                  <a:cubicBezTo>
                    <a:pt x="3421" y="7775"/>
                    <a:pt x="2104" y="7217"/>
                    <a:pt x="1176" y="6155"/>
                  </a:cubicBezTo>
                  <a:cubicBezTo>
                    <a:pt x="168" y="5033"/>
                    <a:pt x="229" y="3548"/>
                    <a:pt x="1008" y="2345"/>
                  </a:cubicBezTo>
                  <a:cubicBezTo>
                    <a:pt x="1371" y="1727"/>
                    <a:pt x="1989" y="1169"/>
                    <a:pt x="2715" y="1088"/>
                  </a:cubicBezTo>
                  <a:cubicBezTo>
                    <a:pt x="2803" y="1055"/>
                    <a:pt x="2856" y="1001"/>
                    <a:pt x="2830" y="887"/>
                  </a:cubicBezTo>
                  <a:cubicBezTo>
                    <a:pt x="2810" y="704"/>
                    <a:pt x="2743" y="517"/>
                    <a:pt x="2698" y="321"/>
                  </a:cubicBezTo>
                  <a:close/>
                  <a:moveTo>
                    <a:pt x="2606" y="1"/>
                  </a:moveTo>
                  <a:cubicBezTo>
                    <a:pt x="2572" y="1"/>
                    <a:pt x="2542" y="22"/>
                    <a:pt x="2524" y="53"/>
                  </a:cubicBezTo>
                  <a:lnTo>
                    <a:pt x="2524" y="53"/>
                  </a:lnTo>
                  <a:cubicBezTo>
                    <a:pt x="2506" y="63"/>
                    <a:pt x="2494" y="81"/>
                    <a:pt x="2494" y="107"/>
                  </a:cubicBezTo>
                  <a:cubicBezTo>
                    <a:pt x="2517" y="343"/>
                    <a:pt x="2540" y="585"/>
                    <a:pt x="2567" y="827"/>
                  </a:cubicBezTo>
                  <a:lnTo>
                    <a:pt x="2567" y="827"/>
                  </a:lnTo>
                  <a:cubicBezTo>
                    <a:pt x="1532" y="1011"/>
                    <a:pt x="822" y="1971"/>
                    <a:pt x="424" y="2876"/>
                  </a:cubicBezTo>
                  <a:cubicBezTo>
                    <a:pt x="0" y="3857"/>
                    <a:pt x="88" y="4919"/>
                    <a:pt x="645" y="5846"/>
                  </a:cubicBezTo>
                  <a:cubicBezTo>
                    <a:pt x="1803" y="7816"/>
                    <a:pt x="4213" y="8307"/>
                    <a:pt x="6389" y="8307"/>
                  </a:cubicBezTo>
                  <a:cubicBezTo>
                    <a:pt x="6841" y="8307"/>
                    <a:pt x="7283" y="8286"/>
                    <a:pt x="7702" y="8252"/>
                  </a:cubicBezTo>
                  <a:cubicBezTo>
                    <a:pt x="9187" y="8145"/>
                    <a:pt x="10672" y="7836"/>
                    <a:pt x="12016" y="7217"/>
                  </a:cubicBezTo>
                  <a:cubicBezTo>
                    <a:pt x="13051" y="6767"/>
                    <a:pt x="14006" y="5987"/>
                    <a:pt x="14174" y="4838"/>
                  </a:cubicBezTo>
                  <a:cubicBezTo>
                    <a:pt x="14536" y="2795"/>
                    <a:pt x="12829" y="1727"/>
                    <a:pt x="11062" y="1337"/>
                  </a:cubicBezTo>
                  <a:cubicBezTo>
                    <a:pt x="9973" y="1088"/>
                    <a:pt x="8797" y="974"/>
                    <a:pt x="7675" y="833"/>
                  </a:cubicBezTo>
                  <a:cubicBezTo>
                    <a:pt x="6667" y="692"/>
                    <a:pt x="5686" y="611"/>
                    <a:pt x="4678" y="584"/>
                  </a:cubicBezTo>
                  <a:cubicBezTo>
                    <a:pt x="4660" y="582"/>
                    <a:pt x="4642" y="581"/>
                    <a:pt x="4624" y="581"/>
                  </a:cubicBezTo>
                  <a:cubicBezTo>
                    <a:pt x="4398" y="581"/>
                    <a:pt x="4136" y="719"/>
                    <a:pt x="3896" y="719"/>
                  </a:cubicBezTo>
                  <a:cubicBezTo>
                    <a:pt x="3818" y="719"/>
                    <a:pt x="3741" y="704"/>
                    <a:pt x="3670" y="665"/>
                  </a:cubicBezTo>
                  <a:cubicBezTo>
                    <a:pt x="3307" y="497"/>
                    <a:pt x="3024" y="215"/>
                    <a:pt x="2662" y="20"/>
                  </a:cubicBezTo>
                  <a:cubicBezTo>
                    <a:pt x="2643" y="6"/>
                    <a:pt x="2624" y="1"/>
                    <a:pt x="26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39"/>
            <p:cNvSpPr/>
            <p:nvPr/>
          </p:nvSpPr>
          <p:spPr>
            <a:xfrm rot="10800000" flipH="1">
              <a:off x="3268144" y="510118"/>
              <a:ext cx="108251" cy="74060"/>
            </a:xfrm>
            <a:custGeom>
              <a:avLst/>
              <a:gdLst/>
              <a:ahLst/>
              <a:cxnLst/>
              <a:rect l="l" t="t" r="r" b="b"/>
              <a:pathLst>
                <a:path w="1314" h="899" extrusionOk="0">
                  <a:moveTo>
                    <a:pt x="1178" y="1"/>
                  </a:moveTo>
                  <a:cubicBezTo>
                    <a:pt x="1169" y="1"/>
                    <a:pt x="1160" y="2"/>
                    <a:pt x="1150" y="4"/>
                  </a:cubicBezTo>
                  <a:cubicBezTo>
                    <a:pt x="955" y="58"/>
                    <a:pt x="787" y="199"/>
                    <a:pt x="619" y="340"/>
                  </a:cubicBezTo>
                  <a:cubicBezTo>
                    <a:pt x="451" y="508"/>
                    <a:pt x="256" y="649"/>
                    <a:pt x="61" y="791"/>
                  </a:cubicBezTo>
                  <a:cubicBezTo>
                    <a:pt x="1" y="817"/>
                    <a:pt x="28" y="898"/>
                    <a:pt x="115" y="898"/>
                  </a:cubicBezTo>
                  <a:cubicBezTo>
                    <a:pt x="310" y="871"/>
                    <a:pt x="505" y="730"/>
                    <a:pt x="673" y="623"/>
                  </a:cubicBezTo>
                  <a:cubicBezTo>
                    <a:pt x="868" y="481"/>
                    <a:pt x="1096" y="367"/>
                    <a:pt x="1264" y="172"/>
                  </a:cubicBezTo>
                  <a:cubicBezTo>
                    <a:pt x="1314" y="123"/>
                    <a:pt x="1273" y="1"/>
                    <a:pt x="11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39"/>
            <p:cNvSpPr/>
            <p:nvPr/>
          </p:nvSpPr>
          <p:spPr>
            <a:xfrm rot="10800000" flipH="1">
              <a:off x="3363954" y="529642"/>
              <a:ext cx="37649" cy="33034"/>
            </a:xfrm>
            <a:custGeom>
              <a:avLst/>
              <a:gdLst/>
              <a:ahLst/>
              <a:cxnLst/>
              <a:rect l="l" t="t" r="r" b="b"/>
              <a:pathLst>
                <a:path w="457" h="401" extrusionOk="0">
                  <a:moveTo>
                    <a:pt x="374" y="1"/>
                  </a:moveTo>
                  <a:cubicBezTo>
                    <a:pt x="356" y="1"/>
                    <a:pt x="338" y="8"/>
                    <a:pt x="323" y="26"/>
                  </a:cubicBezTo>
                  <a:cubicBezTo>
                    <a:pt x="269" y="106"/>
                    <a:pt x="182" y="194"/>
                    <a:pt x="75" y="247"/>
                  </a:cubicBezTo>
                  <a:cubicBezTo>
                    <a:pt x="1" y="293"/>
                    <a:pt x="52" y="400"/>
                    <a:pt x="118" y="400"/>
                  </a:cubicBezTo>
                  <a:cubicBezTo>
                    <a:pt x="130" y="400"/>
                    <a:pt x="143" y="397"/>
                    <a:pt x="155" y="388"/>
                  </a:cubicBezTo>
                  <a:cubicBezTo>
                    <a:pt x="296" y="335"/>
                    <a:pt x="377" y="247"/>
                    <a:pt x="437" y="106"/>
                  </a:cubicBezTo>
                  <a:cubicBezTo>
                    <a:pt x="457" y="48"/>
                    <a:pt x="417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39"/>
            <p:cNvSpPr/>
            <p:nvPr/>
          </p:nvSpPr>
          <p:spPr>
            <a:xfrm rot="10800000" flipH="1">
              <a:off x="3153057" y="418922"/>
              <a:ext cx="57668" cy="28751"/>
            </a:xfrm>
            <a:custGeom>
              <a:avLst/>
              <a:gdLst/>
              <a:ahLst/>
              <a:cxnLst/>
              <a:rect l="l" t="t" r="r" b="b"/>
              <a:pathLst>
                <a:path w="700" h="349" extrusionOk="0">
                  <a:moveTo>
                    <a:pt x="336" y="0"/>
                  </a:moveTo>
                  <a:cubicBezTo>
                    <a:pt x="282" y="27"/>
                    <a:pt x="222" y="27"/>
                    <a:pt x="195" y="27"/>
                  </a:cubicBezTo>
                  <a:cubicBezTo>
                    <a:pt x="141" y="54"/>
                    <a:pt x="141" y="81"/>
                    <a:pt x="114" y="115"/>
                  </a:cubicBezTo>
                  <a:cubicBezTo>
                    <a:pt x="0" y="195"/>
                    <a:pt x="27" y="310"/>
                    <a:pt x="168" y="336"/>
                  </a:cubicBezTo>
                  <a:cubicBezTo>
                    <a:pt x="186" y="336"/>
                    <a:pt x="192" y="348"/>
                    <a:pt x="210" y="348"/>
                  </a:cubicBezTo>
                  <a:cubicBezTo>
                    <a:pt x="219" y="348"/>
                    <a:pt x="231" y="345"/>
                    <a:pt x="249" y="336"/>
                  </a:cubicBezTo>
                  <a:cubicBezTo>
                    <a:pt x="282" y="336"/>
                    <a:pt x="336" y="336"/>
                    <a:pt x="363" y="310"/>
                  </a:cubicBezTo>
                  <a:cubicBezTo>
                    <a:pt x="450" y="283"/>
                    <a:pt x="504" y="249"/>
                    <a:pt x="585" y="222"/>
                  </a:cubicBezTo>
                  <a:cubicBezTo>
                    <a:pt x="699" y="168"/>
                    <a:pt x="645" y="0"/>
                    <a:pt x="5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39"/>
            <p:cNvSpPr/>
            <p:nvPr/>
          </p:nvSpPr>
          <p:spPr>
            <a:xfrm rot="10800000" flipH="1">
              <a:off x="3000816" y="378391"/>
              <a:ext cx="43745" cy="29986"/>
            </a:xfrm>
            <a:custGeom>
              <a:avLst/>
              <a:gdLst/>
              <a:ahLst/>
              <a:cxnLst/>
              <a:rect l="l" t="t" r="r" b="b"/>
              <a:pathLst>
                <a:path w="531" h="364" extrusionOk="0">
                  <a:moveTo>
                    <a:pt x="282" y="1"/>
                  </a:moveTo>
                  <a:cubicBezTo>
                    <a:pt x="168" y="1"/>
                    <a:pt x="27" y="54"/>
                    <a:pt x="0" y="169"/>
                  </a:cubicBezTo>
                  <a:cubicBezTo>
                    <a:pt x="0" y="276"/>
                    <a:pt x="81" y="364"/>
                    <a:pt x="195" y="364"/>
                  </a:cubicBezTo>
                  <a:cubicBezTo>
                    <a:pt x="222" y="337"/>
                    <a:pt x="249" y="337"/>
                    <a:pt x="282" y="310"/>
                  </a:cubicBezTo>
                  <a:lnTo>
                    <a:pt x="309" y="310"/>
                  </a:lnTo>
                  <a:lnTo>
                    <a:pt x="336" y="276"/>
                  </a:lnTo>
                  <a:lnTo>
                    <a:pt x="390" y="276"/>
                  </a:lnTo>
                  <a:cubicBezTo>
                    <a:pt x="450" y="249"/>
                    <a:pt x="477" y="249"/>
                    <a:pt x="504" y="222"/>
                  </a:cubicBezTo>
                  <a:cubicBezTo>
                    <a:pt x="531" y="196"/>
                    <a:pt x="531" y="142"/>
                    <a:pt x="531" y="81"/>
                  </a:cubicBezTo>
                  <a:cubicBezTo>
                    <a:pt x="477" y="1"/>
                    <a:pt x="363" y="1"/>
                    <a:pt x="2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39"/>
            <p:cNvSpPr/>
            <p:nvPr/>
          </p:nvSpPr>
          <p:spPr>
            <a:xfrm rot="10800000" flipH="1">
              <a:off x="3067792" y="460936"/>
              <a:ext cx="27763" cy="38224"/>
            </a:xfrm>
            <a:custGeom>
              <a:avLst/>
              <a:gdLst/>
              <a:ahLst/>
              <a:cxnLst/>
              <a:rect l="l" t="t" r="r" b="b"/>
              <a:pathLst>
                <a:path w="337" h="464" extrusionOk="0">
                  <a:moveTo>
                    <a:pt x="153" y="0"/>
                  </a:moveTo>
                  <a:cubicBezTo>
                    <a:pt x="138" y="0"/>
                    <a:pt x="123" y="2"/>
                    <a:pt x="108" y="7"/>
                  </a:cubicBezTo>
                  <a:cubicBezTo>
                    <a:pt x="108" y="7"/>
                    <a:pt x="108" y="16"/>
                    <a:pt x="103" y="23"/>
                  </a:cubicBezTo>
                  <a:lnTo>
                    <a:pt x="103" y="23"/>
                  </a:lnTo>
                  <a:cubicBezTo>
                    <a:pt x="97" y="26"/>
                    <a:pt x="91" y="30"/>
                    <a:pt x="86" y="34"/>
                  </a:cubicBezTo>
                  <a:lnTo>
                    <a:pt x="86" y="34"/>
                  </a:lnTo>
                  <a:cubicBezTo>
                    <a:pt x="85" y="34"/>
                    <a:pt x="83" y="34"/>
                    <a:pt x="81" y="34"/>
                  </a:cubicBezTo>
                  <a:cubicBezTo>
                    <a:pt x="81" y="35"/>
                    <a:pt x="81" y="37"/>
                    <a:pt x="81" y="38"/>
                  </a:cubicBezTo>
                  <a:lnTo>
                    <a:pt x="81" y="38"/>
                  </a:lnTo>
                  <a:cubicBezTo>
                    <a:pt x="41" y="70"/>
                    <a:pt x="27" y="117"/>
                    <a:pt x="27" y="175"/>
                  </a:cubicBezTo>
                  <a:cubicBezTo>
                    <a:pt x="0" y="263"/>
                    <a:pt x="27" y="343"/>
                    <a:pt x="54" y="404"/>
                  </a:cubicBezTo>
                  <a:cubicBezTo>
                    <a:pt x="75" y="446"/>
                    <a:pt x="110" y="463"/>
                    <a:pt x="146" y="463"/>
                  </a:cubicBezTo>
                  <a:cubicBezTo>
                    <a:pt x="201" y="463"/>
                    <a:pt x="259" y="423"/>
                    <a:pt x="276" y="370"/>
                  </a:cubicBezTo>
                  <a:cubicBezTo>
                    <a:pt x="309" y="343"/>
                    <a:pt x="309" y="289"/>
                    <a:pt x="309" y="236"/>
                  </a:cubicBezTo>
                  <a:cubicBezTo>
                    <a:pt x="336" y="175"/>
                    <a:pt x="309" y="121"/>
                    <a:pt x="309" y="95"/>
                  </a:cubicBezTo>
                  <a:cubicBezTo>
                    <a:pt x="276" y="68"/>
                    <a:pt x="276" y="34"/>
                    <a:pt x="249" y="34"/>
                  </a:cubicBezTo>
                  <a:cubicBezTo>
                    <a:pt x="276" y="68"/>
                    <a:pt x="276" y="68"/>
                    <a:pt x="276" y="121"/>
                  </a:cubicBezTo>
                  <a:cubicBezTo>
                    <a:pt x="276" y="49"/>
                    <a:pt x="221" y="0"/>
                    <a:pt x="1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39"/>
            <p:cNvSpPr/>
            <p:nvPr/>
          </p:nvSpPr>
          <p:spPr>
            <a:xfrm rot="10800000" flipH="1">
              <a:off x="3109313" y="324925"/>
              <a:ext cx="28999" cy="39707"/>
            </a:xfrm>
            <a:custGeom>
              <a:avLst/>
              <a:gdLst/>
              <a:ahLst/>
              <a:cxnLst/>
              <a:rect l="l" t="t" r="r" b="b"/>
              <a:pathLst>
                <a:path w="352" h="482" extrusionOk="0">
                  <a:moveTo>
                    <a:pt x="54" y="1"/>
                  </a:moveTo>
                  <a:cubicBezTo>
                    <a:pt x="27" y="1"/>
                    <a:pt x="0" y="27"/>
                    <a:pt x="0" y="54"/>
                  </a:cubicBezTo>
                  <a:cubicBezTo>
                    <a:pt x="0" y="115"/>
                    <a:pt x="27" y="169"/>
                    <a:pt x="27" y="195"/>
                  </a:cubicBezTo>
                  <a:cubicBezTo>
                    <a:pt x="54" y="283"/>
                    <a:pt x="54" y="337"/>
                    <a:pt x="81" y="390"/>
                  </a:cubicBezTo>
                  <a:cubicBezTo>
                    <a:pt x="93" y="452"/>
                    <a:pt x="148" y="481"/>
                    <a:pt x="204" y="481"/>
                  </a:cubicBezTo>
                  <a:cubicBezTo>
                    <a:pt x="277" y="481"/>
                    <a:pt x="351" y="431"/>
                    <a:pt x="336" y="337"/>
                  </a:cubicBezTo>
                  <a:cubicBezTo>
                    <a:pt x="336" y="249"/>
                    <a:pt x="276" y="195"/>
                    <a:pt x="222" y="115"/>
                  </a:cubicBezTo>
                  <a:cubicBezTo>
                    <a:pt x="195" y="54"/>
                    <a:pt x="108" y="1"/>
                    <a:pt x="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39"/>
            <p:cNvSpPr/>
            <p:nvPr/>
          </p:nvSpPr>
          <p:spPr>
            <a:xfrm rot="10800000" flipH="1">
              <a:off x="3129743" y="462502"/>
              <a:ext cx="25539" cy="36082"/>
            </a:xfrm>
            <a:custGeom>
              <a:avLst/>
              <a:gdLst/>
              <a:ahLst/>
              <a:cxnLst/>
              <a:rect l="l" t="t" r="r" b="b"/>
              <a:pathLst>
                <a:path w="310" h="438" extrusionOk="0">
                  <a:moveTo>
                    <a:pt x="229" y="0"/>
                  </a:moveTo>
                  <a:cubicBezTo>
                    <a:pt x="142" y="27"/>
                    <a:pt x="115" y="114"/>
                    <a:pt x="88" y="195"/>
                  </a:cubicBezTo>
                  <a:cubicBezTo>
                    <a:pt x="61" y="256"/>
                    <a:pt x="1" y="363"/>
                    <a:pt x="88" y="424"/>
                  </a:cubicBezTo>
                  <a:cubicBezTo>
                    <a:pt x="108" y="433"/>
                    <a:pt x="125" y="437"/>
                    <a:pt x="141" y="437"/>
                  </a:cubicBezTo>
                  <a:cubicBezTo>
                    <a:pt x="215" y="437"/>
                    <a:pt x="256" y="349"/>
                    <a:pt x="256" y="282"/>
                  </a:cubicBezTo>
                  <a:cubicBezTo>
                    <a:pt x="283" y="256"/>
                    <a:pt x="283" y="195"/>
                    <a:pt x="283" y="168"/>
                  </a:cubicBezTo>
                  <a:cubicBezTo>
                    <a:pt x="283" y="141"/>
                    <a:pt x="310" y="88"/>
                    <a:pt x="283" y="61"/>
                  </a:cubicBezTo>
                  <a:cubicBezTo>
                    <a:pt x="283" y="27"/>
                    <a:pt x="256" y="0"/>
                    <a:pt x="2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39"/>
            <p:cNvSpPr/>
            <p:nvPr/>
          </p:nvSpPr>
          <p:spPr>
            <a:xfrm rot="10800000" flipH="1">
              <a:off x="3021082" y="440918"/>
              <a:ext cx="35177" cy="27927"/>
            </a:xfrm>
            <a:custGeom>
              <a:avLst/>
              <a:gdLst/>
              <a:ahLst/>
              <a:cxnLst/>
              <a:rect l="l" t="t" r="r" b="b"/>
              <a:pathLst>
                <a:path w="427" h="339" extrusionOk="0">
                  <a:moveTo>
                    <a:pt x="167" y="1"/>
                  </a:moveTo>
                  <a:cubicBezTo>
                    <a:pt x="84" y="1"/>
                    <a:pt x="1" y="135"/>
                    <a:pt x="90" y="204"/>
                  </a:cubicBezTo>
                  <a:cubicBezTo>
                    <a:pt x="117" y="231"/>
                    <a:pt x="171" y="257"/>
                    <a:pt x="231" y="284"/>
                  </a:cubicBezTo>
                  <a:cubicBezTo>
                    <a:pt x="258" y="311"/>
                    <a:pt x="312" y="338"/>
                    <a:pt x="372" y="338"/>
                  </a:cubicBezTo>
                  <a:cubicBezTo>
                    <a:pt x="399" y="338"/>
                    <a:pt x="426" y="284"/>
                    <a:pt x="426" y="257"/>
                  </a:cubicBezTo>
                  <a:cubicBezTo>
                    <a:pt x="426" y="227"/>
                    <a:pt x="409" y="204"/>
                    <a:pt x="389" y="179"/>
                  </a:cubicBezTo>
                  <a:lnTo>
                    <a:pt x="389" y="179"/>
                  </a:lnTo>
                  <a:cubicBezTo>
                    <a:pt x="387" y="166"/>
                    <a:pt x="382" y="154"/>
                    <a:pt x="372" y="143"/>
                  </a:cubicBezTo>
                  <a:cubicBezTo>
                    <a:pt x="364" y="140"/>
                    <a:pt x="357" y="136"/>
                    <a:pt x="350" y="132"/>
                  </a:cubicBezTo>
                  <a:lnTo>
                    <a:pt x="350" y="132"/>
                  </a:lnTo>
                  <a:cubicBezTo>
                    <a:pt x="346" y="127"/>
                    <a:pt x="342" y="122"/>
                    <a:pt x="339" y="116"/>
                  </a:cubicBezTo>
                  <a:cubicBezTo>
                    <a:pt x="312" y="89"/>
                    <a:pt x="258" y="36"/>
                    <a:pt x="231" y="36"/>
                  </a:cubicBezTo>
                  <a:cubicBezTo>
                    <a:pt x="212" y="11"/>
                    <a:pt x="190" y="1"/>
                    <a:pt x="1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39"/>
            <p:cNvSpPr/>
            <p:nvPr/>
          </p:nvSpPr>
          <p:spPr>
            <a:xfrm rot="10800000" flipH="1">
              <a:off x="3148609" y="353759"/>
              <a:ext cx="36578" cy="23396"/>
            </a:xfrm>
            <a:custGeom>
              <a:avLst/>
              <a:gdLst/>
              <a:ahLst/>
              <a:cxnLst/>
              <a:rect l="l" t="t" r="r" b="b"/>
              <a:pathLst>
                <a:path w="444" h="284" extrusionOk="0">
                  <a:moveTo>
                    <a:pt x="82" y="0"/>
                  </a:moveTo>
                  <a:cubicBezTo>
                    <a:pt x="62" y="0"/>
                    <a:pt x="43" y="4"/>
                    <a:pt x="27" y="11"/>
                  </a:cubicBezTo>
                  <a:cubicBezTo>
                    <a:pt x="0" y="11"/>
                    <a:pt x="0" y="38"/>
                    <a:pt x="0" y="65"/>
                  </a:cubicBezTo>
                  <a:cubicBezTo>
                    <a:pt x="27" y="126"/>
                    <a:pt x="108" y="153"/>
                    <a:pt x="168" y="206"/>
                  </a:cubicBezTo>
                  <a:cubicBezTo>
                    <a:pt x="231" y="227"/>
                    <a:pt x="277" y="284"/>
                    <a:pt x="335" y="284"/>
                  </a:cubicBezTo>
                  <a:cubicBezTo>
                    <a:pt x="352" y="284"/>
                    <a:pt x="370" y="279"/>
                    <a:pt x="390" y="267"/>
                  </a:cubicBezTo>
                  <a:cubicBezTo>
                    <a:pt x="417" y="267"/>
                    <a:pt x="444" y="206"/>
                    <a:pt x="417" y="179"/>
                  </a:cubicBezTo>
                  <a:cubicBezTo>
                    <a:pt x="417" y="65"/>
                    <a:pt x="336" y="65"/>
                    <a:pt x="249" y="38"/>
                  </a:cubicBezTo>
                  <a:cubicBezTo>
                    <a:pt x="192" y="19"/>
                    <a:pt x="132" y="0"/>
                    <a:pt x="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39"/>
            <p:cNvSpPr/>
            <p:nvPr/>
          </p:nvSpPr>
          <p:spPr>
            <a:xfrm rot="10800000" flipH="1">
              <a:off x="3048927" y="327314"/>
              <a:ext cx="25127" cy="29080"/>
            </a:xfrm>
            <a:custGeom>
              <a:avLst/>
              <a:gdLst/>
              <a:ahLst/>
              <a:cxnLst/>
              <a:rect l="l" t="t" r="r" b="b"/>
              <a:pathLst>
                <a:path w="305" h="353" extrusionOk="0">
                  <a:moveTo>
                    <a:pt x="142" y="15"/>
                  </a:moveTo>
                  <a:cubicBezTo>
                    <a:pt x="131" y="20"/>
                    <a:pt x="123" y="28"/>
                    <a:pt x="116" y="36"/>
                  </a:cubicBezTo>
                  <a:lnTo>
                    <a:pt x="116" y="36"/>
                  </a:lnTo>
                  <a:cubicBezTo>
                    <a:pt x="117" y="28"/>
                    <a:pt x="123" y="15"/>
                    <a:pt x="142" y="15"/>
                  </a:cubicBezTo>
                  <a:close/>
                  <a:moveTo>
                    <a:pt x="145" y="1"/>
                  </a:moveTo>
                  <a:cubicBezTo>
                    <a:pt x="130" y="1"/>
                    <a:pt x="117" y="19"/>
                    <a:pt x="115" y="37"/>
                  </a:cubicBezTo>
                  <a:lnTo>
                    <a:pt x="115" y="37"/>
                  </a:lnTo>
                  <a:cubicBezTo>
                    <a:pt x="87" y="72"/>
                    <a:pt x="83" y="128"/>
                    <a:pt x="61" y="149"/>
                  </a:cubicBezTo>
                  <a:cubicBezTo>
                    <a:pt x="1" y="237"/>
                    <a:pt x="34" y="351"/>
                    <a:pt x="142" y="351"/>
                  </a:cubicBezTo>
                  <a:cubicBezTo>
                    <a:pt x="147" y="352"/>
                    <a:pt x="153" y="352"/>
                    <a:pt x="158" y="352"/>
                  </a:cubicBezTo>
                  <a:cubicBezTo>
                    <a:pt x="301" y="352"/>
                    <a:pt x="304" y="22"/>
                    <a:pt x="167" y="13"/>
                  </a:cubicBezTo>
                  <a:lnTo>
                    <a:pt x="167" y="13"/>
                  </a:lnTo>
                  <a:cubicBezTo>
                    <a:pt x="160" y="4"/>
                    <a:pt x="152" y="1"/>
                    <a:pt x="1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2340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9" name="Google Shape;1869;p40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1870" name="Google Shape;1870;p40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1" name="Google Shape;1871;p40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2" name="Google Shape;1872;p40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3" name="Google Shape;1873;p40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4" name="Google Shape;1874;p40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5" name="Google Shape;1875;p40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6" name="Google Shape;1876;p40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7" name="Google Shape;1877;p40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8" name="Google Shape;1878;p40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79" name="Google Shape;1879;p40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0" name="Google Shape;1880;p40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1" name="Google Shape;1881;p40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2" name="Google Shape;1882;p40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3" name="Google Shape;1883;p40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4" name="Google Shape;1884;p40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5" name="Google Shape;1885;p40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886" name="Google Shape;1886;p40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1887" name="Google Shape;1887;p40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8" name="Google Shape;1888;p40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89" name="Google Shape;1889;p40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0" name="Google Shape;1890;p40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1" name="Google Shape;1891;p40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2" name="Google Shape;1892;p40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3" name="Google Shape;1893;p40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4" name="Google Shape;1894;p40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5" name="Google Shape;1895;p40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6" name="Google Shape;1896;p40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7" name="Google Shape;1897;p40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8" name="Google Shape;1898;p40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99" name="Google Shape;1899;p40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0" name="Google Shape;1900;p40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1" name="Google Shape;1901;p40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2" name="Google Shape;1902;p40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3" name="Google Shape;1903;p40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4" name="Google Shape;1904;p40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5" name="Google Shape;1905;p40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6" name="Google Shape;1906;p40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7" name="Google Shape;1907;p40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8" name="Google Shape;1908;p40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09" name="Google Shape;1909;p40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10" name="Google Shape;1910;p40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11" name="Google Shape;1911;p40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12" name="Google Shape;1912;p40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13" name="Google Shape;1913;p40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14" name="Google Shape;1914;p40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915" name="Google Shape;1915;p40"/>
          <p:cNvGrpSpPr/>
          <p:nvPr/>
        </p:nvGrpSpPr>
        <p:grpSpPr>
          <a:xfrm>
            <a:off x="1293649" y="4699229"/>
            <a:ext cx="1251505" cy="919121"/>
            <a:chOff x="711351" y="3353716"/>
            <a:chExt cx="586753" cy="430946"/>
          </a:xfrm>
        </p:grpSpPr>
        <p:sp>
          <p:nvSpPr>
            <p:cNvPr id="1916" name="Google Shape;1916;p40"/>
            <p:cNvSpPr/>
            <p:nvPr/>
          </p:nvSpPr>
          <p:spPr>
            <a:xfrm>
              <a:off x="711351" y="3353716"/>
              <a:ext cx="405408" cy="279812"/>
            </a:xfrm>
            <a:custGeom>
              <a:avLst/>
              <a:gdLst/>
              <a:ahLst/>
              <a:cxnLst/>
              <a:rect l="l" t="t" r="r" b="b"/>
              <a:pathLst>
                <a:path w="8428" h="5817" extrusionOk="0">
                  <a:moveTo>
                    <a:pt x="7419" y="0"/>
                  </a:moveTo>
                  <a:cubicBezTo>
                    <a:pt x="6331" y="108"/>
                    <a:pt x="5262" y="222"/>
                    <a:pt x="4174" y="363"/>
                  </a:cubicBezTo>
                  <a:cubicBezTo>
                    <a:pt x="3051" y="531"/>
                    <a:pt x="1848" y="612"/>
                    <a:pt x="786" y="948"/>
                  </a:cubicBezTo>
                  <a:cubicBezTo>
                    <a:pt x="114" y="1149"/>
                    <a:pt x="0" y="1653"/>
                    <a:pt x="195" y="2265"/>
                  </a:cubicBezTo>
                  <a:cubicBezTo>
                    <a:pt x="531" y="3441"/>
                    <a:pt x="921" y="4590"/>
                    <a:pt x="1290" y="5766"/>
                  </a:cubicBezTo>
                  <a:cubicBezTo>
                    <a:pt x="1301" y="5800"/>
                    <a:pt x="1333" y="5816"/>
                    <a:pt x="1365" y="5816"/>
                  </a:cubicBezTo>
                  <a:cubicBezTo>
                    <a:pt x="1414" y="5816"/>
                    <a:pt x="1462" y="5778"/>
                    <a:pt x="1425" y="5712"/>
                  </a:cubicBezTo>
                  <a:cubicBezTo>
                    <a:pt x="1062" y="4536"/>
                    <a:pt x="699" y="3387"/>
                    <a:pt x="336" y="2211"/>
                  </a:cubicBezTo>
                  <a:cubicBezTo>
                    <a:pt x="27" y="1176"/>
                    <a:pt x="921" y="1062"/>
                    <a:pt x="1653" y="921"/>
                  </a:cubicBezTo>
                  <a:cubicBezTo>
                    <a:pt x="2299" y="813"/>
                    <a:pt x="2937" y="726"/>
                    <a:pt x="3582" y="612"/>
                  </a:cubicBezTo>
                  <a:cubicBezTo>
                    <a:pt x="4200" y="531"/>
                    <a:pt x="4846" y="444"/>
                    <a:pt x="5491" y="363"/>
                  </a:cubicBezTo>
                  <a:cubicBezTo>
                    <a:pt x="5662" y="344"/>
                    <a:pt x="6463" y="191"/>
                    <a:pt x="6970" y="191"/>
                  </a:cubicBezTo>
                  <a:cubicBezTo>
                    <a:pt x="7197" y="191"/>
                    <a:pt x="7366" y="222"/>
                    <a:pt x="7393" y="309"/>
                  </a:cubicBezTo>
                  <a:cubicBezTo>
                    <a:pt x="7870" y="1566"/>
                    <a:pt x="8118" y="2883"/>
                    <a:pt x="8259" y="4227"/>
                  </a:cubicBezTo>
                  <a:cubicBezTo>
                    <a:pt x="8259" y="4268"/>
                    <a:pt x="8302" y="4288"/>
                    <a:pt x="8344" y="4288"/>
                  </a:cubicBezTo>
                  <a:cubicBezTo>
                    <a:pt x="8386" y="4288"/>
                    <a:pt x="8428" y="4268"/>
                    <a:pt x="8428" y="4227"/>
                  </a:cubicBezTo>
                  <a:cubicBezTo>
                    <a:pt x="8286" y="2796"/>
                    <a:pt x="7977" y="1398"/>
                    <a:pt x="7507" y="81"/>
                  </a:cubicBezTo>
                  <a:cubicBezTo>
                    <a:pt x="7473" y="27"/>
                    <a:pt x="7446" y="0"/>
                    <a:pt x="74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776385" y="3551413"/>
              <a:ext cx="338690" cy="87931"/>
            </a:xfrm>
            <a:custGeom>
              <a:avLst/>
              <a:gdLst/>
              <a:ahLst/>
              <a:cxnLst/>
              <a:rect l="l" t="t" r="r" b="b"/>
              <a:pathLst>
                <a:path w="7041" h="1828" extrusionOk="0">
                  <a:moveTo>
                    <a:pt x="6926" y="0"/>
                  </a:moveTo>
                  <a:cubicBezTo>
                    <a:pt x="6920" y="0"/>
                    <a:pt x="6914" y="1"/>
                    <a:pt x="6907" y="3"/>
                  </a:cubicBezTo>
                  <a:cubicBezTo>
                    <a:pt x="4670" y="648"/>
                    <a:pt x="2398" y="1206"/>
                    <a:pt x="106" y="1656"/>
                  </a:cubicBezTo>
                  <a:cubicBezTo>
                    <a:pt x="1" y="1681"/>
                    <a:pt x="39" y="1827"/>
                    <a:pt x="136" y="1827"/>
                  </a:cubicBezTo>
                  <a:cubicBezTo>
                    <a:pt x="144" y="1827"/>
                    <a:pt x="152" y="1826"/>
                    <a:pt x="160" y="1824"/>
                  </a:cubicBezTo>
                  <a:cubicBezTo>
                    <a:pt x="2459" y="1374"/>
                    <a:pt x="4696" y="816"/>
                    <a:pt x="6934" y="171"/>
                  </a:cubicBezTo>
                  <a:cubicBezTo>
                    <a:pt x="7040" y="146"/>
                    <a:pt x="7002" y="0"/>
                    <a:pt x="69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1101022" y="3554251"/>
              <a:ext cx="193035" cy="44735"/>
            </a:xfrm>
            <a:custGeom>
              <a:avLst/>
              <a:gdLst/>
              <a:ahLst/>
              <a:cxnLst/>
              <a:rect l="l" t="t" r="r" b="b"/>
              <a:pathLst>
                <a:path w="4013" h="930" extrusionOk="0">
                  <a:moveTo>
                    <a:pt x="103" y="0"/>
                  </a:moveTo>
                  <a:cubicBezTo>
                    <a:pt x="14" y="0"/>
                    <a:pt x="1" y="142"/>
                    <a:pt x="105" y="172"/>
                  </a:cubicBezTo>
                  <a:cubicBezTo>
                    <a:pt x="663" y="253"/>
                    <a:pt x="1220" y="307"/>
                    <a:pt x="1812" y="341"/>
                  </a:cubicBezTo>
                  <a:cubicBezTo>
                    <a:pt x="2082" y="341"/>
                    <a:pt x="2463" y="276"/>
                    <a:pt x="2824" y="276"/>
                  </a:cubicBezTo>
                  <a:cubicBezTo>
                    <a:pt x="3288" y="276"/>
                    <a:pt x="3718" y="383"/>
                    <a:pt x="3828" y="871"/>
                  </a:cubicBezTo>
                  <a:cubicBezTo>
                    <a:pt x="3838" y="912"/>
                    <a:pt x="3868" y="930"/>
                    <a:pt x="3901" y="930"/>
                  </a:cubicBezTo>
                  <a:cubicBezTo>
                    <a:pt x="3954" y="930"/>
                    <a:pt x="4013" y="882"/>
                    <a:pt x="3996" y="811"/>
                  </a:cubicBezTo>
                  <a:cubicBezTo>
                    <a:pt x="3882" y="341"/>
                    <a:pt x="3438" y="139"/>
                    <a:pt x="2988" y="112"/>
                  </a:cubicBezTo>
                  <a:cubicBezTo>
                    <a:pt x="2936" y="108"/>
                    <a:pt x="2883" y="107"/>
                    <a:pt x="2830" y="107"/>
                  </a:cubicBezTo>
                  <a:cubicBezTo>
                    <a:pt x="2486" y="107"/>
                    <a:pt x="2126" y="172"/>
                    <a:pt x="1812" y="172"/>
                  </a:cubicBezTo>
                  <a:cubicBezTo>
                    <a:pt x="1254" y="172"/>
                    <a:pt x="689" y="85"/>
                    <a:pt x="132" y="4"/>
                  </a:cubicBezTo>
                  <a:cubicBezTo>
                    <a:pt x="121" y="1"/>
                    <a:pt x="112" y="0"/>
                    <a:pt x="1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772440" y="3596821"/>
              <a:ext cx="525664" cy="187840"/>
            </a:xfrm>
            <a:custGeom>
              <a:avLst/>
              <a:gdLst/>
              <a:ahLst/>
              <a:cxnLst/>
              <a:rect l="l" t="t" r="r" b="b"/>
              <a:pathLst>
                <a:path w="10928" h="3905" extrusionOk="0">
                  <a:moveTo>
                    <a:pt x="10812" y="1"/>
                  </a:moveTo>
                  <a:cubicBezTo>
                    <a:pt x="10799" y="1"/>
                    <a:pt x="10786" y="5"/>
                    <a:pt x="10773" y="13"/>
                  </a:cubicBezTo>
                  <a:cubicBezTo>
                    <a:pt x="9093" y="1021"/>
                    <a:pt x="7352" y="1942"/>
                    <a:pt x="5592" y="2755"/>
                  </a:cubicBezTo>
                  <a:cubicBezTo>
                    <a:pt x="5141" y="2984"/>
                    <a:pt x="4691" y="3179"/>
                    <a:pt x="4248" y="3373"/>
                  </a:cubicBezTo>
                  <a:cubicBezTo>
                    <a:pt x="3992" y="3454"/>
                    <a:pt x="3744" y="3568"/>
                    <a:pt x="3488" y="3683"/>
                  </a:cubicBezTo>
                  <a:cubicBezTo>
                    <a:pt x="3391" y="3717"/>
                    <a:pt x="3300" y="3732"/>
                    <a:pt x="3217" y="3732"/>
                  </a:cubicBezTo>
                  <a:cubicBezTo>
                    <a:pt x="2822" y="3732"/>
                    <a:pt x="2567" y="3395"/>
                    <a:pt x="2312" y="3118"/>
                  </a:cubicBezTo>
                  <a:cubicBezTo>
                    <a:pt x="1613" y="2312"/>
                    <a:pt x="887" y="1525"/>
                    <a:pt x="155" y="712"/>
                  </a:cubicBezTo>
                  <a:cubicBezTo>
                    <a:pt x="143" y="694"/>
                    <a:pt x="128" y="687"/>
                    <a:pt x="113" y="687"/>
                  </a:cubicBezTo>
                  <a:cubicBezTo>
                    <a:pt x="59" y="687"/>
                    <a:pt x="0" y="779"/>
                    <a:pt x="47" y="826"/>
                  </a:cubicBezTo>
                  <a:cubicBezTo>
                    <a:pt x="800" y="1693"/>
                    <a:pt x="1586" y="2533"/>
                    <a:pt x="2339" y="3400"/>
                  </a:cubicBezTo>
                  <a:cubicBezTo>
                    <a:pt x="2541" y="3595"/>
                    <a:pt x="2816" y="3904"/>
                    <a:pt x="3125" y="3904"/>
                  </a:cubicBezTo>
                  <a:cubicBezTo>
                    <a:pt x="3602" y="3878"/>
                    <a:pt x="4080" y="3622"/>
                    <a:pt x="4523" y="3427"/>
                  </a:cubicBezTo>
                  <a:cubicBezTo>
                    <a:pt x="6707" y="2480"/>
                    <a:pt x="8811" y="1384"/>
                    <a:pt x="10854" y="154"/>
                  </a:cubicBezTo>
                  <a:cubicBezTo>
                    <a:pt x="10927" y="104"/>
                    <a:pt x="10877" y="1"/>
                    <a:pt x="108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0" name="Google Shape;1920;p40"/>
            <p:cNvSpPr/>
            <p:nvPr/>
          </p:nvSpPr>
          <p:spPr>
            <a:xfrm>
              <a:off x="802408" y="3632464"/>
              <a:ext cx="135264" cy="134639"/>
            </a:xfrm>
            <a:custGeom>
              <a:avLst/>
              <a:gdLst/>
              <a:ahLst/>
              <a:cxnLst/>
              <a:rect l="l" t="t" r="r" b="b"/>
              <a:pathLst>
                <a:path w="2812" h="2799" extrusionOk="0">
                  <a:moveTo>
                    <a:pt x="123" y="1"/>
                  </a:moveTo>
                  <a:cubicBezTo>
                    <a:pt x="57" y="1"/>
                    <a:pt x="1" y="97"/>
                    <a:pt x="70" y="139"/>
                  </a:cubicBezTo>
                  <a:cubicBezTo>
                    <a:pt x="486" y="475"/>
                    <a:pt x="910" y="811"/>
                    <a:pt x="1326" y="1120"/>
                  </a:cubicBezTo>
                  <a:cubicBezTo>
                    <a:pt x="1830" y="1537"/>
                    <a:pt x="2643" y="1960"/>
                    <a:pt x="2617" y="2713"/>
                  </a:cubicBezTo>
                  <a:cubicBezTo>
                    <a:pt x="2617" y="2770"/>
                    <a:pt x="2659" y="2799"/>
                    <a:pt x="2701" y="2799"/>
                  </a:cubicBezTo>
                  <a:cubicBezTo>
                    <a:pt x="2743" y="2799"/>
                    <a:pt x="2785" y="2770"/>
                    <a:pt x="2785" y="2713"/>
                  </a:cubicBezTo>
                  <a:cubicBezTo>
                    <a:pt x="2811" y="2128"/>
                    <a:pt x="2502" y="1846"/>
                    <a:pt x="2052" y="1510"/>
                  </a:cubicBezTo>
                  <a:cubicBezTo>
                    <a:pt x="1440" y="1006"/>
                    <a:pt x="822" y="502"/>
                    <a:pt x="177" y="25"/>
                  </a:cubicBezTo>
                  <a:cubicBezTo>
                    <a:pt x="160" y="8"/>
                    <a:pt x="141" y="1"/>
                    <a:pt x="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1" name="Google Shape;1921;p40"/>
            <p:cNvSpPr/>
            <p:nvPr/>
          </p:nvSpPr>
          <p:spPr>
            <a:xfrm>
              <a:off x="917803" y="3586046"/>
              <a:ext cx="324932" cy="162923"/>
            </a:xfrm>
            <a:custGeom>
              <a:avLst/>
              <a:gdLst/>
              <a:ahLst/>
              <a:cxnLst/>
              <a:rect l="l" t="t" r="r" b="b"/>
              <a:pathLst>
                <a:path w="6755" h="3387" extrusionOk="0">
                  <a:moveTo>
                    <a:pt x="6643" y="1"/>
                  </a:moveTo>
                  <a:cubicBezTo>
                    <a:pt x="6630" y="1"/>
                    <a:pt x="6616" y="5"/>
                    <a:pt x="6602" y="16"/>
                  </a:cubicBezTo>
                  <a:cubicBezTo>
                    <a:pt x="4525" y="1272"/>
                    <a:pt x="2341" y="2334"/>
                    <a:pt x="76" y="3208"/>
                  </a:cubicBezTo>
                  <a:cubicBezTo>
                    <a:pt x="1" y="3254"/>
                    <a:pt x="16" y="3386"/>
                    <a:pt x="91" y="3386"/>
                  </a:cubicBezTo>
                  <a:cubicBezTo>
                    <a:pt x="102" y="3386"/>
                    <a:pt x="116" y="3383"/>
                    <a:pt x="130" y="3376"/>
                  </a:cubicBezTo>
                  <a:cubicBezTo>
                    <a:pt x="2402" y="2502"/>
                    <a:pt x="4613" y="1413"/>
                    <a:pt x="6683" y="150"/>
                  </a:cubicBezTo>
                  <a:cubicBezTo>
                    <a:pt x="6755" y="105"/>
                    <a:pt x="6707" y="1"/>
                    <a:pt x="66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858927" y="3650214"/>
              <a:ext cx="75232" cy="57531"/>
            </a:xfrm>
            <a:custGeom>
              <a:avLst/>
              <a:gdLst/>
              <a:ahLst/>
              <a:cxnLst/>
              <a:rect l="l" t="t" r="r" b="b"/>
              <a:pathLst>
                <a:path w="1564" h="1196" extrusionOk="0">
                  <a:moveTo>
                    <a:pt x="103" y="1"/>
                  </a:moveTo>
                  <a:cubicBezTo>
                    <a:pt x="43" y="1"/>
                    <a:pt x="1" y="117"/>
                    <a:pt x="71" y="160"/>
                  </a:cubicBezTo>
                  <a:cubicBezTo>
                    <a:pt x="514" y="496"/>
                    <a:pt x="964" y="866"/>
                    <a:pt x="1415" y="1168"/>
                  </a:cubicBezTo>
                  <a:cubicBezTo>
                    <a:pt x="1433" y="1187"/>
                    <a:pt x="1451" y="1196"/>
                    <a:pt x="1467" y="1196"/>
                  </a:cubicBezTo>
                  <a:cubicBezTo>
                    <a:pt x="1526" y="1196"/>
                    <a:pt x="1563" y="1096"/>
                    <a:pt x="1495" y="1034"/>
                  </a:cubicBezTo>
                  <a:cubicBezTo>
                    <a:pt x="1045" y="698"/>
                    <a:pt x="628" y="362"/>
                    <a:pt x="151" y="26"/>
                  </a:cubicBezTo>
                  <a:cubicBezTo>
                    <a:pt x="135" y="8"/>
                    <a:pt x="119" y="1"/>
                    <a:pt x="1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3" name="Google Shape;1923;p40"/>
            <p:cNvSpPr/>
            <p:nvPr/>
          </p:nvSpPr>
          <p:spPr>
            <a:xfrm>
              <a:off x="858686" y="3582439"/>
              <a:ext cx="241523" cy="75761"/>
            </a:xfrm>
            <a:custGeom>
              <a:avLst/>
              <a:gdLst/>
              <a:ahLst/>
              <a:cxnLst/>
              <a:rect l="l" t="t" r="r" b="b"/>
              <a:pathLst>
                <a:path w="5021" h="1575" extrusionOk="0">
                  <a:moveTo>
                    <a:pt x="4906" y="0"/>
                  </a:moveTo>
                  <a:cubicBezTo>
                    <a:pt x="4900" y="0"/>
                    <a:pt x="4894" y="1"/>
                    <a:pt x="4887" y="3"/>
                  </a:cubicBezTo>
                  <a:cubicBezTo>
                    <a:pt x="3268" y="453"/>
                    <a:pt x="1695" y="931"/>
                    <a:pt x="102" y="1401"/>
                  </a:cubicBezTo>
                  <a:cubicBezTo>
                    <a:pt x="0" y="1455"/>
                    <a:pt x="33" y="1574"/>
                    <a:pt x="123" y="1574"/>
                  </a:cubicBezTo>
                  <a:cubicBezTo>
                    <a:pt x="133" y="1574"/>
                    <a:pt x="144" y="1573"/>
                    <a:pt x="156" y="1569"/>
                  </a:cubicBezTo>
                  <a:cubicBezTo>
                    <a:pt x="1722" y="1065"/>
                    <a:pt x="3322" y="595"/>
                    <a:pt x="4914" y="171"/>
                  </a:cubicBezTo>
                  <a:cubicBezTo>
                    <a:pt x="5020" y="146"/>
                    <a:pt x="4982" y="0"/>
                    <a:pt x="4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4" name="Google Shape;1924;p40"/>
            <p:cNvSpPr/>
            <p:nvPr/>
          </p:nvSpPr>
          <p:spPr>
            <a:xfrm>
              <a:off x="889616" y="3588836"/>
              <a:ext cx="220935" cy="95147"/>
            </a:xfrm>
            <a:custGeom>
              <a:avLst/>
              <a:gdLst/>
              <a:ahLst/>
              <a:cxnLst/>
              <a:rect l="l" t="t" r="r" b="b"/>
              <a:pathLst>
                <a:path w="4593" h="1978" extrusionOk="0">
                  <a:moveTo>
                    <a:pt x="4504" y="1"/>
                  </a:moveTo>
                  <a:cubicBezTo>
                    <a:pt x="4494" y="1"/>
                    <a:pt x="4484" y="4"/>
                    <a:pt x="4473" y="11"/>
                  </a:cubicBezTo>
                  <a:cubicBezTo>
                    <a:pt x="2988" y="542"/>
                    <a:pt x="1529" y="1160"/>
                    <a:pt x="105" y="1806"/>
                  </a:cubicBezTo>
                  <a:cubicBezTo>
                    <a:pt x="0" y="1855"/>
                    <a:pt x="87" y="1977"/>
                    <a:pt x="164" y="1977"/>
                  </a:cubicBezTo>
                  <a:cubicBezTo>
                    <a:pt x="171" y="1977"/>
                    <a:pt x="178" y="1976"/>
                    <a:pt x="185" y="1974"/>
                  </a:cubicBezTo>
                  <a:cubicBezTo>
                    <a:pt x="1617" y="1302"/>
                    <a:pt x="3041" y="710"/>
                    <a:pt x="4500" y="152"/>
                  </a:cubicBezTo>
                  <a:cubicBezTo>
                    <a:pt x="4593" y="129"/>
                    <a:pt x="4565" y="1"/>
                    <a:pt x="45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5" name="Google Shape;1925;p40"/>
            <p:cNvSpPr/>
            <p:nvPr/>
          </p:nvSpPr>
          <p:spPr>
            <a:xfrm>
              <a:off x="912801" y="3588740"/>
              <a:ext cx="200684" cy="106210"/>
            </a:xfrm>
            <a:custGeom>
              <a:avLst/>
              <a:gdLst/>
              <a:ahLst/>
              <a:cxnLst/>
              <a:rect l="l" t="t" r="r" b="b"/>
              <a:pathLst>
                <a:path w="4172" h="2208" extrusionOk="0">
                  <a:moveTo>
                    <a:pt x="4056" y="1"/>
                  </a:moveTo>
                  <a:cubicBezTo>
                    <a:pt x="4043" y="1"/>
                    <a:pt x="4031" y="5"/>
                    <a:pt x="4018" y="13"/>
                  </a:cubicBezTo>
                  <a:cubicBezTo>
                    <a:pt x="2754" y="826"/>
                    <a:pt x="1471" y="1498"/>
                    <a:pt x="93" y="2029"/>
                  </a:cubicBezTo>
                  <a:cubicBezTo>
                    <a:pt x="0" y="2076"/>
                    <a:pt x="28" y="2208"/>
                    <a:pt x="93" y="2208"/>
                  </a:cubicBezTo>
                  <a:cubicBezTo>
                    <a:pt x="104" y="2208"/>
                    <a:pt x="115" y="2205"/>
                    <a:pt x="127" y="2197"/>
                  </a:cubicBezTo>
                  <a:cubicBezTo>
                    <a:pt x="1524" y="1640"/>
                    <a:pt x="2842" y="968"/>
                    <a:pt x="4098" y="181"/>
                  </a:cubicBezTo>
                  <a:cubicBezTo>
                    <a:pt x="4172" y="108"/>
                    <a:pt x="4122" y="1"/>
                    <a:pt x="40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6" name="Google Shape;1926;p40"/>
            <p:cNvSpPr/>
            <p:nvPr/>
          </p:nvSpPr>
          <p:spPr>
            <a:xfrm>
              <a:off x="923479" y="3590087"/>
              <a:ext cx="222185" cy="117033"/>
            </a:xfrm>
            <a:custGeom>
              <a:avLst/>
              <a:gdLst/>
              <a:ahLst/>
              <a:cxnLst/>
              <a:rect l="l" t="t" r="r" b="b"/>
              <a:pathLst>
                <a:path w="4619" h="2433" extrusionOk="0">
                  <a:moveTo>
                    <a:pt x="4489" y="0"/>
                  </a:moveTo>
                  <a:cubicBezTo>
                    <a:pt x="4474" y="0"/>
                    <a:pt x="4458" y="4"/>
                    <a:pt x="4441" y="12"/>
                  </a:cubicBezTo>
                  <a:cubicBezTo>
                    <a:pt x="2983" y="738"/>
                    <a:pt x="1524" y="1497"/>
                    <a:pt x="73" y="2284"/>
                  </a:cubicBezTo>
                  <a:cubicBezTo>
                    <a:pt x="0" y="2328"/>
                    <a:pt x="48" y="2433"/>
                    <a:pt x="112" y="2433"/>
                  </a:cubicBezTo>
                  <a:cubicBezTo>
                    <a:pt x="126" y="2433"/>
                    <a:pt x="140" y="2428"/>
                    <a:pt x="153" y="2418"/>
                  </a:cubicBezTo>
                  <a:cubicBezTo>
                    <a:pt x="1612" y="1638"/>
                    <a:pt x="3063" y="879"/>
                    <a:pt x="4522" y="153"/>
                  </a:cubicBezTo>
                  <a:cubicBezTo>
                    <a:pt x="4618" y="108"/>
                    <a:pt x="4571" y="0"/>
                    <a:pt x="44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885575" y="3639872"/>
              <a:ext cx="75569" cy="44447"/>
            </a:xfrm>
            <a:custGeom>
              <a:avLst/>
              <a:gdLst/>
              <a:ahLst/>
              <a:cxnLst/>
              <a:rect l="l" t="t" r="r" b="b"/>
              <a:pathLst>
                <a:path w="1571" h="924" extrusionOk="0">
                  <a:moveTo>
                    <a:pt x="118" y="0"/>
                  </a:moveTo>
                  <a:cubicBezTo>
                    <a:pt x="51" y="0"/>
                    <a:pt x="1" y="108"/>
                    <a:pt x="74" y="153"/>
                  </a:cubicBezTo>
                  <a:cubicBezTo>
                    <a:pt x="491" y="489"/>
                    <a:pt x="941" y="745"/>
                    <a:pt x="1445" y="913"/>
                  </a:cubicBezTo>
                  <a:cubicBezTo>
                    <a:pt x="1457" y="920"/>
                    <a:pt x="1469" y="923"/>
                    <a:pt x="1479" y="923"/>
                  </a:cubicBezTo>
                  <a:cubicBezTo>
                    <a:pt x="1544" y="923"/>
                    <a:pt x="1571" y="795"/>
                    <a:pt x="1472" y="772"/>
                  </a:cubicBezTo>
                  <a:cubicBezTo>
                    <a:pt x="995" y="577"/>
                    <a:pt x="578" y="321"/>
                    <a:pt x="155" y="12"/>
                  </a:cubicBezTo>
                  <a:cubicBezTo>
                    <a:pt x="142" y="4"/>
                    <a:pt x="130" y="0"/>
                    <a:pt x="1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8" name="Google Shape;1928;p40"/>
            <p:cNvSpPr/>
            <p:nvPr/>
          </p:nvSpPr>
          <p:spPr>
            <a:xfrm>
              <a:off x="922373" y="3627750"/>
              <a:ext cx="74126" cy="42619"/>
            </a:xfrm>
            <a:custGeom>
              <a:avLst/>
              <a:gdLst/>
              <a:ahLst/>
              <a:cxnLst/>
              <a:rect l="l" t="t" r="r" b="b"/>
              <a:pathLst>
                <a:path w="1541" h="886" extrusionOk="0">
                  <a:moveTo>
                    <a:pt x="122" y="1"/>
                  </a:moveTo>
                  <a:cubicBezTo>
                    <a:pt x="40" y="1"/>
                    <a:pt x="1" y="106"/>
                    <a:pt x="96" y="157"/>
                  </a:cubicBezTo>
                  <a:cubicBezTo>
                    <a:pt x="485" y="432"/>
                    <a:pt x="936" y="661"/>
                    <a:pt x="1379" y="882"/>
                  </a:cubicBezTo>
                  <a:cubicBezTo>
                    <a:pt x="1387" y="885"/>
                    <a:pt x="1394" y="886"/>
                    <a:pt x="1401" y="886"/>
                  </a:cubicBezTo>
                  <a:cubicBezTo>
                    <a:pt x="1479" y="886"/>
                    <a:pt x="1540" y="764"/>
                    <a:pt x="1467" y="714"/>
                  </a:cubicBezTo>
                  <a:cubicBezTo>
                    <a:pt x="1016" y="519"/>
                    <a:pt x="566" y="264"/>
                    <a:pt x="176" y="15"/>
                  </a:cubicBezTo>
                  <a:cubicBezTo>
                    <a:pt x="157" y="5"/>
                    <a:pt x="138" y="1"/>
                    <a:pt x="1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9" name="Google Shape;1929;p40"/>
            <p:cNvSpPr/>
            <p:nvPr/>
          </p:nvSpPr>
          <p:spPr>
            <a:xfrm>
              <a:off x="969272" y="3616880"/>
              <a:ext cx="64794" cy="36365"/>
            </a:xfrm>
            <a:custGeom>
              <a:avLst/>
              <a:gdLst/>
              <a:ahLst/>
              <a:cxnLst/>
              <a:rect l="l" t="t" r="r" b="b"/>
              <a:pathLst>
                <a:path w="1347" h="756" extrusionOk="0">
                  <a:moveTo>
                    <a:pt x="116" y="1"/>
                  </a:moveTo>
                  <a:cubicBezTo>
                    <a:pt x="47" y="1"/>
                    <a:pt x="0" y="109"/>
                    <a:pt x="68" y="154"/>
                  </a:cubicBezTo>
                  <a:cubicBezTo>
                    <a:pt x="431" y="409"/>
                    <a:pt x="828" y="604"/>
                    <a:pt x="1217" y="745"/>
                  </a:cubicBezTo>
                  <a:cubicBezTo>
                    <a:pt x="1233" y="753"/>
                    <a:pt x="1247" y="756"/>
                    <a:pt x="1259" y="756"/>
                  </a:cubicBezTo>
                  <a:cubicBezTo>
                    <a:pt x="1337" y="756"/>
                    <a:pt x="1347" y="624"/>
                    <a:pt x="1271" y="577"/>
                  </a:cubicBezTo>
                  <a:cubicBezTo>
                    <a:pt x="881" y="436"/>
                    <a:pt x="518" y="241"/>
                    <a:pt x="156" y="13"/>
                  </a:cubicBezTo>
                  <a:cubicBezTo>
                    <a:pt x="142" y="5"/>
                    <a:pt x="129" y="1"/>
                    <a:pt x="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0" name="Google Shape;1930;p40"/>
            <p:cNvSpPr/>
            <p:nvPr/>
          </p:nvSpPr>
          <p:spPr>
            <a:xfrm>
              <a:off x="1005348" y="3607933"/>
              <a:ext cx="55606" cy="30449"/>
            </a:xfrm>
            <a:custGeom>
              <a:avLst/>
              <a:gdLst/>
              <a:ahLst/>
              <a:cxnLst/>
              <a:rect l="l" t="t" r="r" b="b"/>
              <a:pathLst>
                <a:path w="1156" h="633" extrusionOk="0">
                  <a:moveTo>
                    <a:pt x="158" y="1"/>
                  </a:moveTo>
                  <a:cubicBezTo>
                    <a:pt x="64" y="1"/>
                    <a:pt x="0" y="121"/>
                    <a:pt x="105" y="145"/>
                  </a:cubicBezTo>
                  <a:cubicBezTo>
                    <a:pt x="387" y="313"/>
                    <a:pt x="689" y="454"/>
                    <a:pt x="998" y="622"/>
                  </a:cubicBezTo>
                  <a:cubicBezTo>
                    <a:pt x="1010" y="630"/>
                    <a:pt x="1022" y="633"/>
                    <a:pt x="1033" y="633"/>
                  </a:cubicBezTo>
                  <a:cubicBezTo>
                    <a:pt x="1105" y="633"/>
                    <a:pt x="1155" y="504"/>
                    <a:pt x="1086" y="481"/>
                  </a:cubicBezTo>
                  <a:cubicBezTo>
                    <a:pt x="777" y="313"/>
                    <a:pt x="467" y="172"/>
                    <a:pt x="185" y="4"/>
                  </a:cubicBezTo>
                  <a:cubicBezTo>
                    <a:pt x="176" y="2"/>
                    <a:pt x="167" y="1"/>
                    <a:pt x="1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029591" y="3594657"/>
              <a:ext cx="58396" cy="27659"/>
            </a:xfrm>
            <a:custGeom>
              <a:avLst/>
              <a:gdLst/>
              <a:ahLst/>
              <a:cxnLst/>
              <a:rect l="l" t="t" r="r" b="b"/>
              <a:pathLst>
                <a:path w="1214" h="575" extrusionOk="0">
                  <a:moveTo>
                    <a:pt x="130" y="0"/>
                  </a:moveTo>
                  <a:cubicBezTo>
                    <a:pt x="41" y="0"/>
                    <a:pt x="1" y="142"/>
                    <a:pt x="105" y="173"/>
                  </a:cubicBezTo>
                  <a:cubicBezTo>
                    <a:pt x="441" y="253"/>
                    <a:pt x="750" y="394"/>
                    <a:pt x="1059" y="562"/>
                  </a:cubicBezTo>
                  <a:cubicBezTo>
                    <a:pt x="1071" y="571"/>
                    <a:pt x="1084" y="574"/>
                    <a:pt x="1096" y="574"/>
                  </a:cubicBezTo>
                  <a:cubicBezTo>
                    <a:pt x="1162" y="574"/>
                    <a:pt x="1213" y="467"/>
                    <a:pt x="1139" y="421"/>
                  </a:cubicBezTo>
                  <a:cubicBezTo>
                    <a:pt x="830" y="253"/>
                    <a:pt x="494" y="112"/>
                    <a:pt x="158" y="5"/>
                  </a:cubicBezTo>
                  <a:cubicBezTo>
                    <a:pt x="149" y="2"/>
                    <a:pt x="139" y="0"/>
                    <a:pt x="1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068554" y="3590472"/>
              <a:ext cx="42330" cy="22031"/>
            </a:xfrm>
            <a:custGeom>
              <a:avLst/>
              <a:gdLst/>
              <a:ahLst/>
              <a:cxnLst/>
              <a:rect l="l" t="t" r="r" b="b"/>
              <a:pathLst>
                <a:path w="880" h="458" extrusionOk="0">
                  <a:moveTo>
                    <a:pt x="107" y="1"/>
                  </a:moveTo>
                  <a:cubicBezTo>
                    <a:pt x="17" y="1"/>
                    <a:pt x="1" y="123"/>
                    <a:pt x="81" y="172"/>
                  </a:cubicBezTo>
                  <a:cubicBezTo>
                    <a:pt x="303" y="260"/>
                    <a:pt x="524" y="340"/>
                    <a:pt x="753" y="454"/>
                  </a:cubicBezTo>
                  <a:cubicBezTo>
                    <a:pt x="759" y="456"/>
                    <a:pt x="765" y="457"/>
                    <a:pt x="770" y="457"/>
                  </a:cubicBezTo>
                  <a:cubicBezTo>
                    <a:pt x="841" y="457"/>
                    <a:pt x="879" y="311"/>
                    <a:pt x="780" y="286"/>
                  </a:cubicBezTo>
                  <a:cubicBezTo>
                    <a:pt x="585" y="172"/>
                    <a:pt x="356" y="92"/>
                    <a:pt x="135" y="4"/>
                  </a:cubicBezTo>
                  <a:cubicBezTo>
                    <a:pt x="125" y="2"/>
                    <a:pt x="116" y="1"/>
                    <a:pt x="1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094240" y="3582391"/>
              <a:ext cx="48776" cy="19578"/>
            </a:xfrm>
            <a:custGeom>
              <a:avLst/>
              <a:gdLst/>
              <a:ahLst/>
              <a:cxnLst/>
              <a:rect l="l" t="t" r="r" b="b"/>
              <a:pathLst>
                <a:path w="1014" h="407" extrusionOk="0">
                  <a:moveTo>
                    <a:pt x="111" y="1"/>
                  </a:moveTo>
                  <a:cubicBezTo>
                    <a:pt x="42" y="1"/>
                    <a:pt x="0" y="121"/>
                    <a:pt x="105" y="145"/>
                  </a:cubicBezTo>
                  <a:cubicBezTo>
                    <a:pt x="353" y="226"/>
                    <a:pt x="636" y="313"/>
                    <a:pt x="891" y="394"/>
                  </a:cubicBezTo>
                  <a:cubicBezTo>
                    <a:pt x="907" y="403"/>
                    <a:pt x="921" y="407"/>
                    <a:pt x="934" y="407"/>
                  </a:cubicBezTo>
                  <a:cubicBezTo>
                    <a:pt x="1004" y="407"/>
                    <a:pt x="1013" y="282"/>
                    <a:pt x="945" y="260"/>
                  </a:cubicBezTo>
                  <a:cubicBezTo>
                    <a:pt x="662" y="172"/>
                    <a:pt x="414" y="92"/>
                    <a:pt x="131" y="4"/>
                  </a:cubicBezTo>
                  <a:cubicBezTo>
                    <a:pt x="125" y="2"/>
                    <a:pt x="118" y="1"/>
                    <a:pt x="1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127382" y="3575801"/>
              <a:ext cx="48535" cy="12314"/>
            </a:xfrm>
            <a:custGeom>
              <a:avLst/>
              <a:gdLst/>
              <a:ahLst/>
              <a:cxnLst/>
              <a:rect l="l" t="t" r="r" b="b"/>
              <a:pathLst>
                <a:path w="1009" h="256" extrusionOk="0">
                  <a:moveTo>
                    <a:pt x="115" y="0"/>
                  </a:moveTo>
                  <a:cubicBezTo>
                    <a:pt x="0" y="0"/>
                    <a:pt x="0" y="168"/>
                    <a:pt x="115" y="168"/>
                  </a:cubicBezTo>
                  <a:cubicBezTo>
                    <a:pt x="370" y="195"/>
                    <a:pt x="645" y="229"/>
                    <a:pt x="901" y="255"/>
                  </a:cubicBezTo>
                  <a:cubicBezTo>
                    <a:pt x="1008" y="255"/>
                    <a:pt x="1008" y="87"/>
                    <a:pt x="901" y="87"/>
                  </a:cubicBezTo>
                  <a:cubicBezTo>
                    <a:pt x="645" y="61"/>
                    <a:pt x="370" y="27"/>
                    <a:pt x="1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120070" y="3578639"/>
              <a:ext cx="14864" cy="11448"/>
            </a:xfrm>
            <a:custGeom>
              <a:avLst/>
              <a:gdLst/>
              <a:ahLst/>
              <a:cxnLst/>
              <a:rect l="l" t="t" r="r" b="b"/>
              <a:pathLst>
                <a:path w="309" h="238" extrusionOk="0">
                  <a:moveTo>
                    <a:pt x="186" y="1"/>
                  </a:moveTo>
                  <a:cubicBezTo>
                    <a:pt x="166" y="1"/>
                    <a:pt x="145" y="9"/>
                    <a:pt x="125" y="28"/>
                  </a:cubicBezTo>
                  <a:cubicBezTo>
                    <a:pt x="125" y="55"/>
                    <a:pt x="99" y="82"/>
                    <a:pt x="72" y="82"/>
                  </a:cubicBezTo>
                  <a:cubicBezTo>
                    <a:pt x="1" y="153"/>
                    <a:pt x="81" y="238"/>
                    <a:pt x="146" y="238"/>
                  </a:cubicBezTo>
                  <a:cubicBezTo>
                    <a:pt x="161" y="238"/>
                    <a:pt x="175" y="233"/>
                    <a:pt x="186" y="223"/>
                  </a:cubicBezTo>
                  <a:cubicBezTo>
                    <a:pt x="213" y="196"/>
                    <a:pt x="240" y="170"/>
                    <a:pt x="267" y="136"/>
                  </a:cubicBezTo>
                  <a:cubicBezTo>
                    <a:pt x="308" y="94"/>
                    <a:pt x="253" y="1"/>
                    <a:pt x="1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092460" y="3575272"/>
              <a:ext cx="31651" cy="15441"/>
            </a:xfrm>
            <a:custGeom>
              <a:avLst/>
              <a:gdLst/>
              <a:ahLst/>
              <a:cxnLst/>
              <a:rect l="l" t="t" r="r" b="b"/>
              <a:pathLst>
                <a:path w="658" h="321" extrusionOk="0">
                  <a:moveTo>
                    <a:pt x="511" y="1"/>
                  </a:moveTo>
                  <a:cubicBezTo>
                    <a:pt x="500" y="1"/>
                    <a:pt x="489" y="4"/>
                    <a:pt x="478" y="11"/>
                  </a:cubicBezTo>
                  <a:cubicBezTo>
                    <a:pt x="363" y="98"/>
                    <a:pt x="222" y="125"/>
                    <a:pt x="88" y="152"/>
                  </a:cubicBezTo>
                  <a:cubicBezTo>
                    <a:pt x="0" y="152"/>
                    <a:pt x="0" y="320"/>
                    <a:pt x="88" y="320"/>
                  </a:cubicBezTo>
                  <a:cubicBezTo>
                    <a:pt x="256" y="293"/>
                    <a:pt x="424" y="266"/>
                    <a:pt x="558" y="179"/>
                  </a:cubicBezTo>
                  <a:cubicBezTo>
                    <a:pt x="657" y="133"/>
                    <a:pt x="585" y="1"/>
                    <a:pt x="5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132336" y="3586576"/>
              <a:ext cx="20444" cy="11400"/>
            </a:xfrm>
            <a:custGeom>
              <a:avLst/>
              <a:gdLst/>
              <a:ahLst/>
              <a:cxnLst/>
              <a:rect l="l" t="t" r="r" b="b"/>
              <a:pathLst>
                <a:path w="425" h="237" extrusionOk="0">
                  <a:moveTo>
                    <a:pt x="315" y="0"/>
                  </a:moveTo>
                  <a:cubicBezTo>
                    <a:pt x="308" y="0"/>
                    <a:pt x="301" y="1"/>
                    <a:pt x="294" y="5"/>
                  </a:cubicBezTo>
                  <a:cubicBezTo>
                    <a:pt x="206" y="31"/>
                    <a:pt x="153" y="58"/>
                    <a:pt x="99" y="85"/>
                  </a:cubicBezTo>
                  <a:cubicBezTo>
                    <a:pt x="0" y="108"/>
                    <a:pt x="27" y="237"/>
                    <a:pt x="110" y="237"/>
                  </a:cubicBezTo>
                  <a:cubicBezTo>
                    <a:pt x="123" y="237"/>
                    <a:pt x="137" y="234"/>
                    <a:pt x="153" y="226"/>
                  </a:cubicBezTo>
                  <a:cubicBezTo>
                    <a:pt x="206" y="226"/>
                    <a:pt x="267" y="199"/>
                    <a:pt x="321" y="173"/>
                  </a:cubicBezTo>
                  <a:cubicBezTo>
                    <a:pt x="425" y="142"/>
                    <a:pt x="384" y="0"/>
                    <a:pt x="3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046908" y="3614330"/>
              <a:ext cx="73404" cy="41176"/>
            </a:xfrm>
            <a:custGeom>
              <a:avLst/>
              <a:gdLst/>
              <a:ahLst/>
              <a:cxnLst/>
              <a:rect l="l" t="t" r="r" b="b"/>
              <a:pathLst>
                <a:path w="1526" h="856" extrusionOk="0">
                  <a:moveTo>
                    <a:pt x="1408" y="0"/>
                  </a:moveTo>
                  <a:cubicBezTo>
                    <a:pt x="1396" y="0"/>
                    <a:pt x="1383" y="4"/>
                    <a:pt x="1371" y="12"/>
                  </a:cubicBezTo>
                  <a:cubicBezTo>
                    <a:pt x="947" y="234"/>
                    <a:pt x="531" y="462"/>
                    <a:pt x="81" y="684"/>
                  </a:cubicBezTo>
                  <a:cubicBezTo>
                    <a:pt x="1" y="733"/>
                    <a:pt x="67" y="856"/>
                    <a:pt x="140" y="856"/>
                  </a:cubicBezTo>
                  <a:cubicBezTo>
                    <a:pt x="147" y="856"/>
                    <a:pt x="154" y="855"/>
                    <a:pt x="161" y="852"/>
                  </a:cubicBezTo>
                  <a:cubicBezTo>
                    <a:pt x="611" y="630"/>
                    <a:pt x="1035" y="375"/>
                    <a:pt x="1452" y="153"/>
                  </a:cubicBezTo>
                  <a:cubicBezTo>
                    <a:pt x="1525" y="108"/>
                    <a:pt x="1474" y="0"/>
                    <a:pt x="14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042915" y="3620247"/>
              <a:ext cx="109962" cy="52624"/>
            </a:xfrm>
            <a:custGeom>
              <a:avLst/>
              <a:gdLst/>
              <a:ahLst/>
              <a:cxnLst/>
              <a:rect l="l" t="t" r="r" b="b"/>
              <a:pathLst>
                <a:path w="2286" h="1094" extrusionOk="0">
                  <a:moveTo>
                    <a:pt x="2170" y="1"/>
                  </a:moveTo>
                  <a:cubicBezTo>
                    <a:pt x="2165" y="1"/>
                    <a:pt x="2159" y="1"/>
                    <a:pt x="2153" y="3"/>
                  </a:cubicBezTo>
                  <a:cubicBezTo>
                    <a:pt x="1871" y="111"/>
                    <a:pt x="1649" y="225"/>
                    <a:pt x="1393" y="366"/>
                  </a:cubicBezTo>
                  <a:cubicBezTo>
                    <a:pt x="1286" y="447"/>
                    <a:pt x="1172" y="507"/>
                    <a:pt x="1057" y="588"/>
                  </a:cubicBezTo>
                  <a:cubicBezTo>
                    <a:pt x="1004" y="649"/>
                    <a:pt x="916" y="702"/>
                    <a:pt x="862" y="756"/>
                  </a:cubicBezTo>
                  <a:cubicBezTo>
                    <a:pt x="798" y="821"/>
                    <a:pt x="729" y="853"/>
                    <a:pt x="656" y="853"/>
                  </a:cubicBezTo>
                  <a:cubicBezTo>
                    <a:pt x="540" y="853"/>
                    <a:pt x="414" y="772"/>
                    <a:pt x="278" y="615"/>
                  </a:cubicBezTo>
                  <a:cubicBezTo>
                    <a:pt x="316" y="558"/>
                    <a:pt x="257" y="498"/>
                    <a:pt x="200" y="498"/>
                  </a:cubicBezTo>
                  <a:cubicBezTo>
                    <a:pt x="176" y="498"/>
                    <a:pt x="153" y="509"/>
                    <a:pt x="137" y="534"/>
                  </a:cubicBezTo>
                  <a:cubicBezTo>
                    <a:pt x="1" y="748"/>
                    <a:pt x="152" y="1094"/>
                    <a:pt x="416" y="1094"/>
                  </a:cubicBezTo>
                  <a:cubicBezTo>
                    <a:pt x="426" y="1094"/>
                    <a:pt x="436" y="1093"/>
                    <a:pt x="446" y="1092"/>
                  </a:cubicBezTo>
                  <a:cubicBezTo>
                    <a:pt x="721" y="1065"/>
                    <a:pt x="916" y="897"/>
                    <a:pt x="1145" y="729"/>
                  </a:cubicBezTo>
                  <a:cubicBezTo>
                    <a:pt x="1481" y="507"/>
                    <a:pt x="1817" y="313"/>
                    <a:pt x="2180" y="171"/>
                  </a:cubicBezTo>
                  <a:cubicBezTo>
                    <a:pt x="2285" y="147"/>
                    <a:pt x="2241" y="1"/>
                    <a:pt x="21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118002" y="3614378"/>
              <a:ext cx="29054" cy="10631"/>
            </a:xfrm>
            <a:custGeom>
              <a:avLst/>
              <a:gdLst/>
              <a:ahLst/>
              <a:cxnLst/>
              <a:rect l="l" t="t" r="r" b="b"/>
              <a:pathLst>
                <a:path w="604" h="221" extrusionOk="0">
                  <a:moveTo>
                    <a:pt x="228" y="1"/>
                  </a:moveTo>
                  <a:cubicBezTo>
                    <a:pt x="190" y="1"/>
                    <a:pt x="152" y="4"/>
                    <a:pt x="115" y="11"/>
                  </a:cubicBezTo>
                  <a:cubicBezTo>
                    <a:pt x="0" y="11"/>
                    <a:pt x="0" y="179"/>
                    <a:pt x="115" y="179"/>
                  </a:cubicBezTo>
                  <a:cubicBezTo>
                    <a:pt x="148" y="171"/>
                    <a:pt x="181" y="168"/>
                    <a:pt x="214" y="168"/>
                  </a:cubicBezTo>
                  <a:cubicBezTo>
                    <a:pt x="292" y="168"/>
                    <a:pt x="370" y="187"/>
                    <a:pt x="451" y="206"/>
                  </a:cubicBezTo>
                  <a:cubicBezTo>
                    <a:pt x="464" y="216"/>
                    <a:pt x="478" y="221"/>
                    <a:pt x="492" y="221"/>
                  </a:cubicBezTo>
                  <a:cubicBezTo>
                    <a:pt x="556" y="221"/>
                    <a:pt x="604" y="115"/>
                    <a:pt x="531" y="65"/>
                  </a:cubicBezTo>
                  <a:cubicBezTo>
                    <a:pt x="433" y="26"/>
                    <a:pt x="331" y="1"/>
                    <a:pt x="2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735594" y="3378873"/>
              <a:ext cx="344943" cy="241715"/>
            </a:xfrm>
            <a:custGeom>
              <a:avLst/>
              <a:gdLst/>
              <a:ahLst/>
              <a:cxnLst/>
              <a:rect l="l" t="t" r="r" b="b"/>
              <a:pathLst>
                <a:path w="7171" h="5025" extrusionOk="0">
                  <a:moveTo>
                    <a:pt x="6517" y="1"/>
                  </a:moveTo>
                  <a:cubicBezTo>
                    <a:pt x="6510" y="1"/>
                    <a:pt x="6504" y="3"/>
                    <a:pt x="6499" y="8"/>
                  </a:cubicBezTo>
                  <a:cubicBezTo>
                    <a:pt x="5403" y="122"/>
                    <a:pt x="4342" y="230"/>
                    <a:pt x="3246" y="398"/>
                  </a:cubicBezTo>
                  <a:cubicBezTo>
                    <a:pt x="2184" y="566"/>
                    <a:pt x="1035" y="707"/>
                    <a:pt x="27" y="1211"/>
                  </a:cubicBezTo>
                  <a:cubicBezTo>
                    <a:pt x="0" y="1238"/>
                    <a:pt x="0" y="1265"/>
                    <a:pt x="0" y="1298"/>
                  </a:cubicBezTo>
                  <a:cubicBezTo>
                    <a:pt x="477" y="2441"/>
                    <a:pt x="840" y="3617"/>
                    <a:pt x="1176" y="4793"/>
                  </a:cubicBezTo>
                  <a:cubicBezTo>
                    <a:pt x="1188" y="4843"/>
                    <a:pt x="1222" y="4866"/>
                    <a:pt x="1254" y="4866"/>
                  </a:cubicBezTo>
                  <a:cubicBezTo>
                    <a:pt x="1295" y="4866"/>
                    <a:pt x="1332" y="4830"/>
                    <a:pt x="1317" y="4766"/>
                  </a:cubicBezTo>
                  <a:cubicBezTo>
                    <a:pt x="1149" y="4040"/>
                    <a:pt x="921" y="3314"/>
                    <a:pt x="672" y="2609"/>
                  </a:cubicBezTo>
                  <a:cubicBezTo>
                    <a:pt x="558" y="2273"/>
                    <a:pt x="450" y="1970"/>
                    <a:pt x="309" y="1634"/>
                  </a:cubicBezTo>
                  <a:cubicBezTo>
                    <a:pt x="114" y="1097"/>
                    <a:pt x="840" y="1043"/>
                    <a:pt x="1230" y="929"/>
                  </a:cubicBezTo>
                  <a:cubicBezTo>
                    <a:pt x="2856" y="512"/>
                    <a:pt x="4590" y="371"/>
                    <a:pt x="6270" y="176"/>
                  </a:cubicBezTo>
                  <a:cubicBezTo>
                    <a:pt x="6272" y="176"/>
                    <a:pt x="6274" y="176"/>
                    <a:pt x="6275" y="176"/>
                  </a:cubicBezTo>
                  <a:cubicBezTo>
                    <a:pt x="6529" y="176"/>
                    <a:pt x="6748" y="2194"/>
                    <a:pt x="6801" y="2474"/>
                  </a:cubicBezTo>
                  <a:cubicBezTo>
                    <a:pt x="6862" y="2777"/>
                    <a:pt x="7137" y="3395"/>
                    <a:pt x="6721" y="3509"/>
                  </a:cubicBezTo>
                  <a:lnTo>
                    <a:pt x="5713" y="3758"/>
                  </a:lnTo>
                  <a:cubicBezTo>
                    <a:pt x="4254" y="4121"/>
                    <a:pt x="2769" y="4491"/>
                    <a:pt x="1317" y="4853"/>
                  </a:cubicBezTo>
                  <a:cubicBezTo>
                    <a:pt x="1212" y="4878"/>
                    <a:pt x="1250" y="5024"/>
                    <a:pt x="1326" y="5024"/>
                  </a:cubicBezTo>
                  <a:cubicBezTo>
                    <a:pt x="1332" y="5024"/>
                    <a:pt x="1338" y="5023"/>
                    <a:pt x="1344" y="5021"/>
                  </a:cubicBezTo>
                  <a:cubicBezTo>
                    <a:pt x="3273" y="4517"/>
                    <a:pt x="5182" y="4094"/>
                    <a:pt x="7110" y="3590"/>
                  </a:cubicBezTo>
                  <a:cubicBezTo>
                    <a:pt x="7137" y="3563"/>
                    <a:pt x="7171" y="3536"/>
                    <a:pt x="7171" y="3482"/>
                  </a:cubicBezTo>
                  <a:cubicBezTo>
                    <a:pt x="6942" y="2360"/>
                    <a:pt x="6747" y="1211"/>
                    <a:pt x="6579" y="62"/>
                  </a:cubicBezTo>
                  <a:cubicBezTo>
                    <a:pt x="6579" y="40"/>
                    <a:pt x="6544" y="1"/>
                    <a:pt x="65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809623" y="3662095"/>
              <a:ext cx="13613" cy="8129"/>
            </a:xfrm>
            <a:custGeom>
              <a:avLst/>
              <a:gdLst/>
              <a:ahLst/>
              <a:cxnLst/>
              <a:rect l="l" t="t" r="r" b="b"/>
              <a:pathLst>
                <a:path w="283" h="169" extrusionOk="0">
                  <a:moveTo>
                    <a:pt x="88" y="0"/>
                  </a:moveTo>
                  <a:cubicBezTo>
                    <a:pt x="0" y="0"/>
                    <a:pt x="0" y="168"/>
                    <a:pt x="88" y="168"/>
                  </a:cubicBezTo>
                  <a:lnTo>
                    <a:pt x="168" y="168"/>
                  </a:lnTo>
                  <a:cubicBezTo>
                    <a:pt x="282" y="168"/>
                    <a:pt x="282" y="0"/>
                    <a:pt x="1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814481" y="3666857"/>
              <a:ext cx="20059" cy="14719"/>
            </a:xfrm>
            <a:custGeom>
              <a:avLst/>
              <a:gdLst/>
              <a:ahLst/>
              <a:cxnLst/>
              <a:rect l="l" t="t" r="r" b="b"/>
              <a:pathLst>
                <a:path w="417" h="306" extrusionOk="0">
                  <a:moveTo>
                    <a:pt x="111" y="1"/>
                  </a:moveTo>
                  <a:cubicBezTo>
                    <a:pt x="44" y="1"/>
                    <a:pt x="0" y="105"/>
                    <a:pt x="67" y="150"/>
                  </a:cubicBezTo>
                  <a:cubicBezTo>
                    <a:pt x="155" y="211"/>
                    <a:pt x="208" y="237"/>
                    <a:pt x="262" y="291"/>
                  </a:cubicBezTo>
                  <a:cubicBezTo>
                    <a:pt x="277" y="301"/>
                    <a:pt x="292" y="306"/>
                    <a:pt x="305" y="306"/>
                  </a:cubicBezTo>
                  <a:cubicBezTo>
                    <a:pt x="372" y="306"/>
                    <a:pt x="416" y="200"/>
                    <a:pt x="349" y="150"/>
                  </a:cubicBezTo>
                  <a:cubicBezTo>
                    <a:pt x="289" y="96"/>
                    <a:pt x="235" y="69"/>
                    <a:pt x="155" y="16"/>
                  </a:cubicBezTo>
                  <a:cubicBezTo>
                    <a:pt x="140" y="5"/>
                    <a:pt x="125" y="1"/>
                    <a:pt x="1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819003" y="3667579"/>
              <a:ext cx="22993" cy="22223"/>
            </a:xfrm>
            <a:custGeom>
              <a:avLst/>
              <a:gdLst/>
              <a:ahLst/>
              <a:cxnLst/>
              <a:rect l="l" t="t" r="r" b="b"/>
              <a:pathLst>
                <a:path w="478" h="462" extrusionOk="0">
                  <a:moveTo>
                    <a:pt x="61" y="1"/>
                  </a:moveTo>
                  <a:cubicBezTo>
                    <a:pt x="0" y="27"/>
                    <a:pt x="0" y="81"/>
                    <a:pt x="0" y="108"/>
                  </a:cubicBezTo>
                  <a:cubicBezTo>
                    <a:pt x="87" y="276"/>
                    <a:pt x="195" y="390"/>
                    <a:pt x="336" y="444"/>
                  </a:cubicBezTo>
                  <a:cubicBezTo>
                    <a:pt x="361" y="455"/>
                    <a:pt x="385" y="462"/>
                    <a:pt x="406" y="462"/>
                  </a:cubicBezTo>
                  <a:cubicBezTo>
                    <a:pt x="436" y="462"/>
                    <a:pt x="461" y="449"/>
                    <a:pt x="477" y="417"/>
                  </a:cubicBezTo>
                  <a:cubicBezTo>
                    <a:pt x="477" y="390"/>
                    <a:pt x="477" y="337"/>
                    <a:pt x="450" y="303"/>
                  </a:cubicBezTo>
                  <a:cubicBezTo>
                    <a:pt x="309" y="249"/>
                    <a:pt x="229" y="169"/>
                    <a:pt x="168" y="27"/>
                  </a:cubicBezTo>
                  <a:cubicBezTo>
                    <a:pt x="141" y="1"/>
                    <a:pt x="87" y="1"/>
                    <a:pt x="6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846469" y="3696824"/>
              <a:ext cx="17894" cy="11737"/>
            </a:xfrm>
            <a:custGeom>
              <a:avLst/>
              <a:gdLst/>
              <a:ahLst/>
              <a:cxnLst/>
              <a:rect l="l" t="t" r="r" b="b"/>
              <a:pathLst>
                <a:path w="372" h="244" extrusionOk="0">
                  <a:moveTo>
                    <a:pt x="139" y="1"/>
                  </a:moveTo>
                  <a:cubicBezTo>
                    <a:pt x="62" y="1"/>
                    <a:pt x="0" y="123"/>
                    <a:pt x="74" y="172"/>
                  </a:cubicBezTo>
                  <a:cubicBezTo>
                    <a:pt x="128" y="172"/>
                    <a:pt x="162" y="199"/>
                    <a:pt x="215" y="233"/>
                  </a:cubicBezTo>
                  <a:cubicBezTo>
                    <a:pt x="226" y="240"/>
                    <a:pt x="237" y="243"/>
                    <a:pt x="248" y="243"/>
                  </a:cubicBezTo>
                  <a:cubicBezTo>
                    <a:pt x="317" y="243"/>
                    <a:pt x="371" y="115"/>
                    <a:pt x="296" y="92"/>
                  </a:cubicBezTo>
                  <a:cubicBezTo>
                    <a:pt x="242" y="65"/>
                    <a:pt x="215" y="31"/>
                    <a:pt x="162" y="4"/>
                  </a:cubicBezTo>
                  <a:cubicBezTo>
                    <a:pt x="154" y="2"/>
                    <a:pt x="147" y="1"/>
                    <a:pt x="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847431" y="3697017"/>
              <a:ext cx="10727" cy="8129"/>
            </a:xfrm>
            <a:custGeom>
              <a:avLst/>
              <a:gdLst/>
              <a:ahLst/>
              <a:cxnLst/>
              <a:rect l="l" t="t" r="r" b="b"/>
              <a:pathLst>
                <a:path w="223" h="169" extrusionOk="0">
                  <a:moveTo>
                    <a:pt x="108" y="0"/>
                  </a:moveTo>
                  <a:cubicBezTo>
                    <a:pt x="0" y="0"/>
                    <a:pt x="0" y="168"/>
                    <a:pt x="108" y="168"/>
                  </a:cubicBezTo>
                  <a:cubicBezTo>
                    <a:pt x="222" y="168"/>
                    <a:pt x="222" y="0"/>
                    <a:pt x="1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854934" y="3705723"/>
              <a:ext cx="26745" cy="20444"/>
            </a:xfrm>
            <a:custGeom>
              <a:avLst/>
              <a:gdLst/>
              <a:ahLst/>
              <a:cxnLst/>
              <a:rect l="l" t="t" r="r" b="b"/>
              <a:pathLst>
                <a:path w="556" h="425" extrusionOk="0">
                  <a:moveTo>
                    <a:pt x="133" y="0"/>
                  </a:moveTo>
                  <a:cubicBezTo>
                    <a:pt x="61" y="0"/>
                    <a:pt x="0" y="89"/>
                    <a:pt x="66" y="155"/>
                  </a:cubicBezTo>
                  <a:cubicBezTo>
                    <a:pt x="180" y="243"/>
                    <a:pt x="261" y="323"/>
                    <a:pt x="375" y="411"/>
                  </a:cubicBezTo>
                  <a:cubicBezTo>
                    <a:pt x="390" y="420"/>
                    <a:pt x="405" y="424"/>
                    <a:pt x="421" y="424"/>
                  </a:cubicBezTo>
                  <a:cubicBezTo>
                    <a:pt x="491" y="424"/>
                    <a:pt x="556" y="336"/>
                    <a:pt x="490" y="269"/>
                  </a:cubicBezTo>
                  <a:cubicBezTo>
                    <a:pt x="402" y="182"/>
                    <a:pt x="288" y="101"/>
                    <a:pt x="180" y="14"/>
                  </a:cubicBezTo>
                  <a:cubicBezTo>
                    <a:pt x="165" y="4"/>
                    <a:pt x="148" y="0"/>
                    <a:pt x="1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48" name="Google Shape;1948;p40"/>
          <p:cNvGrpSpPr/>
          <p:nvPr/>
        </p:nvGrpSpPr>
        <p:grpSpPr>
          <a:xfrm>
            <a:off x="2361114" y="3729247"/>
            <a:ext cx="803292" cy="848731"/>
            <a:chOff x="-3892476" y="1153567"/>
            <a:chExt cx="434839" cy="459468"/>
          </a:xfrm>
        </p:grpSpPr>
        <p:sp>
          <p:nvSpPr>
            <p:cNvPr id="1949" name="Google Shape;1949;p40"/>
            <p:cNvSpPr/>
            <p:nvPr/>
          </p:nvSpPr>
          <p:spPr>
            <a:xfrm>
              <a:off x="-3751202" y="1198446"/>
              <a:ext cx="32373" cy="16211"/>
            </a:xfrm>
            <a:custGeom>
              <a:avLst/>
              <a:gdLst/>
              <a:ahLst/>
              <a:cxnLst/>
              <a:rect l="l" t="t" r="r" b="b"/>
              <a:pathLst>
                <a:path w="673" h="337" extrusionOk="0">
                  <a:moveTo>
                    <a:pt x="222" y="0"/>
                  </a:moveTo>
                  <a:lnTo>
                    <a:pt x="114" y="54"/>
                  </a:lnTo>
                  <a:cubicBezTo>
                    <a:pt x="27" y="81"/>
                    <a:pt x="0" y="222"/>
                    <a:pt x="88" y="249"/>
                  </a:cubicBezTo>
                  <a:cubicBezTo>
                    <a:pt x="114" y="282"/>
                    <a:pt x="141" y="309"/>
                    <a:pt x="195" y="336"/>
                  </a:cubicBezTo>
                  <a:lnTo>
                    <a:pt x="309" y="336"/>
                  </a:lnTo>
                  <a:cubicBezTo>
                    <a:pt x="390" y="309"/>
                    <a:pt x="477" y="309"/>
                    <a:pt x="558" y="309"/>
                  </a:cubicBezTo>
                  <a:cubicBezTo>
                    <a:pt x="672" y="282"/>
                    <a:pt x="672" y="81"/>
                    <a:pt x="558" y="54"/>
                  </a:cubicBezTo>
                  <a:cubicBezTo>
                    <a:pt x="504" y="27"/>
                    <a:pt x="424" y="27"/>
                    <a:pt x="363" y="27"/>
                  </a:cubicBezTo>
                  <a:cubicBezTo>
                    <a:pt x="309" y="27"/>
                    <a:pt x="283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-3845626" y="1193732"/>
              <a:ext cx="28525" cy="15393"/>
            </a:xfrm>
            <a:custGeom>
              <a:avLst/>
              <a:gdLst/>
              <a:ahLst/>
              <a:cxnLst/>
              <a:rect l="l" t="t" r="r" b="b"/>
              <a:pathLst>
                <a:path w="593" h="320" extrusionOk="0">
                  <a:moveTo>
                    <a:pt x="287" y="1"/>
                  </a:moveTo>
                  <a:cubicBezTo>
                    <a:pt x="202" y="1"/>
                    <a:pt x="122" y="32"/>
                    <a:pt x="61" y="98"/>
                  </a:cubicBezTo>
                  <a:cubicBezTo>
                    <a:pt x="1" y="212"/>
                    <a:pt x="88" y="320"/>
                    <a:pt x="203" y="320"/>
                  </a:cubicBezTo>
                  <a:lnTo>
                    <a:pt x="310" y="320"/>
                  </a:lnTo>
                  <a:lnTo>
                    <a:pt x="337" y="293"/>
                  </a:lnTo>
                  <a:cubicBezTo>
                    <a:pt x="397" y="293"/>
                    <a:pt x="451" y="320"/>
                    <a:pt x="505" y="320"/>
                  </a:cubicBezTo>
                  <a:cubicBezTo>
                    <a:pt x="565" y="293"/>
                    <a:pt x="592" y="239"/>
                    <a:pt x="592" y="179"/>
                  </a:cubicBezTo>
                  <a:cubicBezTo>
                    <a:pt x="565" y="71"/>
                    <a:pt x="451" y="44"/>
                    <a:pt x="371" y="11"/>
                  </a:cubicBezTo>
                  <a:cubicBezTo>
                    <a:pt x="342" y="4"/>
                    <a:pt x="314" y="1"/>
                    <a:pt x="2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-3790309" y="1153567"/>
              <a:ext cx="16211" cy="21983"/>
            </a:xfrm>
            <a:custGeom>
              <a:avLst/>
              <a:gdLst/>
              <a:ahLst/>
              <a:cxnLst/>
              <a:rect l="l" t="t" r="r" b="b"/>
              <a:pathLst>
                <a:path w="337" h="457" extrusionOk="0">
                  <a:moveTo>
                    <a:pt x="199" y="1"/>
                  </a:moveTo>
                  <a:cubicBezTo>
                    <a:pt x="190" y="1"/>
                    <a:pt x="179" y="2"/>
                    <a:pt x="168" y="6"/>
                  </a:cubicBezTo>
                  <a:lnTo>
                    <a:pt x="141" y="6"/>
                  </a:lnTo>
                  <a:cubicBezTo>
                    <a:pt x="140" y="7"/>
                    <a:pt x="139" y="8"/>
                    <a:pt x="139" y="9"/>
                  </a:cubicBezTo>
                  <a:lnTo>
                    <a:pt x="139" y="9"/>
                  </a:lnTo>
                  <a:cubicBezTo>
                    <a:pt x="95" y="19"/>
                    <a:pt x="54" y="49"/>
                    <a:pt x="27" y="93"/>
                  </a:cubicBezTo>
                  <a:cubicBezTo>
                    <a:pt x="0" y="147"/>
                    <a:pt x="0" y="207"/>
                    <a:pt x="0" y="234"/>
                  </a:cubicBezTo>
                  <a:lnTo>
                    <a:pt x="0" y="375"/>
                  </a:lnTo>
                  <a:cubicBezTo>
                    <a:pt x="17" y="427"/>
                    <a:pt x="71" y="457"/>
                    <a:pt x="122" y="457"/>
                  </a:cubicBezTo>
                  <a:cubicBezTo>
                    <a:pt x="149" y="457"/>
                    <a:pt x="176" y="448"/>
                    <a:pt x="195" y="429"/>
                  </a:cubicBezTo>
                  <a:cubicBezTo>
                    <a:pt x="229" y="375"/>
                    <a:pt x="255" y="315"/>
                    <a:pt x="282" y="261"/>
                  </a:cubicBezTo>
                  <a:cubicBezTo>
                    <a:pt x="309" y="234"/>
                    <a:pt x="336" y="207"/>
                    <a:pt x="309" y="147"/>
                  </a:cubicBezTo>
                  <a:cubicBezTo>
                    <a:pt x="309" y="76"/>
                    <a:pt x="268" y="1"/>
                    <a:pt x="1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-3789058" y="1234618"/>
              <a:ext cx="14960" cy="24580"/>
            </a:xfrm>
            <a:custGeom>
              <a:avLst/>
              <a:gdLst/>
              <a:ahLst/>
              <a:cxnLst/>
              <a:rect l="l" t="t" r="r" b="b"/>
              <a:pathLst>
                <a:path w="311" h="511" extrusionOk="0">
                  <a:moveTo>
                    <a:pt x="88" y="1"/>
                  </a:moveTo>
                  <a:cubicBezTo>
                    <a:pt x="61" y="1"/>
                    <a:pt x="35" y="1"/>
                    <a:pt x="35" y="34"/>
                  </a:cubicBezTo>
                  <a:cubicBezTo>
                    <a:pt x="1" y="88"/>
                    <a:pt x="35" y="142"/>
                    <a:pt x="35" y="202"/>
                  </a:cubicBezTo>
                  <a:cubicBezTo>
                    <a:pt x="35" y="256"/>
                    <a:pt x="1" y="310"/>
                    <a:pt x="1" y="370"/>
                  </a:cubicBezTo>
                  <a:cubicBezTo>
                    <a:pt x="1" y="461"/>
                    <a:pt x="75" y="511"/>
                    <a:pt x="148" y="511"/>
                  </a:cubicBezTo>
                  <a:cubicBezTo>
                    <a:pt x="210" y="511"/>
                    <a:pt x="271" y="475"/>
                    <a:pt x="283" y="397"/>
                  </a:cubicBezTo>
                  <a:cubicBezTo>
                    <a:pt x="310" y="283"/>
                    <a:pt x="229" y="34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-3757984" y="1166073"/>
              <a:ext cx="17509" cy="17846"/>
            </a:xfrm>
            <a:custGeom>
              <a:avLst/>
              <a:gdLst/>
              <a:ahLst/>
              <a:cxnLst/>
              <a:rect l="l" t="t" r="r" b="b"/>
              <a:pathLst>
                <a:path w="364" h="371" extrusionOk="0">
                  <a:moveTo>
                    <a:pt x="309" y="1"/>
                  </a:moveTo>
                  <a:cubicBezTo>
                    <a:pt x="255" y="1"/>
                    <a:pt x="168" y="82"/>
                    <a:pt x="141" y="115"/>
                  </a:cubicBezTo>
                  <a:cubicBezTo>
                    <a:pt x="87" y="169"/>
                    <a:pt x="0" y="283"/>
                    <a:pt x="87" y="337"/>
                  </a:cubicBezTo>
                  <a:cubicBezTo>
                    <a:pt x="111" y="360"/>
                    <a:pt x="135" y="370"/>
                    <a:pt x="158" y="370"/>
                  </a:cubicBezTo>
                  <a:cubicBezTo>
                    <a:pt x="214" y="370"/>
                    <a:pt x="263" y="312"/>
                    <a:pt x="282" y="250"/>
                  </a:cubicBezTo>
                  <a:cubicBezTo>
                    <a:pt x="309" y="223"/>
                    <a:pt x="309" y="196"/>
                    <a:pt x="336" y="169"/>
                  </a:cubicBezTo>
                  <a:cubicBezTo>
                    <a:pt x="336" y="115"/>
                    <a:pt x="363" y="82"/>
                    <a:pt x="363" y="55"/>
                  </a:cubicBezTo>
                  <a:cubicBezTo>
                    <a:pt x="363" y="28"/>
                    <a:pt x="336" y="1"/>
                    <a:pt x="3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-3820132" y="1162514"/>
              <a:ext cx="17894" cy="18519"/>
            </a:xfrm>
            <a:custGeom>
              <a:avLst/>
              <a:gdLst/>
              <a:ahLst/>
              <a:cxnLst/>
              <a:rect l="l" t="t" r="r" b="b"/>
              <a:pathLst>
                <a:path w="372" h="385" extrusionOk="0">
                  <a:moveTo>
                    <a:pt x="165" y="1"/>
                  </a:moveTo>
                  <a:cubicBezTo>
                    <a:pt x="83" y="1"/>
                    <a:pt x="1" y="80"/>
                    <a:pt x="62" y="156"/>
                  </a:cubicBezTo>
                  <a:cubicBezTo>
                    <a:pt x="72" y="178"/>
                    <a:pt x="82" y="195"/>
                    <a:pt x="93" y="211"/>
                  </a:cubicBezTo>
                  <a:lnTo>
                    <a:pt x="93" y="211"/>
                  </a:lnTo>
                  <a:cubicBezTo>
                    <a:pt x="92" y="213"/>
                    <a:pt x="91" y="215"/>
                    <a:pt x="89" y="216"/>
                  </a:cubicBezTo>
                  <a:cubicBezTo>
                    <a:pt x="94" y="218"/>
                    <a:pt x="98" y="220"/>
                    <a:pt x="102" y="223"/>
                  </a:cubicBezTo>
                  <a:lnTo>
                    <a:pt x="102" y="223"/>
                  </a:lnTo>
                  <a:cubicBezTo>
                    <a:pt x="120" y="246"/>
                    <a:pt x="143" y="267"/>
                    <a:pt x="177" y="297"/>
                  </a:cubicBezTo>
                  <a:cubicBezTo>
                    <a:pt x="203" y="324"/>
                    <a:pt x="230" y="384"/>
                    <a:pt x="284" y="384"/>
                  </a:cubicBezTo>
                  <a:cubicBezTo>
                    <a:pt x="311" y="384"/>
                    <a:pt x="371" y="357"/>
                    <a:pt x="371" y="324"/>
                  </a:cubicBezTo>
                  <a:cubicBezTo>
                    <a:pt x="371" y="296"/>
                    <a:pt x="365" y="269"/>
                    <a:pt x="353" y="245"/>
                  </a:cubicBezTo>
                  <a:lnTo>
                    <a:pt x="353" y="245"/>
                  </a:lnTo>
                  <a:cubicBezTo>
                    <a:pt x="358" y="230"/>
                    <a:pt x="356" y="212"/>
                    <a:pt x="345" y="189"/>
                  </a:cubicBezTo>
                  <a:cubicBezTo>
                    <a:pt x="311" y="156"/>
                    <a:pt x="257" y="102"/>
                    <a:pt x="257" y="48"/>
                  </a:cubicBezTo>
                  <a:cubicBezTo>
                    <a:pt x="233" y="14"/>
                    <a:pt x="199" y="1"/>
                    <a:pt x="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-3763179" y="1233319"/>
              <a:ext cx="21406" cy="17173"/>
            </a:xfrm>
            <a:custGeom>
              <a:avLst/>
              <a:gdLst/>
              <a:ahLst/>
              <a:cxnLst/>
              <a:rect l="l" t="t" r="r" b="b"/>
              <a:pathLst>
                <a:path w="445" h="357" extrusionOk="0">
                  <a:moveTo>
                    <a:pt x="27" y="1"/>
                  </a:moveTo>
                  <a:cubicBezTo>
                    <a:pt x="1" y="28"/>
                    <a:pt x="1" y="28"/>
                    <a:pt x="1" y="61"/>
                  </a:cubicBezTo>
                  <a:cubicBezTo>
                    <a:pt x="1" y="142"/>
                    <a:pt x="81" y="196"/>
                    <a:pt x="108" y="256"/>
                  </a:cubicBezTo>
                  <a:cubicBezTo>
                    <a:pt x="135" y="283"/>
                    <a:pt x="169" y="310"/>
                    <a:pt x="195" y="337"/>
                  </a:cubicBezTo>
                  <a:cubicBezTo>
                    <a:pt x="209" y="350"/>
                    <a:pt x="236" y="357"/>
                    <a:pt x="264" y="357"/>
                  </a:cubicBezTo>
                  <a:cubicBezTo>
                    <a:pt x="291" y="357"/>
                    <a:pt x="320" y="350"/>
                    <a:pt x="337" y="337"/>
                  </a:cubicBezTo>
                  <a:cubicBezTo>
                    <a:pt x="444" y="256"/>
                    <a:pt x="303" y="142"/>
                    <a:pt x="249" y="115"/>
                  </a:cubicBezTo>
                  <a:cubicBezTo>
                    <a:pt x="195" y="61"/>
                    <a:pt x="108" y="1"/>
                    <a:pt x="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-3825230" y="1229760"/>
              <a:ext cx="13613" cy="17365"/>
            </a:xfrm>
            <a:custGeom>
              <a:avLst/>
              <a:gdLst/>
              <a:ahLst/>
              <a:cxnLst/>
              <a:rect l="l" t="t" r="r" b="b"/>
              <a:pathLst>
                <a:path w="283" h="361" extrusionOk="0">
                  <a:moveTo>
                    <a:pt x="195" y="1"/>
                  </a:moveTo>
                  <a:cubicBezTo>
                    <a:pt x="182" y="1"/>
                    <a:pt x="168" y="8"/>
                    <a:pt x="168" y="21"/>
                  </a:cubicBezTo>
                  <a:lnTo>
                    <a:pt x="141" y="21"/>
                  </a:lnTo>
                  <a:cubicBezTo>
                    <a:pt x="141" y="48"/>
                    <a:pt x="141" y="48"/>
                    <a:pt x="115" y="75"/>
                  </a:cubicBezTo>
                  <a:cubicBezTo>
                    <a:pt x="115" y="75"/>
                    <a:pt x="81" y="102"/>
                    <a:pt x="54" y="135"/>
                  </a:cubicBezTo>
                  <a:cubicBezTo>
                    <a:pt x="0" y="189"/>
                    <a:pt x="0" y="303"/>
                    <a:pt x="81" y="357"/>
                  </a:cubicBezTo>
                  <a:cubicBezTo>
                    <a:pt x="91" y="359"/>
                    <a:pt x="100" y="360"/>
                    <a:pt x="109" y="360"/>
                  </a:cubicBezTo>
                  <a:cubicBezTo>
                    <a:pt x="204" y="360"/>
                    <a:pt x="252" y="238"/>
                    <a:pt x="283" y="189"/>
                  </a:cubicBezTo>
                  <a:lnTo>
                    <a:pt x="283" y="75"/>
                  </a:lnTo>
                  <a:cubicBezTo>
                    <a:pt x="283" y="48"/>
                    <a:pt x="249" y="48"/>
                    <a:pt x="249" y="21"/>
                  </a:cubicBezTo>
                  <a:lnTo>
                    <a:pt x="222" y="21"/>
                  </a:lnTo>
                  <a:cubicBezTo>
                    <a:pt x="222" y="8"/>
                    <a:pt x="209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-3892476" y="1494847"/>
              <a:ext cx="117659" cy="118188"/>
            </a:xfrm>
            <a:custGeom>
              <a:avLst/>
              <a:gdLst/>
              <a:ahLst/>
              <a:cxnLst/>
              <a:rect l="l" t="t" r="r" b="b"/>
              <a:pathLst>
                <a:path w="2446" h="2457" extrusionOk="0">
                  <a:moveTo>
                    <a:pt x="468" y="0"/>
                  </a:moveTo>
                  <a:cubicBezTo>
                    <a:pt x="414" y="0"/>
                    <a:pt x="353" y="43"/>
                    <a:pt x="339" y="108"/>
                  </a:cubicBezTo>
                  <a:lnTo>
                    <a:pt x="339" y="108"/>
                  </a:lnTo>
                  <a:cubicBezTo>
                    <a:pt x="338" y="108"/>
                    <a:pt x="337" y="108"/>
                    <a:pt x="336" y="108"/>
                  </a:cubicBezTo>
                  <a:cubicBezTo>
                    <a:pt x="276" y="807"/>
                    <a:pt x="195" y="1479"/>
                    <a:pt x="27" y="2185"/>
                  </a:cubicBezTo>
                  <a:cubicBezTo>
                    <a:pt x="0" y="2265"/>
                    <a:pt x="54" y="2353"/>
                    <a:pt x="135" y="2380"/>
                  </a:cubicBezTo>
                  <a:cubicBezTo>
                    <a:pt x="283" y="2436"/>
                    <a:pt x="435" y="2456"/>
                    <a:pt x="588" y="2456"/>
                  </a:cubicBezTo>
                  <a:cubicBezTo>
                    <a:pt x="817" y="2456"/>
                    <a:pt x="1051" y="2412"/>
                    <a:pt x="1284" y="2380"/>
                  </a:cubicBezTo>
                  <a:cubicBezTo>
                    <a:pt x="1593" y="2319"/>
                    <a:pt x="2043" y="2380"/>
                    <a:pt x="2353" y="2185"/>
                  </a:cubicBezTo>
                  <a:cubicBezTo>
                    <a:pt x="2446" y="2109"/>
                    <a:pt x="2418" y="1886"/>
                    <a:pt x="2281" y="1886"/>
                  </a:cubicBezTo>
                  <a:cubicBezTo>
                    <a:pt x="2260" y="1886"/>
                    <a:pt x="2237" y="1891"/>
                    <a:pt x="2211" y="1902"/>
                  </a:cubicBezTo>
                  <a:cubicBezTo>
                    <a:pt x="1956" y="2017"/>
                    <a:pt x="1681" y="1983"/>
                    <a:pt x="1398" y="2017"/>
                  </a:cubicBezTo>
                  <a:cubicBezTo>
                    <a:pt x="1130" y="2054"/>
                    <a:pt x="858" y="2119"/>
                    <a:pt x="588" y="2119"/>
                  </a:cubicBezTo>
                  <a:cubicBezTo>
                    <a:pt x="515" y="2119"/>
                    <a:pt x="441" y="2115"/>
                    <a:pt x="368" y="2103"/>
                  </a:cubicBezTo>
                  <a:lnTo>
                    <a:pt x="368" y="2103"/>
                  </a:lnTo>
                  <a:cubicBezTo>
                    <a:pt x="500" y="1446"/>
                    <a:pt x="664" y="727"/>
                    <a:pt x="558" y="81"/>
                  </a:cubicBezTo>
                  <a:cubicBezTo>
                    <a:pt x="547" y="25"/>
                    <a:pt x="510" y="0"/>
                    <a:pt x="4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-3875929" y="1482533"/>
              <a:ext cx="66911" cy="44832"/>
            </a:xfrm>
            <a:custGeom>
              <a:avLst/>
              <a:gdLst/>
              <a:ahLst/>
              <a:cxnLst/>
              <a:rect l="l" t="t" r="r" b="b"/>
              <a:pathLst>
                <a:path w="1391" h="932" extrusionOk="0">
                  <a:moveTo>
                    <a:pt x="458" y="1"/>
                  </a:moveTo>
                  <a:cubicBezTo>
                    <a:pt x="231" y="1"/>
                    <a:pt x="1" y="97"/>
                    <a:pt x="19" y="364"/>
                  </a:cubicBezTo>
                  <a:cubicBezTo>
                    <a:pt x="38" y="407"/>
                    <a:pt x="85" y="447"/>
                    <a:pt x="132" y="447"/>
                  </a:cubicBezTo>
                  <a:cubicBezTo>
                    <a:pt x="151" y="447"/>
                    <a:pt x="170" y="440"/>
                    <a:pt x="187" y="425"/>
                  </a:cubicBezTo>
                  <a:cubicBezTo>
                    <a:pt x="241" y="364"/>
                    <a:pt x="295" y="257"/>
                    <a:pt x="382" y="257"/>
                  </a:cubicBezTo>
                  <a:cubicBezTo>
                    <a:pt x="404" y="251"/>
                    <a:pt x="425" y="249"/>
                    <a:pt x="445" y="249"/>
                  </a:cubicBezTo>
                  <a:cubicBezTo>
                    <a:pt x="556" y="249"/>
                    <a:pt x="644" y="319"/>
                    <a:pt x="718" y="364"/>
                  </a:cubicBezTo>
                  <a:cubicBezTo>
                    <a:pt x="913" y="478"/>
                    <a:pt x="1054" y="673"/>
                    <a:pt x="1169" y="868"/>
                  </a:cubicBezTo>
                  <a:cubicBezTo>
                    <a:pt x="1179" y="913"/>
                    <a:pt x="1211" y="932"/>
                    <a:pt x="1246" y="932"/>
                  </a:cubicBezTo>
                  <a:cubicBezTo>
                    <a:pt x="1301" y="932"/>
                    <a:pt x="1363" y="884"/>
                    <a:pt x="1363" y="814"/>
                  </a:cubicBezTo>
                  <a:cubicBezTo>
                    <a:pt x="1390" y="478"/>
                    <a:pt x="1027" y="196"/>
                    <a:pt x="745" y="55"/>
                  </a:cubicBezTo>
                  <a:cubicBezTo>
                    <a:pt x="667" y="21"/>
                    <a:pt x="563" y="1"/>
                    <a:pt x="4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-3821382" y="1514906"/>
              <a:ext cx="51470" cy="46611"/>
            </a:xfrm>
            <a:custGeom>
              <a:avLst/>
              <a:gdLst/>
              <a:ahLst/>
              <a:cxnLst/>
              <a:rect l="l" t="t" r="r" b="b"/>
              <a:pathLst>
                <a:path w="1070" h="969" extrusionOk="0">
                  <a:moveTo>
                    <a:pt x="283" y="0"/>
                  </a:moveTo>
                  <a:cubicBezTo>
                    <a:pt x="169" y="0"/>
                    <a:pt x="1" y="88"/>
                    <a:pt x="1" y="195"/>
                  </a:cubicBezTo>
                  <a:cubicBezTo>
                    <a:pt x="1" y="214"/>
                    <a:pt x="17" y="236"/>
                    <a:pt x="37" y="236"/>
                  </a:cubicBezTo>
                  <a:cubicBezTo>
                    <a:pt x="45" y="236"/>
                    <a:pt x="53" y="232"/>
                    <a:pt x="61" y="222"/>
                  </a:cubicBezTo>
                  <a:cubicBezTo>
                    <a:pt x="142" y="222"/>
                    <a:pt x="203" y="168"/>
                    <a:pt x="283" y="168"/>
                  </a:cubicBezTo>
                  <a:cubicBezTo>
                    <a:pt x="371" y="168"/>
                    <a:pt x="478" y="222"/>
                    <a:pt x="539" y="283"/>
                  </a:cubicBezTo>
                  <a:cubicBezTo>
                    <a:pt x="707" y="424"/>
                    <a:pt x="760" y="645"/>
                    <a:pt x="673" y="840"/>
                  </a:cubicBezTo>
                  <a:cubicBezTo>
                    <a:pt x="651" y="884"/>
                    <a:pt x="687" y="969"/>
                    <a:pt x="745" y="969"/>
                  </a:cubicBezTo>
                  <a:cubicBezTo>
                    <a:pt x="758" y="969"/>
                    <a:pt x="772" y="964"/>
                    <a:pt x="787" y="955"/>
                  </a:cubicBezTo>
                  <a:cubicBezTo>
                    <a:pt x="1069" y="726"/>
                    <a:pt x="901" y="363"/>
                    <a:pt x="673" y="168"/>
                  </a:cubicBezTo>
                  <a:cubicBezTo>
                    <a:pt x="565" y="54"/>
                    <a:pt x="424" y="0"/>
                    <a:pt x="2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-3786124" y="1554012"/>
              <a:ext cx="22993" cy="33672"/>
            </a:xfrm>
            <a:custGeom>
              <a:avLst/>
              <a:gdLst/>
              <a:ahLst/>
              <a:cxnLst/>
              <a:rect l="l" t="t" r="r" b="b"/>
              <a:pathLst>
                <a:path w="478" h="700" extrusionOk="0">
                  <a:moveTo>
                    <a:pt x="182" y="0"/>
                  </a:moveTo>
                  <a:cubicBezTo>
                    <a:pt x="142" y="0"/>
                    <a:pt x="99" y="9"/>
                    <a:pt x="54" y="27"/>
                  </a:cubicBezTo>
                  <a:cubicBezTo>
                    <a:pt x="0" y="54"/>
                    <a:pt x="27" y="142"/>
                    <a:pt x="81" y="142"/>
                  </a:cubicBezTo>
                  <a:cubicBezTo>
                    <a:pt x="113" y="128"/>
                    <a:pt x="140" y="122"/>
                    <a:pt x="164" y="122"/>
                  </a:cubicBezTo>
                  <a:cubicBezTo>
                    <a:pt x="244" y="122"/>
                    <a:pt x="276" y="194"/>
                    <a:pt x="276" y="283"/>
                  </a:cubicBezTo>
                  <a:cubicBezTo>
                    <a:pt x="249" y="390"/>
                    <a:pt x="168" y="531"/>
                    <a:pt x="81" y="558"/>
                  </a:cubicBezTo>
                  <a:cubicBezTo>
                    <a:pt x="27" y="585"/>
                    <a:pt x="54" y="699"/>
                    <a:pt x="108" y="699"/>
                  </a:cubicBezTo>
                  <a:cubicBezTo>
                    <a:pt x="336" y="672"/>
                    <a:pt x="478" y="478"/>
                    <a:pt x="444" y="249"/>
                  </a:cubicBezTo>
                  <a:cubicBezTo>
                    <a:pt x="423" y="99"/>
                    <a:pt x="318" y="0"/>
                    <a:pt x="1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-3873332" y="1340586"/>
              <a:ext cx="143105" cy="151186"/>
            </a:xfrm>
            <a:custGeom>
              <a:avLst/>
              <a:gdLst/>
              <a:ahLst/>
              <a:cxnLst/>
              <a:rect l="l" t="t" r="r" b="b"/>
              <a:pathLst>
                <a:path w="2975" h="3143" extrusionOk="0">
                  <a:moveTo>
                    <a:pt x="2837" y="1"/>
                  </a:moveTo>
                  <a:cubicBezTo>
                    <a:pt x="2823" y="1"/>
                    <a:pt x="2808" y="5"/>
                    <a:pt x="2795" y="15"/>
                  </a:cubicBezTo>
                  <a:cubicBezTo>
                    <a:pt x="2176" y="351"/>
                    <a:pt x="1672" y="882"/>
                    <a:pt x="1222" y="1386"/>
                  </a:cubicBezTo>
                  <a:cubicBezTo>
                    <a:pt x="745" y="1890"/>
                    <a:pt x="301" y="2448"/>
                    <a:pt x="19" y="3066"/>
                  </a:cubicBezTo>
                  <a:cubicBezTo>
                    <a:pt x="0" y="3104"/>
                    <a:pt x="21" y="3143"/>
                    <a:pt x="45" y="3143"/>
                  </a:cubicBezTo>
                  <a:cubicBezTo>
                    <a:pt x="55" y="3143"/>
                    <a:pt x="65" y="3136"/>
                    <a:pt x="73" y="3120"/>
                  </a:cubicBezTo>
                  <a:cubicBezTo>
                    <a:pt x="523" y="2589"/>
                    <a:pt x="913" y="2032"/>
                    <a:pt x="1363" y="1554"/>
                  </a:cubicBezTo>
                  <a:cubicBezTo>
                    <a:pt x="1840" y="1050"/>
                    <a:pt x="2425" y="654"/>
                    <a:pt x="2902" y="183"/>
                  </a:cubicBezTo>
                  <a:cubicBezTo>
                    <a:pt x="2975" y="111"/>
                    <a:pt x="2908" y="1"/>
                    <a:pt x="28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-3740524" y="1346406"/>
              <a:ext cx="99909" cy="101929"/>
            </a:xfrm>
            <a:custGeom>
              <a:avLst/>
              <a:gdLst/>
              <a:ahLst/>
              <a:cxnLst/>
              <a:rect l="l" t="t" r="r" b="b"/>
              <a:pathLst>
                <a:path w="2077" h="2119" extrusionOk="0">
                  <a:moveTo>
                    <a:pt x="130" y="0"/>
                  </a:moveTo>
                  <a:cubicBezTo>
                    <a:pt x="107" y="0"/>
                    <a:pt x="84" y="1"/>
                    <a:pt x="61" y="2"/>
                  </a:cubicBezTo>
                  <a:cubicBezTo>
                    <a:pt x="0" y="2"/>
                    <a:pt x="0" y="89"/>
                    <a:pt x="61" y="89"/>
                  </a:cubicBezTo>
                  <a:cubicBezTo>
                    <a:pt x="1069" y="311"/>
                    <a:pt x="1512" y="1124"/>
                    <a:pt x="1848" y="2045"/>
                  </a:cubicBezTo>
                  <a:cubicBezTo>
                    <a:pt x="1863" y="2095"/>
                    <a:pt x="1909" y="2118"/>
                    <a:pt x="1956" y="2118"/>
                  </a:cubicBezTo>
                  <a:cubicBezTo>
                    <a:pt x="2016" y="2118"/>
                    <a:pt x="2077" y="2082"/>
                    <a:pt x="2077" y="2018"/>
                  </a:cubicBezTo>
                  <a:cubicBezTo>
                    <a:pt x="1965" y="1092"/>
                    <a:pt x="1110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-3793820" y="1436500"/>
              <a:ext cx="164943" cy="164511"/>
            </a:xfrm>
            <a:custGeom>
              <a:avLst/>
              <a:gdLst/>
              <a:ahLst/>
              <a:cxnLst/>
              <a:rect l="l" t="t" r="r" b="b"/>
              <a:pathLst>
                <a:path w="3429" h="3420" extrusionOk="0">
                  <a:moveTo>
                    <a:pt x="3287" y="1"/>
                  </a:moveTo>
                  <a:cubicBezTo>
                    <a:pt x="3280" y="1"/>
                    <a:pt x="3273" y="2"/>
                    <a:pt x="3265" y="4"/>
                  </a:cubicBezTo>
                  <a:lnTo>
                    <a:pt x="3158" y="4"/>
                  </a:lnTo>
                  <a:cubicBezTo>
                    <a:pt x="3095" y="4"/>
                    <a:pt x="3035" y="91"/>
                    <a:pt x="3047" y="152"/>
                  </a:cubicBezTo>
                  <a:lnTo>
                    <a:pt x="3047" y="152"/>
                  </a:lnTo>
                  <a:cubicBezTo>
                    <a:pt x="2523" y="699"/>
                    <a:pt x="2022" y="1248"/>
                    <a:pt x="1444" y="1745"/>
                  </a:cubicBezTo>
                  <a:cubicBezTo>
                    <a:pt x="913" y="2222"/>
                    <a:pt x="355" y="2726"/>
                    <a:pt x="19" y="3337"/>
                  </a:cubicBezTo>
                  <a:cubicBezTo>
                    <a:pt x="0" y="3380"/>
                    <a:pt x="22" y="3420"/>
                    <a:pt x="55" y="3420"/>
                  </a:cubicBezTo>
                  <a:cubicBezTo>
                    <a:pt x="69" y="3420"/>
                    <a:pt x="84" y="3413"/>
                    <a:pt x="100" y="3398"/>
                  </a:cubicBezTo>
                  <a:cubicBezTo>
                    <a:pt x="604" y="2833"/>
                    <a:pt x="1169" y="2302"/>
                    <a:pt x="1753" y="1825"/>
                  </a:cubicBezTo>
                  <a:cubicBezTo>
                    <a:pt x="2345" y="1348"/>
                    <a:pt x="2956" y="844"/>
                    <a:pt x="3380" y="206"/>
                  </a:cubicBezTo>
                  <a:cubicBezTo>
                    <a:pt x="3429" y="126"/>
                    <a:pt x="3365" y="1"/>
                    <a:pt x="32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-3741822" y="1295322"/>
              <a:ext cx="175237" cy="155179"/>
            </a:xfrm>
            <a:custGeom>
              <a:avLst/>
              <a:gdLst/>
              <a:ahLst/>
              <a:cxnLst/>
              <a:rect l="l" t="t" r="r" b="b"/>
              <a:pathLst>
                <a:path w="3643" h="3226" extrusionOk="0">
                  <a:moveTo>
                    <a:pt x="1262" y="1"/>
                  </a:moveTo>
                  <a:cubicBezTo>
                    <a:pt x="1124" y="1"/>
                    <a:pt x="983" y="27"/>
                    <a:pt x="840" y="83"/>
                  </a:cubicBezTo>
                  <a:cubicBezTo>
                    <a:pt x="531" y="224"/>
                    <a:pt x="27" y="560"/>
                    <a:pt x="0" y="956"/>
                  </a:cubicBezTo>
                  <a:cubicBezTo>
                    <a:pt x="0" y="988"/>
                    <a:pt x="21" y="1001"/>
                    <a:pt x="43" y="1001"/>
                  </a:cubicBezTo>
                  <a:cubicBezTo>
                    <a:pt x="59" y="1001"/>
                    <a:pt x="76" y="994"/>
                    <a:pt x="88" y="983"/>
                  </a:cubicBezTo>
                  <a:cubicBezTo>
                    <a:pt x="256" y="701"/>
                    <a:pt x="592" y="533"/>
                    <a:pt x="867" y="392"/>
                  </a:cubicBezTo>
                  <a:cubicBezTo>
                    <a:pt x="999" y="324"/>
                    <a:pt x="1128" y="295"/>
                    <a:pt x="1251" y="295"/>
                  </a:cubicBezTo>
                  <a:cubicBezTo>
                    <a:pt x="1630" y="295"/>
                    <a:pt x="1966" y="569"/>
                    <a:pt x="2245" y="842"/>
                  </a:cubicBezTo>
                  <a:cubicBezTo>
                    <a:pt x="2520" y="1178"/>
                    <a:pt x="2715" y="1568"/>
                    <a:pt x="2829" y="1991"/>
                  </a:cubicBezTo>
                  <a:cubicBezTo>
                    <a:pt x="2971" y="2522"/>
                    <a:pt x="2608" y="2771"/>
                    <a:pt x="2245" y="3053"/>
                  </a:cubicBezTo>
                  <a:cubicBezTo>
                    <a:pt x="2167" y="3131"/>
                    <a:pt x="2250" y="3225"/>
                    <a:pt x="2326" y="3225"/>
                  </a:cubicBezTo>
                  <a:cubicBezTo>
                    <a:pt x="2335" y="3225"/>
                    <a:pt x="2344" y="3224"/>
                    <a:pt x="2352" y="3221"/>
                  </a:cubicBezTo>
                  <a:cubicBezTo>
                    <a:pt x="3643" y="2663"/>
                    <a:pt x="3085" y="1319"/>
                    <a:pt x="2325" y="533"/>
                  </a:cubicBezTo>
                  <a:cubicBezTo>
                    <a:pt x="2034" y="222"/>
                    <a:pt x="1665" y="1"/>
                    <a:pt x="1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-3675875" y="1264104"/>
              <a:ext cx="137429" cy="149984"/>
            </a:xfrm>
            <a:custGeom>
              <a:avLst/>
              <a:gdLst/>
              <a:ahLst/>
              <a:cxnLst/>
              <a:rect l="l" t="t" r="r" b="b"/>
              <a:pathLst>
                <a:path w="2857" h="3118" extrusionOk="0">
                  <a:moveTo>
                    <a:pt x="1170" y="1"/>
                  </a:moveTo>
                  <a:cubicBezTo>
                    <a:pt x="711" y="1"/>
                    <a:pt x="349" y="361"/>
                    <a:pt x="34" y="651"/>
                  </a:cubicBezTo>
                  <a:cubicBezTo>
                    <a:pt x="0" y="651"/>
                    <a:pt x="34" y="705"/>
                    <a:pt x="61" y="705"/>
                  </a:cubicBezTo>
                  <a:cubicBezTo>
                    <a:pt x="255" y="678"/>
                    <a:pt x="397" y="597"/>
                    <a:pt x="565" y="456"/>
                  </a:cubicBezTo>
                  <a:cubicBezTo>
                    <a:pt x="759" y="324"/>
                    <a:pt x="937" y="265"/>
                    <a:pt x="1107" y="265"/>
                  </a:cubicBezTo>
                  <a:cubicBezTo>
                    <a:pt x="1401" y="265"/>
                    <a:pt x="1667" y="441"/>
                    <a:pt x="1936" y="705"/>
                  </a:cubicBezTo>
                  <a:cubicBezTo>
                    <a:pt x="2325" y="1068"/>
                    <a:pt x="2608" y="1605"/>
                    <a:pt x="2352" y="2136"/>
                  </a:cubicBezTo>
                  <a:cubicBezTo>
                    <a:pt x="2184" y="2472"/>
                    <a:pt x="1848" y="2721"/>
                    <a:pt x="1546" y="2950"/>
                  </a:cubicBezTo>
                  <a:cubicBezTo>
                    <a:pt x="1485" y="3003"/>
                    <a:pt x="1485" y="3118"/>
                    <a:pt x="1600" y="3118"/>
                  </a:cubicBezTo>
                  <a:cubicBezTo>
                    <a:pt x="2016" y="3118"/>
                    <a:pt x="2325" y="2667"/>
                    <a:pt x="2554" y="2358"/>
                  </a:cubicBezTo>
                  <a:cubicBezTo>
                    <a:pt x="2856" y="1881"/>
                    <a:pt x="2749" y="1377"/>
                    <a:pt x="2440" y="900"/>
                  </a:cubicBezTo>
                  <a:cubicBezTo>
                    <a:pt x="2184" y="537"/>
                    <a:pt x="1741" y="33"/>
                    <a:pt x="1264" y="6"/>
                  </a:cubicBezTo>
                  <a:cubicBezTo>
                    <a:pt x="1232" y="3"/>
                    <a:pt x="1201" y="1"/>
                    <a:pt x="1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-3696751" y="1329041"/>
              <a:ext cx="26408" cy="15248"/>
            </a:xfrm>
            <a:custGeom>
              <a:avLst/>
              <a:gdLst/>
              <a:ahLst/>
              <a:cxnLst/>
              <a:rect l="l" t="t" r="r" b="b"/>
              <a:pathLst>
                <a:path w="549" h="317" extrusionOk="0">
                  <a:moveTo>
                    <a:pt x="468" y="0"/>
                  </a:moveTo>
                  <a:cubicBezTo>
                    <a:pt x="300" y="0"/>
                    <a:pt x="159" y="87"/>
                    <a:pt x="44" y="222"/>
                  </a:cubicBezTo>
                  <a:cubicBezTo>
                    <a:pt x="0" y="271"/>
                    <a:pt x="46" y="316"/>
                    <a:pt x="98" y="316"/>
                  </a:cubicBezTo>
                  <a:cubicBezTo>
                    <a:pt x="109" y="316"/>
                    <a:pt x="121" y="314"/>
                    <a:pt x="132" y="309"/>
                  </a:cubicBezTo>
                  <a:cubicBezTo>
                    <a:pt x="239" y="195"/>
                    <a:pt x="353" y="168"/>
                    <a:pt x="495" y="114"/>
                  </a:cubicBezTo>
                  <a:cubicBezTo>
                    <a:pt x="548" y="87"/>
                    <a:pt x="521" y="0"/>
                    <a:pt x="4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-3677895" y="1337122"/>
              <a:ext cx="23715" cy="14431"/>
            </a:xfrm>
            <a:custGeom>
              <a:avLst/>
              <a:gdLst/>
              <a:ahLst/>
              <a:cxnLst/>
              <a:rect l="l" t="t" r="r" b="b"/>
              <a:pathLst>
                <a:path w="493" h="300" extrusionOk="0">
                  <a:moveTo>
                    <a:pt x="378" y="0"/>
                  </a:moveTo>
                  <a:cubicBezTo>
                    <a:pt x="244" y="27"/>
                    <a:pt x="129" y="114"/>
                    <a:pt x="42" y="195"/>
                  </a:cubicBezTo>
                  <a:cubicBezTo>
                    <a:pt x="1" y="241"/>
                    <a:pt x="43" y="300"/>
                    <a:pt x="89" y="300"/>
                  </a:cubicBezTo>
                  <a:cubicBezTo>
                    <a:pt x="103" y="300"/>
                    <a:pt x="117" y="295"/>
                    <a:pt x="129" y="282"/>
                  </a:cubicBezTo>
                  <a:cubicBezTo>
                    <a:pt x="210" y="222"/>
                    <a:pt x="324" y="168"/>
                    <a:pt x="412" y="114"/>
                  </a:cubicBezTo>
                  <a:cubicBezTo>
                    <a:pt x="492" y="87"/>
                    <a:pt x="439" y="0"/>
                    <a:pt x="3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-3668419" y="1353573"/>
              <a:ext cx="26504" cy="14142"/>
            </a:xfrm>
            <a:custGeom>
              <a:avLst/>
              <a:gdLst/>
              <a:ahLst/>
              <a:cxnLst/>
              <a:rect l="l" t="t" r="r" b="b"/>
              <a:pathLst>
                <a:path w="551" h="294" extrusionOk="0">
                  <a:moveTo>
                    <a:pt x="363" y="1"/>
                  </a:moveTo>
                  <a:cubicBezTo>
                    <a:pt x="324" y="1"/>
                    <a:pt x="282" y="8"/>
                    <a:pt x="242" y="21"/>
                  </a:cubicBezTo>
                  <a:cubicBezTo>
                    <a:pt x="181" y="81"/>
                    <a:pt x="127" y="135"/>
                    <a:pt x="47" y="189"/>
                  </a:cubicBezTo>
                  <a:cubicBezTo>
                    <a:pt x="0" y="236"/>
                    <a:pt x="57" y="294"/>
                    <a:pt x="110" y="294"/>
                  </a:cubicBezTo>
                  <a:cubicBezTo>
                    <a:pt x="126" y="294"/>
                    <a:pt x="142" y="289"/>
                    <a:pt x="154" y="276"/>
                  </a:cubicBezTo>
                  <a:cubicBezTo>
                    <a:pt x="242" y="216"/>
                    <a:pt x="349" y="162"/>
                    <a:pt x="463" y="135"/>
                  </a:cubicBezTo>
                  <a:cubicBezTo>
                    <a:pt x="517" y="135"/>
                    <a:pt x="551" y="48"/>
                    <a:pt x="463" y="21"/>
                  </a:cubicBezTo>
                  <a:cubicBezTo>
                    <a:pt x="436" y="8"/>
                    <a:pt x="401" y="1"/>
                    <a:pt x="3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-3654662" y="1372477"/>
              <a:ext cx="23426" cy="12699"/>
            </a:xfrm>
            <a:custGeom>
              <a:avLst/>
              <a:gdLst/>
              <a:ahLst/>
              <a:cxnLst/>
              <a:rect l="l" t="t" r="r" b="b"/>
              <a:pathLst>
                <a:path w="487" h="264" extrusionOk="0">
                  <a:moveTo>
                    <a:pt x="318" y="0"/>
                  </a:moveTo>
                  <a:cubicBezTo>
                    <a:pt x="219" y="0"/>
                    <a:pt x="127" y="54"/>
                    <a:pt x="63" y="132"/>
                  </a:cubicBezTo>
                  <a:cubicBezTo>
                    <a:pt x="1" y="200"/>
                    <a:pt x="55" y="264"/>
                    <a:pt x="121" y="264"/>
                  </a:cubicBezTo>
                  <a:cubicBezTo>
                    <a:pt x="140" y="264"/>
                    <a:pt x="159" y="258"/>
                    <a:pt x="177" y="246"/>
                  </a:cubicBezTo>
                  <a:cubicBezTo>
                    <a:pt x="231" y="192"/>
                    <a:pt x="318" y="132"/>
                    <a:pt x="399" y="132"/>
                  </a:cubicBezTo>
                  <a:cubicBezTo>
                    <a:pt x="487" y="132"/>
                    <a:pt x="487" y="51"/>
                    <a:pt x="433" y="24"/>
                  </a:cubicBezTo>
                  <a:cubicBezTo>
                    <a:pt x="394" y="8"/>
                    <a:pt x="356" y="0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-3637009" y="1393401"/>
              <a:ext cx="19337" cy="11208"/>
            </a:xfrm>
            <a:custGeom>
              <a:avLst/>
              <a:gdLst/>
              <a:ahLst/>
              <a:cxnLst/>
              <a:rect l="l" t="t" r="r" b="b"/>
              <a:pathLst>
                <a:path w="402" h="233" extrusionOk="0">
                  <a:moveTo>
                    <a:pt x="240" y="0"/>
                  </a:moveTo>
                  <a:cubicBezTo>
                    <a:pt x="176" y="0"/>
                    <a:pt x="115" y="41"/>
                    <a:pt x="66" y="93"/>
                  </a:cubicBezTo>
                  <a:cubicBezTo>
                    <a:pt x="1" y="154"/>
                    <a:pt x="48" y="232"/>
                    <a:pt x="109" y="232"/>
                  </a:cubicBezTo>
                  <a:cubicBezTo>
                    <a:pt x="130" y="232"/>
                    <a:pt x="153" y="223"/>
                    <a:pt x="173" y="201"/>
                  </a:cubicBezTo>
                  <a:cubicBezTo>
                    <a:pt x="192" y="182"/>
                    <a:pt x="228" y="163"/>
                    <a:pt x="266" y="163"/>
                  </a:cubicBezTo>
                  <a:cubicBezTo>
                    <a:pt x="282" y="163"/>
                    <a:pt x="299" y="166"/>
                    <a:pt x="314" y="174"/>
                  </a:cubicBezTo>
                  <a:cubicBezTo>
                    <a:pt x="368" y="174"/>
                    <a:pt x="402" y="93"/>
                    <a:pt x="368" y="60"/>
                  </a:cubicBezTo>
                  <a:cubicBezTo>
                    <a:pt x="326" y="17"/>
                    <a:pt x="282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1" name="Google Shape;1971;p40"/>
            <p:cNvSpPr/>
            <p:nvPr/>
          </p:nvSpPr>
          <p:spPr>
            <a:xfrm>
              <a:off x="-3634941" y="1402589"/>
              <a:ext cx="15681" cy="21550"/>
            </a:xfrm>
            <a:custGeom>
              <a:avLst/>
              <a:gdLst/>
              <a:ahLst/>
              <a:cxnLst/>
              <a:rect l="l" t="t" r="r" b="b"/>
              <a:pathLst>
                <a:path w="326" h="448" extrusionOk="0">
                  <a:moveTo>
                    <a:pt x="273" y="0"/>
                  </a:moveTo>
                  <a:cubicBezTo>
                    <a:pt x="252" y="0"/>
                    <a:pt x="229" y="13"/>
                    <a:pt x="218" y="37"/>
                  </a:cubicBezTo>
                  <a:cubicBezTo>
                    <a:pt x="218" y="151"/>
                    <a:pt x="130" y="239"/>
                    <a:pt x="50" y="319"/>
                  </a:cubicBezTo>
                  <a:cubicBezTo>
                    <a:pt x="0" y="363"/>
                    <a:pt x="50" y="447"/>
                    <a:pt x="113" y="447"/>
                  </a:cubicBezTo>
                  <a:cubicBezTo>
                    <a:pt x="127" y="447"/>
                    <a:pt x="142" y="443"/>
                    <a:pt x="157" y="433"/>
                  </a:cubicBezTo>
                  <a:cubicBezTo>
                    <a:pt x="271" y="319"/>
                    <a:pt x="325" y="205"/>
                    <a:pt x="325" y="71"/>
                  </a:cubicBezTo>
                  <a:cubicBezTo>
                    <a:pt x="325" y="22"/>
                    <a:pt x="300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2" name="Google Shape;1972;p40"/>
            <p:cNvSpPr/>
            <p:nvPr/>
          </p:nvSpPr>
          <p:spPr>
            <a:xfrm>
              <a:off x="-3616181" y="1293735"/>
              <a:ext cx="38626" cy="33095"/>
            </a:xfrm>
            <a:custGeom>
              <a:avLst/>
              <a:gdLst/>
              <a:ahLst/>
              <a:cxnLst/>
              <a:rect l="l" t="t" r="r" b="b"/>
              <a:pathLst>
                <a:path w="803" h="688" extrusionOk="0">
                  <a:moveTo>
                    <a:pt x="34" y="1"/>
                  </a:moveTo>
                  <a:cubicBezTo>
                    <a:pt x="14" y="1"/>
                    <a:pt x="1" y="40"/>
                    <a:pt x="23" y="62"/>
                  </a:cubicBezTo>
                  <a:cubicBezTo>
                    <a:pt x="137" y="176"/>
                    <a:pt x="244" y="257"/>
                    <a:pt x="332" y="371"/>
                  </a:cubicBezTo>
                  <a:cubicBezTo>
                    <a:pt x="439" y="452"/>
                    <a:pt x="527" y="566"/>
                    <a:pt x="668" y="680"/>
                  </a:cubicBezTo>
                  <a:cubicBezTo>
                    <a:pt x="677" y="685"/>
                    <a:pt x="688" y="687"/>
                    <a:pt x="699" y="687"/>
                  </a:cubicBezTo>
                  <a:cubicBezTo>
                    <a:pt x="749" y="687"/>
                    <a:pt x="803" y="642"/>
                    <a:pt x="775" y="593"/>
                  </a:cubicBezTo>
                  <a:cubicBezTo>
                    <a:pt x="607" y="344"/>
                    <a:pt x="332" y="89"/>
                    <a:pt x="49" y="8"/>
                  </a:cubicBezTo>
                  <a:cubicBezTo>
                    <a:pt x="44" y="3"/>
                    <a:pt x="39" y="1"/>
                    <a:pt x="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3" name="Google Shape;1973;p40"/>
            <p:cNvSpPr/>
            <p:nvPr/>
          </p:nvSpPr>
          <p:spPr>
            <a:xfrm>
              <a:off x="-3578037" y="1336786"/>
              <a:ext cx="10150" cy="10246"/>
            </a:xfrm>
            <a:custGeom>
              <a:avLst/>
              <a:gdLst/>
              <a:ahLst/>
              <a:cxnLst/>
              <a:rect l="l" t="t" r="r" b="b"/>
              <a:pathLst>
                <a:path w="211" h="213" extrusionOk="0">
                  <a:moveTo>
                    <a:pt x="92" y="0"/>
                  </a:moveTo>
                  <a:cubicBezTo>
                    <a:pt x="44" y="0"/>
                    <a:pt x="0" y="52"/>
                    <a:pt x="43" y="94"/>
                  </a:cubicBezTo>
                  <a:cubicBezTo>
                    <a:pt x="70" y="148"/>
                    <a:pt x="96" y="175"/>
                    <a:pt x="123" y="202"/>
                  </a:cubicBezTo>
                  <a:cubicBezTo>
                    <a:pt x="131" y="209"/>
                    <a:pt x="140" y="213"/>
                    <a:pt x="150" y="213"/>
                  </a:cubicBezTo>
                  <a:cubicBezTo>
                    <a:pt x="178" y="213"/>
                    <a:pt x="211" y="188"/>
                    <a:pt x="211" y="148"/>
                  </a:cubicBezTo>
                  <a:cubicBezTo>
                    <a:pt x="211" y="94"/>
                    <a:pt x="184" y="61"/>
                    <a:pt x="150" y="34"/>
                  </a:cubicBezTo>
                  <a:cubicBezTo>
                    <a:pt x="134" y="10"/>
                    <a:pt x="112" y="0"/>
                    <a:pt x="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4" name="Google Shape;1974;p40"/>
            <p:cNvSpPr/>
            <p:nvPr/>
          </p:nvSpPr>
          <p:spPr>
            <a:xfrm>
              <a:off x="-3831339" y="1411728"/>
              <a:ext cx="103950" cy="86248"/>
            </a:xfrm>
            <a:custGeom>
              <a:avLst/>
              <a:gdLst/>
              <a:ahLst/>
              <a:cxnLst/>
              <a:rect l="l" t="t" r="r" b="b"/>
              <a:pathLst>
                <a:path w="2161" h="1793" extrusionOk="0">
                  <a:moveTo>
                    <a:pt x="2098" y="1"/>
                  </a:moveTo>
                  <a:cubicBezTo>
                    <a:pt x="2086" y="1"/>
                    <a:pt x="2072" y="5"/>
                    <a:pt x="2056" y="15"/>
                  </a:cubicBezTo>
                  <a:cubicBezTo>
                    <a:pt x="1276" y="438"/>
                    <a:pt x="658" y="1110"/>
                    <a:pt x="40" y="1729"/>
                  </a:cubicBezTo>
                  <a:cubicBezTo>
                    <a:pt x="1" y="1768"/>
                    <a:pt x="19" y="1793"/>
                    <a:pt x="45" y="1793"/>
                  </a:cubicBezTo>
                  <a:cubicBezTo>
                    <a:pt x="54" y="1793"/>
                    <a:pt x="65" y="1790"/>
                    <a:pt x="74" y="1782"/>
                  </a:cubicBezTo>
                  <a:cubicBezTo>
                    <a:pt x="712" y="1164"/>
                    <a:pt x="1384" y="606"/>
                    <a:pt x="2117" y="102"/>
                  </a:cubicBezTo>
                  <a:cubicBezTo>
                    <a:pt x="2160" y="80"/>
                    <a:pt x="2151" y="1"/>
                    <a:pt x="20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5" name="Google Shape;1975;p40"/>
            <p:cNvSpPr/>
            <p:nvPr/>
          </p:nvSpPr>
          <p:spPr>
            <a:xfrm>
              <a:off x="-3764478" y="1437799"/>
              <a:ext cx="62581" cy="54548"/>
            </a:xfrm>
            <a:custGeom>
              <a:avLst/>
              <a:gdLst/>
              <a:ahLst/>
              <a:cxnLst/>
              <a:rect l="l" t="t" r="r" b="b"/>
              <a:pathLst>
                <a:path w="1301" h="1134" extrusionOk="0">
                  <a:moveTo>
                    <a:pt x="1208" y="1"/>
                  </a:moveTo>
                  <a:cubicBezTo>
                    <a:pt x="1195" y="1"/>
                    <a:pt x="1182" y="4"/>
                    <a:pt x="1170" y="11"/>
                  </a:cubicBezTo>
                  <a:cubicBezTo>
                    <a:pt x="807" y="373"/>
                    <a:pt x="417" y="736"/>
                    <a:pt x="28" y="1072"/>
                  </a:cubicBezTo>
                  <a:cubicBezTo>
                    <a:pt x="0" y="1094"/>
                    <a:pt x="35" y="1133"/>
                    <a:pt x="77" y="1133"/>
                  </a:cubicBezTo>
                  <a:cubicBezTo>
                    <a:pt x="87" y="1133"/>
                    <a:pt x="98" y="1131"/>
                    <a:pt x="108" y="1126"/>
                  </a:cubicBezTo>
                  <a:cubicBezTo>
                    <a:pt x="498" y="790"/>
                    <a:pt x="921" y="481"/>
                    <a:pt x="1257" y="91"/>
                  </a:cubicBezTo>
                  <a:cubicBezTo>
                    <a:pt x="1300" y="48"/>
                    <a:pt x="1257" y="1"/>
                    <a:pt x="1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6" name="Google Shape;1976;p40"/>
            <p:cNvSpPr/>
            <p:nvPr/>
          </p:nvSpPr>
          <p:spPr>
            <a:xfrm>
              <a:off x="-3875016" y="1557716"/>
              <a:ext cx="47237" cy="38915"/>
            </a:xfrm>
            <a:custGeom>
              <a:avLst/>
              <a:gdLst/>
              <a:ahLst/>
              <a:cxnLst/>
              <a:rect l="l" t="t" r="r" b="b"/>
              <a:pathLst>
                <a:path w="982" h="809" extrusionOk="0">
                  <a:moveTo>
                    <a:pt x="114" y="0"/>
                  </a:moveTo>
                  <a:cubicBezTo>
                    <a:pt x="94" y="0"/>
                    <a:pt x="74" y="1"/>
                    <a:pt x="54" y="4"/>
                  </a:cubicBezTo>
                  <a:cubicBezTo>
                    <a:pt x="0" y="38"/>
                    <a:pt x="0" y="91"/>
                    <a:pt x="54" y="118"/>
                  </a:cubicBezTo>
                  <a:cubicBezTo>
                    <a:pt x="222" y="145"/>
                    <a:pt x="363" y="206"/>
                    <a:pt x="504" y="340"/>
                  </a:cubicBezTo>
                  <a:cubicBezTo>
                    <a:pt x="558" y="401"/>
                    <a:pt x="612" y="481"/>
                    <a:pt x="646" y="569"/>
                  </a:cubicBezTo>
                  <a:cubicBezTo>
                    <a:pt x="699" y="649"/>
                    <a:pt x="699" y="710"/>
                    <a:pt x="753" y="790"/>
                  </a:cubicBezTo>
                  <a:cubicBezTo>
                    <a:pt x="764" y="801"/>
                    <a:pt x="786" y="808"/>
                    <a:pt x="809" y="808"/>
                  </a:cubicBezTo>
                  <a:cubicBezTo>
                    <a:pt x="842" y="808"/>
                    <a:pt x="878" y="795"/>
                    <a:pt x="894" y="763"/>
                  </a:cubicBezTo>
                  <a:cubicBezTo>
                    <a:pt x="982" y="569"/>
                    <a:pt x="753" y="340"/>
                    <a:pt x="612" y="206"/>
                  </a:cubicBezTo>
                  <a:cubicBezTo>
                    <a:pt x="491" y="103"/>
                    <a:pt x="294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7" name="Google Shape;1977;p40"/>
            <p:cNvSpPr/>
            <p:nvPr/>
          </p:nvSpPr>
          <p:spPr>
            <a:xfrm>
              <a:off x="-3881605" y="1581815"/>
              <a:ext cx="18616" cy="19433"/>
            </a:xfrm>
            <a:custGeom>
              <a:avLst/>
              <a:gdLst/>
              <a:ahLst/>
              <a:cxnLst/>
              <a:rect l="l" t="t" r="r" b="b"/>
              <a:pathLst>
                <a:path w="387" h="404" extrusionOk="0">
                  <a:moveTo>
                    <a:pt x="61" y="0"/>
                  </a:moveTo>
                  <a:cubicBezTo>
                    <a:pt x="34" y="0"/>
                    <a:pt x="1" y="45"/>
                    <a:pt x="23" y="68"/>
                  </a:cubicBezTo>
                  <a:cubicBezTo>
                    <a:pt x="77" y="121"/>
                    <a:pt x="110" y="175"/>
                    <a:pt x="164" y="236"/>
                  </a:cubicBezTo>
                  <a:cubicBezTo>
                    <a:pt x="191" y="289"/>
                    <a:pt x="218" y="377"/>
                    <a:pt x="305" y="404"/>
                  </a:cubicBezTo>
                  <a:cubicBezTo>
                    <a:pt x="332" y="404"/>
                    <a:pt x="359" y="404"/>
                    <a:pt x="359" y="343"/>
                  </a:cubicBezTo>
                  <a:cubicBezTo>
                    <a:pt x="386" y="262"/>
                    <a:pt x="305" y="209"/>
                    <a:pt x="278" y="148"/>
                  </a:cubicBezTo>
                  <a:cubicBezTo>
                    <a:pt x="218" y="94"/>
                    <a:pt x="164" y="68"/>
                    <a:pt x="77" y="7"/>
                  </a:cubicBezTo>
                  <a:cubicBezTo>
                    <a:pt x="72" y="2"/>
                    <a:pt x="67" y="0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8" name="Google Shape;1978;p40"/>
            <p:cNvSpPr/>
            <p:nvPr/>
          </p:nvSpPr>
          <p:spPr>
            <a:xfrm>
              <a:off x="-3873717" y="1576861"/>
              <a:ext cx="24292" cy="20732"/>
            </a:xfrm>
            <a:custGeom>
              <a:avLst/>
              <a:gdLst/>
              <a:ahLst/>
              <a:cxnLst/>
              <a:rect l="l" t="t" r="r" b="b"/>
              <a:pathLst>
                <a:path w="505" h="431" extrusionOk="0">
                  <a:moveTo>
                    <a:pt x="124" y="0"/>
                  </a:moveTo>
                  <a:cubicBezTo>
                    <a:pt x="83" y="0"/>
                    <a:pt x="44" y="23"/>
                    <a:pt x="27" y="56"/>
                  </a:cubicBezTo>
                  <a:cubicBezTo>
                    <a:pt x="0" y="144"/>
                    <a:pt x="27" y="197"/>
                    <a:pt x="81" y="224"/>
                  </a:cubicBezTo>
                  <a:cubicBezTo>
                    <a:pt x="54" y="224"/>
                    <a:pt x="81" y="251"/>
                    <a:pt x="81" y="251"/>
                  </a:cubicBezTo>
                  <a:cubicBezTo>
                    <a:pt x="114" y="251"/>
                    <a:pt x="114" y="278"/>
                    <a:pt x="141" y="278"/>
                  </a:cubicBezTo>
                  <a:cubicBezTo>
                    <a:pt x="141" y="312"/>
                    <a:pt x="168" y="339"/>
                    <a:pt x="195" y="365"/>
                  </a:cubicBezTo>
                  <a:cubicBezTo>
                    <a:pt x="226" y="397"/>
                    <a:pt x="278" y="430"/>
                    <a:pt x="327" y="430"/>
                  </a:cubicBezTo>
                  <a:cubicBezTo>
                    <a:pt x="361" y="430"/>
                    <a:pt x="394" y="413"/>
                    <a:pt x="417" y="365"/>
                  </a:cubicBezTo>
                  <a:cubicBezTo>
                    <a:pt x="504" y="251"/>
                    <a:pt x="282" y="83"/>
                    <a:pt x="195" y="29"/>
                  </a:cubicBezTo>
                  <a:cubicBezTo>
                    <a:pt x="175" y="9"/>
                    <a:pt x="149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9" name="Google Shape;1979;p40"/>
            <p:cNvSpPr/>
            <p:nvPr/>
          </p:nvSpPr>
          <p:spPr>
            <a:xfrm>
              <a:off x="-3874390" y="1564643"/>
              <a:ext cx="27563" cy="30160"/>
            </a:xfrm>
            <a:custGeom>
              <a:avLst/>
              <a:gdLst/>
              <a:ahLst/>
              <a:cxnLst/>
              <a:rect l="l" t="t" r="r" b="b"/>
              <a:pathLst>
                <a:path w="573" h="627" extrusionOk="0">
                  <a:moveTo>
                    <a:pt x="83" y="1"/>
                  </a:moveTo>
                  <a:cubicBezTo>
                    <a:pt x="37" y="1"/>
                    <a:pt x="0" y="81"/>
                    <a:pt x="41" y="142"/>
                  </a:cubicBezTo>
                  <a:cubicBezTo>
                    <a:pt x="95" y="230"/>
                    <a:pt x="182" y="283"/>
                    <a:pt x="236" y="364"/>
                  </a:cubicBezTo>
                  <a:cubicBezTo>
                    <a:pt x="323" y="451"/>
                    <a:pt x="377" y="532"/>
                    <a:pt x="464" y="619"/>
                  </a:cubicBezTo>
                  <a:cubicBezTo>
                    <a:pt x="474" y="624"/>
                    <a:pt x="484" y="627"/>
                    <a:pt x="493" y="627"/>
                  </a:cubicBezTo>
                  <a:cubicBezTo>
                    <a:pt x="536" y="627"/>
                    <a:pt x="572" y="582"/>
                    <a:pt x="572" y="532"/>
                  </a:cubicBezTo>
                  <a:cubicBezTo>
                    <a:pt x="572" y="425"/>
                    <a:pt x="464" y="337"/>
                    <a:pt x="377" y="283"/>
                  </a:cubicBezTo>
                  <a:lnTo>
                    <a:pt x="128" y="28"/>
                  </a:lnTo>
                  <a:cubicBezTo>
                    <a:pt x="114" y="9"/>
                    <a:pt x="98" y="1"/>
                    <a:pt x="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0" name="Google Shape;1980;p40"/>
            <p:cNvSpPr/>
            <p:nvPr/>
          </p:nvSpPr>
          <p:spPr>
            <a:xfrm>
              <a:off x="-3863134" y="1574359"/>
              <a:ext cx="24388" cy="22801"/>
            </a:xfrm>
            <a:custGeom>
              <a:avLst/>
              <a:gdLst/>
              <a:ahLst/>
              <a:cxnLst/>
              <a:rect l="l" t="t" r="r" b="b"/>
              <a:pathLst>
                <a:path w="507" h="474" extrusionOk="0">
                  <a:moveTo>
                    <a:pt x="138" y="0"/>
                  </a:moveTo>
                  <a:cubicBezTo>
                    <a:pt x="66" y="0"/>
                    <a:pt x="1" y="99"/>
                    <a:pt x="89" y="162"/>
                  </a:cubicBezTo>
                  <a:cubicBezTo>
                    <a:pt x="197" y="249"/>
                    <a:pt x="284" y="364"/>
                    <a:pt x="365" y="444"/>
                  </a:cubicBezTo>
                  <a:cubicBezTo>
                    <a:pt x="388" y="465"/>
                    <a:pt x="414" y="474"/>
                    <a:pt x="437" y="474"/>
                  </a:cubicBezTo>
                  <a:cubicBezTo>
                    <a:pt x="475" y="474"/>
                    <a:pt x="506" y="451"/>
                    <a:pt x="506" y="417"/>
                  </a:cubicBezTo>
                  <a:cubicBezTo>
                    <a:pt x="479" y="249"/>
                    <a:pt x="338" y="135"/>
                    <a:pt x="197" y="28"/>
                  </a:cubicBezTo>
                  <a:cubicBezTo>
                    <a:pt x="179" y="8"/>
                    <a:pt x="158" y="0"/>
                    <a:pt x="1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1" name="Google Shape;1981;p40"/>
            <p:cNvSpPr/>
            <p:nvPr/>
          </p:nvSpPr>
          <p:spPr>
            <a:xfrm>
              <a:off x="-3859815" y="1572531"/>
              <a:ext cx="21069" cy="16451"/>
            </a:xfrm>
            <a:custGeom>
              <a:avLst/>
              <a:gdLst/>
              <a:ahLst/>
              <a:cxnLst/>
              <a:rect l="l" t="t" r="r" b="b"/>
              <a:pathLst>
                <a:path w="438" h="342" extrusionOk="0">
                  <a:moveTo>
                    <a:pt x="55" y="0"/>
                  </a:moveTo>
                  <a:cubicBezTo>
                    <a:pt x="15" y="0"/>
                    <a:pt x="0" y="73"/>
                    <a:pt x="47" y="119"/>
                  </a:cubicBezTo>
                  <a:cubicBezTo>
                    <a:pt x="101" y="146"/>
                    <a:pt x="161" y="200"/>
                    <a:pt x="215" y="234"/>
                  </a:cubicBezTo>
                  <a:cubicBezTo>
                    <a:pt x="269" y="287"/>
                    <a:pt x="330" y="341"/>
                    <a:pt x="383" y="341"/>
                  </a:cubicBezTo>
                  <a:cubicBezTo>
                    <a:pt x="437" y="341"/>
                    <a:pt x="437" y="314"/>
                    <a:pt x="437" y="287"/>
                  </a:cubicBezTo>
                  <a:cubicBezTo>
                    <a:pt x="410" y="200"/>
                    <a:pt x="330" y="173"/>
                    <a:pt x="269" y="146"/>
                  </a:cubicBezTo>
                  <a:cubicBezTo>
                    <a:pt x="215" y="93"/>
                    <a:pt x="161" y="66"/>
                    <a:pt x="74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2" name="Google Shape;1982;p40"/>
            <p:cNvSpPr/>
            <p:nvPr/>
          </p:nvSpPr>
          <p:spPr>
            <a:xfrm>
              <a:off x="-3872899" y="1560169"/>
              <a:ext cx="33431" cy="25591"/>
            </a:xfrm>
            <a:custGeom>
              <a:avLst/>
              <a:gdLst/>
              <a:ahLst/>
              <a:cxnLst/>
              <a:rect l="l" t="t" r="r" b="b"/>
              <a:pathLst>
                <a:path w="695" h="532" extrusionOk="0">
                  <a:moveTo>
                    <a:pt x="147" y="1"/>
                  </a:moveTo>
                  <a:cubicBezTo>
                    <a:pt x="44" y="1"/>
                    <a:pt x="0" y="134"/>
                    <a:pt x="97" y="208"/>
                  </a:cubicBezTo>
                  <a:cubicBezTo>
                    <a:pt x="232" y="323"/>
                    <a:pt x="373" y="457"/>
                    <a:pt x="514" y="518"/>
                  </a:cubicBezTo>
                  <a:cubicBezTo>
                    <a:pt x="535" y="527"/>
                    <a:pt x="554" y="531"/>
                    <a:pt x="572" y="531"/>
                  </a:cubicBezTo>
                  <a:cubicBezTo>
                    <a:pt x="652" y="531"/>
                    <a:pt x="695" y="443"/>
                    <a:pt x="628" y="376"/>
                  </a:cubicBezTo>
                  <a:cubicBezTo>
                    <a:pt x="514" y="235"/>
                    <a:pt x="346" y="121"/>
                    <a:pt x="205" y="14"/>
                  </a:cubicBezTo>
                  <a:cubicBezTo>
                    <a:pt x="184" y="5"/>
                    <a:pt x="165" y="1"/>
                    <a:pt x="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3" name="Google Shape;1983;p40"/>
            <p:cNvSpPr/>
            <p:nvPr/>
          </p:nvSpPr>
          <p:spPr>
            <a:xfrm>
              <a:off x="-3858276" y="1568250"/>
              <a:ext cx="23522" cy="15778"/>
            </a:xfrm>
            <a:custGeom>
              <a:avLst/>
              <a:gdLst/>
              <a:ahLst/>
              <a:cxnLst/>
              <a:rect l="l" t="t" r="r" b="b"/>
              <a:pathLst>
                <a:path w="489" h="328" extrusionOk="0">
                  <a:moveTo>
                    <a:pt x="118" y="1"/>
                  </a:moveTo>
                  <a:cubicBezTo>
                    <a:pt x="49" y="1"/>
                    <a:pt x="0" y="130"/>
                    <a:pt x="69" y="182"/>
                  </a:cubicBezTo>
                  <a:cubicBezTo>
                    <a:pt x="183" y="235"/>
                    <a:pt x="264" y="289"/>
                    <a:pt x="378" y="323"/>
                  </a:cubicBezTo>
                  <a:cubicBezTo>
                    <a:pt x="385" y="326"/>
                    <a:pt x="392" y="328"/>
                    <a:pt x="399" y="328"/>
                  </a:cubicBezTo>
                  <a:cubicBezTo>
                    <a:pt x="446" y="328"/>
                    <a:pt x="489" y="259"/>
                    <a:pt x="466" y="235"/>
                  </a:cubicBezTo>
                  <a:cubicBezTo>
                    <a:pt x="351" y="155"/>
                    <a:pt x="264" y="94"/>
                    <a:pt x="156" y="14"/>
                  </a:cubicBezTo>
                  <a:cubicBezTo>
                    <a:pt x="143" y="5"/>
                    <a:pt x="13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4" name="Google Shape;1984;p40"/>
            <p:cNvSpPr/>
            <p:nvPr/>
          </p:nvSpPr>
          <p:spPr>
            <a:xfrm>
              <a:off x="-3730855" y="1593119"/>
              <a:ext cx="33672" cy="8226"/>
            </a:xfrm>
            <a:custGeom>
              <a:avLst/>
              <a:gdLst/>
              <a:ahLst/>
              <a:cxnLst/>
              <a:rect l="l" t="t" r="r" b="b"/>
              <a:pathLst>
                <a:path w="700" h="171" extrusionOk="0">
                  <a:moveTo>
                    <a:pt x="612" y="1"/>
                  </a:moveTo>
                  <a:cubicBezTo>
                    <a:pt x="444" y="1"/>
                    <a:pt x="249" y="27"/>
                    <a:pt x="81" y="54"/>
                  </a:cubicBezTo>
                  <a:cubicBezTo>
                    <a:pt x="28" y="54"/>
                    <a:pt x="1" y="142"/>
                    <a:pt x="54" y="142"/>
                  </a:cubicBezTo>
                  <a:cubicBezTo>
                    <a:pt x="127" y="162"/>
                    <a:pt x="200" y="171"/>
                    <a:pt x="273" y="171"/>
                  </a:cubicBezTo>
                  <a:cubicBezTo>
                    <a:pt x="395" y="171"/>
                    <a:pt x="517" y="146"/>
                    <a:pt x="639" y="108"/>
                  </a:cubicBezTo>
                  <a:cubicBezTo>
                    <a:pt x="700" y="108"/>
                    <a:pt x="700" y="1"/>
                    <a:pt x="6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5" name="Google Shape;1985;p40"/>
            <p:cNvSpPr/>
            <p:nvPr/>
          </p:nvSpPr>
          <p:spPr>
            <a:xfrm>
              <a:off x="-3660290" y="1571233"/>
              <a:ext cx="28861" cy="19722"/>
            </a:xfrm>
            <a:custGeom>
              <a:avLst/>
              <a:gdLst/>
              <a:ahLst/>
              <a:cxnLst/>
              <a:rect l="l" t="t" r="r" b="b"/>
              <a:pathLst>
                <a:path w="600" h="410" extrusionOk="0">
                  <a:moveTo>
                    <a:pt x="496" y="0"/>
                  </a:moveTo>
                  <a:cubicBezTo>
                    <a:pt x="486" y="0"/>
                    <a:pt x="474" y="2"/>
                    <a:pt x="462" y="5"/>
                  </a:cubicBezTo>
                  <a:cubicBezTo>
                    <a:pt x="348" y="93"/>
                    <a:pt x="214" y="173"/>
                    <a:pt x="73" y="261"/>
                  </a:cubicBezTo>
                  <a:cubicBezTo>
                    <a:pt x="0" y="305"/>
                    <a:pt x="48" y="410"/>
                    <a:pt x="112" y="410"/>
                  </a:cubicBezTo>
                  <a:cubicBezTo>
                    <a:pt x="125" y="410"/>
                    <a:pt x="139" y="405"/>
                    <a:pt x="153" y="395"/>
                  </a:cubicBezTo>
                  <a:cubicBezTo>
                    <a:pt x="294" y="314"/>
                    <a:pt x="435" y="261"/>
                    <a:pt x="577" y="120"/>
                  </a:cubicBezTo>
                  <a:cubicBezTo>
                    <a:pt x="600" y="67"/>
                    <a:pt x="563" y="0"/>
                    <a:pt x="4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6" name="Google Shape;1986;p40"/>
            <p:cNvSpPr/>
            <p:nvPr/>
          </p:nvSpPr>
          <p:spPr>
            <a:xfrm>
              <a:off x="-3601847" y="1542516"/>
              <a:ext cx="34778" cy="29535"/>
            </a:xfrm>
            <a:custGeom>
              <a:avLst/>
              <a:gdLst/>
              <a:ahLst/>
              <a:cxnLst/>
              <a:rect l="l" t="t" r="r" b="b"/>
              <a:pathLst>
                <a:path w="723" h="614" extrusionOk="0">
                  <a:moveTo>
                    <a:pt x="612" y="1"/>
                  </a:moveTo>
                  <a:cubicBezTo>
                    <a:pt x="596" y="1"/>
                    <a:pt x="580" y="6"/>
                    <a:pt x="565" y="18"/>
                  </a:cubicBezTo>
                  <a:cubicBezTo>
                    <a:pt x="397" y="125"/>
                    <a:pt x="229" y="266"/>
                    <a:pt x="87" y="407"/>
                  </a:cubicBezTo>
                  <a:cubicBezTo>
                    <a:pt x="0" y="495"/>
                    <a:pt x="78" y="614"/>
                    <a:pt x="170" y="614"/>
                  </a:cubicBezTo>
                  <a:cubicBezTo>
                    <a:pt x="199" y="614"/>
                    <a:pt x="229" y="602"/>
                    <a:pt x="255" y="575"/>
                  </a:cubicBezTo>
                  <a:cubicBezTo>
                    <a:pt x="397" y="434"/>
                    <a:pt x="538" y="293"/>
                    <a:pt x="679" y="152"/>
                  </a:cubicBezTo>
                  <a:cubicBezTo>
                    <a:pt x="722" y="87"/>
                    <a:pt x="674" y="1"/>
                    <a:pt x="6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7" name="Google Shape;1987;p40"/>
            <p:cNvSpPr/>
            <p:nvPr/>
          </p:nvSpPr>
          <p:spPr>
            <a:xfrm>
              <a:off x="-3541383" y="1508749"/>
              <a:ext cx="25158" cy="26793"/>
            </a:xfrm>
            <a:custGeom>
              <a:avLst/>
              <a:gdLst/>
              <a:ahLst/>
              <a:cxnLst/>
              <a:rect l="l" t="t" r="r" b="b"/>
              <a:pathLst>
                <a:path w="523" h="557" extrusionOk="0">
                  <a:moveTo>
                    <a:pt x="363" y="0"/>
                  </a:moveTo>
                  <a:cubicBezTo>
                    <a:pt x="346" y="0"/>
                    <a:pt x="330" y="4"/>
                    <a:pt x="316" y="14"/>
                  </a:cubicBezTo>
                  <a:cubicBezTo>
                    <a:pt x="174" y="101"/>
                    <a:pt x="94" y="243"/>
                    <a:pt x="33" y="384"/>
                  </a:cubicBezTo>
                  <a:cubicBezTo>
                    <a:pt x="0" y="487"/>
                    <a:pt x="81" y="557"/>
                    <a:pt x="163" y="557"/>
                  </a:cubicBezTo>
                  <a:cubicBezTo>
                    <a:pt x="214" y="557"/>
                    <a:pt x="265" y="529"/>
                    <a:pt x="289" y="464"/>
                  </a:cubicBezTo>
                  <a:cubicBezTo>
                    <a:pt x="316" y="350"/>
                    <a:pt x="396" y="243"/>
                    <a:pt x="457" y="155"/>
                  </a:cubicBezTo>
                  <a:cubicBezTo>
                    <a:pt x="523" y="89"/>
                    <a:pt x="440" y="0"/>
                    <a:pt x="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8" name="Google Shape;1988;p40"/>
            <p:cNvSpPr/>
            <p:nvPr/>
          </p:nvSpPr>
          <p:spPr>
            <a:xfrm>
              <a:off x="-3480342" y="1493260"/>
              <a:ext cx="22704" cy="14094"/>
            </a:xfrm>
            <a:custGeom>
              <a:avLst/>
              <a:gdLst/>
              <a:ahLst/>
              <a:cxnLst/>
              <a:rect l="l" t="t" r="r" b="b"/>
              <a:pathLst>
                <a:path w="472" h="293" extrusionOk="0">
                  <a:moveTo>
                    <a:pt x="223" y="0"/>
                  </a:moveTo>
                  <a:cubicBezTo>
                    <a:pt x="169" y="34"/>
                    <a:pt x="108" y="60"/>
                    <a:pt x="55" y="87"/>
                  </a:cubicBezTo>
                  <a:cubicBezTo>
                    <a:pt x="1" y="114"/>
                    <a:pt x="1" y="168"/>
                    <a:pt x="28" y="228"/>
                  </a:cubicBezTo>
                  <a:cubicBezTo>
                    <a:pt x="47" y="268"/>
                    <a:pt x="82" y="293"/>
                    <a:pt x="122" y="293"/>
                  </a:cubicBezTo>
                  <a:cubicBezTo>
                    <a:pt x="137" y="293"/>
                    <a:pt x="153" y="289"/>
                    <a:pt x="169" y="282"/>
                  </a:cubicBezTo>
                  <a:cubicBezTo>
                    <a:pt x="250" y="228"/>
                    <a:pt x="303" y="202"/>
                    <a:pt x="391" y="168"/>
                  </a:cubicBezTo>
                  <a:cubicBezTo>
                    <a:pt x="444" y="141"/>
                    <a:pt x="471" y="34"/>
                    <a:pt x="391" y="34"/>
                  </a:cubicBezTo>
                  <a:cubicBezTo>
                    <a:pt x="337" y="0"/>
                    <a:pt x="276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89" name="Google Shape;1989;p40"/>
          <p:cNvGrpSpPr/>
          <p:nvPr/>
        </p:nvGrpSpPr>
        <p:grpSpPr>
          <a:xfrm>
            <a:off x="1352303" y="3056031"/>
            <a:ext cx="950501" cy="771901"/>
            <a:chOff x="-3150573" y="1594523"/>
            <a:chExt cx="712876" cy="578926"/>
          </a:xfrm>
        </p:grpSpPr>
        <p:sp>
          <p:nvSpPr>
            <p:cNvPr id="1990" name="Google Shape;1990;p40"/>
            <p:cNvSpPr/>
            <p:nvPr/>
          </p:nvSpPr>
          <p:spPr>
            <a:xfrm>
              <a:off x="-3140167" y="1695093"/>
              <a:ext cx="332043" cy="83056"/>
            </a:xfrm>
            <a:custGeom>
              <a:avLst/>
              <a:gdLst/>
              <a:ahLst/>
              <a:cxnLst/>
              <a:rect l="l" t="t" r="r" b="b"/>
              <a:pathLst>
                <a:path w="5137" h="1285" extrusionOk="0">
                  <a:moveTo>
                    <a:pt x="3066" y="1"/>
                  </a:moveTo>
                  <a:cubicBezTo>
                    <a:pt x="1979" y="1"/>
                    <a:pt x="884" y="402"/>
                    <a:pt x="61" y="1139"/>
                  </a:cubicBezTo>
                  <a:cubicBezTo>
                    <a:pt x="1" y="1204"/>
                    <a:pt x="61" y="1284"/>
                    <a:pt x="120" y="1284"/>
                  </a:cubicBezTo>
                  <a:cubicBezTo>
                    <a:pt x="140" y="1284"/>
                    <a:pt x="160" y="1275"/>
                    <a:pt x="175" y="1253"/>
                  </a:cubicBezTo>
                  <a:cubicBezTo>
                    <a:pt x="964" y="547"/>
                    <a:pt x="2030" y="158"/>
                    <a:pt x="3078" y="158"/>
                  </a:cubicBezTo>
                  <a:cubicBezTo>
                    <a:pt x="3736" y="158"/>
                    <a:pt x="4388" y="311"/>
                    <a:pt x="4960" y="635"/>
                  </a:cubicBezTo>
                  <a:cubicBezTo>
                    <a:pt x="4980" y="645"/>
                    <a:pt x="4998" y="650"/>
                    <a:pt x="5015" y="650"/>
                  </a:cubicBezTo>
                  <a:cubicBezTo>
                    <a:pt x="5097" y="650"/>
                    <a:pt x="5137" y="545"/>
                    <a:pt x="5048" y="500"/>
                  </a:cubicBezTo>
                  <a:cubicBezTo>
                    <a:pt x="4438" y="162"/>
                    <a:pt x="3754" y="1"/>
                    <a:pt x="30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1" name="Google Shape;1991;p40"/>
            <p:cNvSpPr/>
            <p:nvPr/>
          </p:nvSpPr>
          <p:spPr>
            <a:xfrm>
              <a:off x="-3138745" y="1768516"/>
              <a:ext cx="458668" cy="284911"/>
            </a:xfrm>
            <a:custGeom>
              <a:avLst/>
              <a:gdLst/>
              <a:ahLst/>
              <a:cxnLst/>
              <a:rect l="l" t="t" r="r" b="b"/>
              <a:pathLst>
                <a:path w="7096" h="4408" extrusionOk="0">
                  <a:moveTo>
                    <a:pt x="119" y="1"/>
                  </a:moveTo>
                  <a:cubicBezTo>
                    <a:pt x="62" y="1"/>
                    <a:pt x="1" y="67"/>
                    <a:pt x="39" y="144"/>
                  </a:cubicBezTo>
                  <a:cubicBezTo>
                    <a:pt x="852" y="1549"/>
                    <a:pt x="1666" y="2946"/>
                    <a:pt x="2479" y="4371"/>
                  </a:cubicBezTo>
                  <a:cubicBezTo>
                    <a:pt x="2494" y="4390"/>
                    <a:pt x="2518" y="4407"/>
                    <a:pt x="2546" y="4407"/>
                  </a:cubicBezTo>
                  <a:cubicBezTo>
                    <a:pt x="2567" y="4407"/>
                    <a:pt x="2590" y="4397"/>
                    <a:pt x="2613" y="4371"/>
                  </a:cubicBezTo>
                  <a:cubicBezTo>
                    <a:pt x="3204" y="3867"/>
                    <a:pt x="3877" y="3531"/>
                    <a:pt x="4629" y="3363"/>
                  </a:cubicBezTo>
                  <a:cubicBezTo>
                    <a:pt x="4999" y="3282"/>
                    <a:pt x="5389" y="3282"/>
                    <a:pt x="5778" y="3282"/>
                  </a:cubicBezTo>
                  <a:cubicBezTo>
                    <a:pt x="5973" y="3309"/>
                    <a:pt x="6202" y="3336"/>
                    <a:pt x="6397" y="3363"/>
                  </a:cubicBezTo>
                  <a:cubicBezTo>
                    <a:pt x="6459" y="3389"/>
                    <a:pt x="6758" y="3427"/>
                    <a:pt x="6891" y="3443"/>
                  </a:cubicBezTo>
                  <a:lnTo>
                    <a:pt x="6891" y="3443"/>
                  </a:lnTo>
                  <a:cubicBezTo>
                    <a:pt x="6839" y="3464"/>
                    <a:pt x="6810" y="3547"/>
                    <a:pt x="6874" y="3591"/>
                  </a:cubicBezTo>
                  <a:cubicBezTo>
                    <a:pt x="6901" y="3591"/>
                    <a:pt x="6901" y="3618"/>
                    <a:pt x="6928" y="3618"/>
                  </a:cubicBezTo>
                  <a:cubicBezTo>
                    <a:pt x="6937" y="3627"/>
                    <a:pt x="6945" y="3630"/>
                    <a:pt x="6955" y="3630"/>
                  </a:cubicBezTo>
                  <a:cubicBezTo>
                    <a:pt x="6973" y="3630"/>
                    <a:pt x="6993" y="3618"/>
                    <a:pt x="7015" y="3618"/>
                  </a:cubicBezTo>
                  <a:cubicBezTo>
                    <a:pt x="7042" y="3591"/>
                    <a:pt x="7042" y="3591"/>
                    <a:pt x="7069" y="3565"/>
                  </a:cubicBezTo>
                  <a:cubicBezTo>
                    <a:pt x="7069" y="3531"/>
                    <a:pt x="7096" y="3504"/>
                    <a:pt x="7069" y="3477"/>
                  </a:cubicBezTo>
                  <a:cubicBezTo>
                    <a:pt x="6847" y="3114"/>
                    <a:pt x="5973" y="3141"/>
                    <a:pt x="5610" y="3114"/>
                  </a:cubicBezTo>
                  <a:cubicBezTo>
                    <a:pt x="5564" y="3113"/>
                    <a:pt x="5518" y="3112"/>
                    <a:pt x="5472" y="3112"/>
                  </a:cubicBezTo>
                  <a:cubicBezTo>
                    <a:pt x="4768" y="3112"/>
                    <a:pt x="4084" y="3301"/>
                    <a:pt x="3453" y="3591"/>
                  </a:cubicBezTo>
                  <a:cubicBezTo>
                    <a:pt x="3151" y="3733"/>
                    <a:pt x="2895" y="3954"/>
                    <a:pt x="2613" y="4149"/>
                  </a:cubicBezTo>
                  <a:cubicBezTo>
                    <a:pt x="2612" y="4150"/>
                    <a:pt x="2610" y="4151"/>
                    <a:pt x="2609" y="4151"/>
                  </a:cubicBezTo>
                  <a:cubicBezTo>
                    <a:pt x="2531" y="4151"/>
                    <a:pt x="1913" y="3025"/>
                    <a:pt x="1860" y="2946"/>
                  </a:cubicBezTo>
                  <a:cubicBezTo>
                    <a:pt x="1303" y="1965"/>
                    <a:pt x="738" y="1011"/>
                    <a:pt x="180" y="36"/>
                  </a:cubicBezTo>
                  <a:cubicBezTo>
                    <a:pt x="165" y="11"/>
                    <a:pt x="142" y="1"/>
                    <a:pt x="1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2" name="Google Shape;1992;p40"/>
            <p:cNvSpPr/>
            <p:nvPr/>
          </p:nvSpPr>
          <p:spPr>
            <a:xfrm>
              <a:off x="-2821706" y="1729607"/>
              <a:ext cx="153191" cy="278641"/>
            </a:xfrm>
            <a:custGeom>
              <a:avLst/>
              <a:gdLst/>
              <a:ahLst/>
              <a:cxnLst/>
              <a:rect l="l" t="t" r="r" b="b"/>
              <a:pathLst>
                <a:path w="2370" h="4311" extrusionOk="0">
                  <a:moveTo>
                    <a:pt x="99" y="0"/>
                  </a:moveTo>
                  <a:cubicBezTo>
                    <a:pt x="50" y="0"/>
                    <a:pt x="1" y="36"/>
                    <a:pt x="33" y="101"/>
                  </a:cubicBezTo>
                  <a:cubicBezTo>
                    <a:pt x="510" y="1613"/>
                    <a:pt x="1572" y="2823"/>
                    <a:pt x="2191" y="4274"/>
                  </a:cubicBezTo>
                  <a:cubicBezTo>
                    <a:pt x="2206" y="4300"/>
                    <a:pt x="2230" y="4311"/>
                    <a:pt x="2254" y="4311"/>
                  </a:cubicBezTo>
                  <a:cubicBezTo>
                    <a:pt x="2311" y="4311"/>
                    <a:pt x="2370" y="4250"/>
                    <a:pt x="2332" y="4193"/>
                  </a:cubicBezTo>
                  <a:cubicBezTo>
                    <a:pt x="1713" y="2762"/>
                    <a:pt x="678" y="1559"/>
                    <a:pt x="174" y="47"/>
                  </a:cubicBezTo>
                  <a:cubicBezTo>
                    <a:pt x="164" y="15"/>
                    <a:pt x="131" y="0"/>
                    <a:pt x="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3" name="Google Shape;1993;p40"/>
            <p:cNvSpPr/>
            <p:nvPr/>
          </p:nvSpPr>
          <p:spPr>
            <a:xfrm>
              <a:off x="-2822352" y="1594523"/>
              <a:ext cx="193008" cy="143231"/>
            </a:xfrm>
            <a:custGeom>
              <a:avLst/>
              <a:gdLst/>
              <a:ahLst/>
              <a:cxnLst/>
              <a:rect l="l" t="t" r="r" b="b"/>
              <a:pathLst>
                <a:path w="2986" h="2216" extrusionOk="0">
                  <a:moveTo>
                    <a:pt x="2721" y="1"/>
                  </a:moveTo>
                  <a:cubicBezTo>
                    <a:pt x="2112" y="1"/>
                    <a:pt x="1578" y="294"/>
                    <a:pt x="1112" y="679"/>
                  </a:cubicBezTo>
                  <a:cubicBezTo>
                    <a:pt x="803" y="907"/>
                    <a:pt x="547" y="1216"/>
                    <a:pt x="352" y="1519"/>
                  </a:cubicBezTo>
                  <a:cubicBezTo>
                    <a:pt x="238" y="1687"/>
                    <a:pt x="43" y="1915"/>
                    <a:pt x="16" y="2110"/>
                  </a:cubicBezTo>
                  <a:cubicBezTo>
                    <a:pt x="0" y="2179"/>
                    <a:pt x="54" y="2216"/>
                    <a:pt x="106" y="2216"/>
                  </a:cubicBezTo>
                  <a:cubicBezTo>
                    <a:pt x="140" y="2216"/>
                    <a:pt x="174" y="2199"/>
                    <a:pt x="184" y="2164"/>
                  </a:cubicBezTo>
                  <a:cubicBezTo>
                    <a:pt x="238" y="1774"/>
                    <a:pt x="715" y="1270"/>
                    <a:pt x="971" y="1015"/>
                  </a:cubicBezTo>
                  <a:cubicBezTo>
                    <a:pt x="1444" y="542"/>
                    <a:pt x="2088" y="170"/>
                    <a:pt x="2743" y="170"/>
                  </a:cubicBezTo>
                  <a:cubicBezTo>
                    <a:pt x="2786" y="170"/>
                    <a:pt x="2829" y="171"/>
                    <a:pt x="2873" y="175"/>
                  </a:cubicBezTo>
                  <a:cubicBezTo>
                    <a:pt x="2883" y="178"/>
                    <a:pt x="2892" y="179"/>
                    <a:pt x="2901" y="179"/>
                  </a:cubicBezTo>
                  <a:cubicBezTo>
                    <a:pt x="2986" y="179"/>
                    <a:pt x="2977" y="37"/>
                    <a:pt x="2873" y="7"/>
                  </a:cubicBezTo>
                  <a:cubicBezTo>
                    <a:pt x="2821" y="3"/>
                    <a:pt x="2771" y="1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0"/>
            <p:cNvSpPr/>
            <p:nvPr/>
          </p:nvSpPr>
          <p:spPr>
            <a:xfrm>
              <a:off x="-2680993" y="1846723"/>
              <a:ext cx="231402" cy="161264"/>
            </a:xfrm>
            <a:custGeom>
              <a:avLst/>
              <a:gdLst/>
              <a:ahLst/>
              <a:cxnLst/>
              <a:rect l="l" t="t" r="r" b="b"/>
              <a:pathLst>
                <a:path w="3580" h="2495" extrusionOk="0">
                  <a:moveTo>
                    <a:pt x="2980" y="0"/>
                  </a:moveTo>
                  <a:cubicBezTo>
                    <a:pt x="2507" y="0"/>
                    <a:pt x="1909" y="298"/>
                    <a:pt x="1613" y="446"/>
                  </a:cubicBezTo>
                  <a:cubicBezTo>
                    <a:pt x="827" y="869"/>
                    <a:pt x="40" y="1515"/>
                    <a:pt x="14" y="2408"/>
                  </a:cubicBezTo>
                  <a:cubicBezTo>
                    <a:pt x="0" y="2466"/>
                    <a:pt x="35" y="2494"/>
                    <a:pt x="77" y="2494"/>
                  </a:cubicBezTo>
                  <a:cubicBezTo>
                    <a:pt x="119" y="2494"/>
                    <a:pt x="168" y="2466"/>
                    <a:pt x="182" y="2408"/>
                  </a:cubicBezTo>
                  <a:cubicBezTo>
                    <a:pt x="208" y="1649"/>
                    <a:pt x="800" y="1205"/>
                    <a:pt x="1385" y="782"/>
                  </a:cubicBezTo>
                  <a:cubicBezTo>
                    <a:pt x="1634" y="617"/>
                    <a:pt x="2453" y="175"/>
                    <a:pt x="2986" y="175"/>
                  </a:cubicBezTo>
                  <a:cubicBezTo>
                    <a:pt x="3171" y="175"/>
                    <a:pt x="3321" y="229"/>
                    <a:pt x="3401" y="365"/>
                  </a:cubicBezTo>
                  <a:cubicBezTo>
                    <a:pt x="3418" y="389"/>
                    <a:pt x="3442" y="399"/>
                    <a:pt x="3466" y="399"/>
                  </a:cubicBezTo>
                  <a:cubicBezTo>
                    <a:pt x="3523" y="399"/>
                    <a:pt x="3580" y="340"/>
                    <a:pt x="3542" y="278"/>
                  </a:cubicBezTo>
                  <a:cubicBezTo>
                    <a:pt x="3421" y="75"/>
                    <a:pt x="3216" y="0"/>
                    <a:pt x="29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5" name="Google Shape;1995;p40"/>
            <p:cNvSpPr/>
            <p:nvPr/>
          </p:nvSpPr>
          <p:spPr>
            <a:xfrm>
              <a:off x="-2642664" y="1596785"/>
              <a:ext cx="190099" cy="263129"/>
            </a:xfrm>
            <a:custGeom>
              <a:avLst/>
              <a:gdLst/>
              <a:ahLst/>
              <a:cxnLst/>
              <a:rect l="l" t="t" r="r" b="b"/>
              <a:pathLst>
                <a:path w="2941" h="4071" extrusionOk="0">
                  <a:moveTo>
                    <a:pt x="123" y="1"/>
                  </a:moveTo>
                  <a:cubicBezTo>
                    <a:pt x="62" y="1"/>
                    <a:pt x="1" y="80"/>
                    <a:pt x="66" y="140"/>
                  </a:cubicBezTo>
                  <a:cubicBezTo>
                    <a:pt x="1188" y="1289"/>
                    <a:pt x="2136" y="2579"/>
                    <a:pt x="2781" y="4037"/>
                  </a:cubicBezTo>
                  <a:cubicBezTo>
                    <a:pt x="2789" y="4061"/>
                    <a:pt x="2806" y="4071"/>
                    <a:pt x="2826" y="4071"/>
                  </a:cubicBezTo>
                  <a:cubicBezTo>
                    <a:pt x="2875" y="4071"/>
                    <a:pt x="2941" y="4012"/>
                    <a:pt x="2922" y="3950"/>
                  </a:cubicBezTo>
                  <a:cubicBezTo>
                    <a:pt x="2277" y="2465"/>
                    <a:pt x="1322" y="1181"/>
                    <a:pt x="180" y="32"/>
                  </a:cubicBezTo>
                  <a:cubicBezTo>
                    <a:pt x="165" y="10"/>
                    <a:pt x="144" y="1"/>
                    <a:pt x="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6" name="Google Shape;1996;p40"/>
            <p:cNvSpPr/>
            <p:nvPr/>
          </p:nvSpPr>
          <p:spPr>
            <a:xfrm>
              <a:off x="-2963388" y="1986008"/>
              <a:ext cx="294876" cy="94949"/>
            </a:xfrm>
            <a:custGeom>
              <a:avLst/>
              <a:gdLst/>
              <a:ahLst/>
              <a:cxnLst/>
              <a:rect l="l" t="t" r="r" b="b"/>
              <a:pathLst>
                <a:path w="4562" h="1469" extrusionOk="0">
                  <a:moveTo>
                    <a:pt x="3501" y="0"/>
                  </a:moveTo>
                  <a:cubicBezTo>
                    <a:pt x="2286" y="0"/>
                    <a:pt x="947" y="658"/>
                    <a:pt x="68" y="1315"/>
                  </a:cubicBezTo>
                  <a:cubicBezTo>
                    <a:pt x="0" y="1366"/>
                    <a:pt x="46" y="1469"/>
                    <a:pt x="114" y="1469"/>
                  </a:cubicBezTo>
                  <a:cubicBezTo>
                    <a:pt x="128" y="1469"/>
                    <a:pt x="141" y="1465"/>
                    <a:pt x="155" y="1456"/>
                  </a:cubicBezTo>
                  <a:cubicBezTo>
                    <a:pt x="1007" y="820"/>
                    <a:pt x="2307" y="168"/>
                    <a:pt x="3489" y="168"/>
                  </a:cubicBezTo>
                  <a:cubicBezTo>
                    <a:pt x="3818" y="168"/>
                    <a:pt x="4138" y="218"/>
                    <a:pt x="4436" y="334"/>
                  </a:cubicBezTo>
                  <a:cubicBezTo>
                    <a:pt x="4449" y="343"/>
                    <a:pt x="4462" y="347"/>
                    <a:pt x="4473" y="347"/>
                  </a:cubicBezTo>
                  <a:cubicBezTo>
                    <a:pt x="4536" y="347"/>
                    <a:pt x="4561" y="218"/>
                    <a:pt x="4470" y="166"/>
                  </a:cubicBezTo>
                  <a:cubicBezTo>
                    <a:pt x="4165" y="51"/>
                    <a:pt x="3838" y="0"/>
                    <a:pt x="35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7" name="Google Shape;1997;p40"/>
            <p:cNvSpPr/>
            <p:nvPr/>
          </p:nvSpPr>
          <p:spPr>
            <a:xfrm>
              <a:off x="-2968753" y="1996737"/>
              <a:ext cx="299530" cy="121837"/>
            </a:xfrm>
            <a:custGeom>
              <a:avLst/>
              <a:gdLst/>
              <a:ahLst/>
              <a:cxnLst/>
              <a:rect l="l" t="t" r="r" b="b"/>
              <a:pathLst>
                <a:path w="4634" h="1885" extrusionOk="0">
                  <a:moveTo>
                    <a:pt x="4553" y="0"/>
                  </a:moveTo>
                  <a:cubicBezTo>
                    <a:pt x="3652" y="0"/>
                    <a:pt x="2785" y="370"/>
                    <a:pt x="1972" y="706"/>
                  </a:cubicBezTo>
                  <a:cubicBezTo>
                    <a:pt x="1583" y="874"/>
                    <a:pt x="1220" y="1042"/>
                    <a:pt x="857" y="1210"/>
                  </a:cubicBezTo>
                  <a:cubicBezTo>
                    <a:pt x="548" y="1378"/>
                    <a:pt x="212" y="1458"/>
                    <a:pt x="44" y="1767"/>
                  </a:cubicBezTo>
                  <a:cubicBezTo>
                    <a:pt x="1" y="1824"/>
                    <a:pt x="58" y="1884"/>
                    <a:pt x="117" y="1884"/>
                  </a:cubicBezTo>
                  <a:cubicBezTo>
                    <a:pt x="142" y="1884"/>
                    <a:pt x="167" y="1874"/>
                    <a:pt x="185" y="1848"/>
                  </a:cubicBezTo>
                  <a:cubicBezTo>
                    <a:pt x="353" y="1546"/>
                    <a:pt x="884" y="1405"/>
                    <a:pt x="1193" y="1237"/>
                  </a:cubicBezTo>
                  <a:cubicBezTo>
                    <a:pt x="1556" y="1069"/>
                    <a:pt x="1945" y="901"/>
                    <a:pt x="2308" y="733"/>
                  </a:cubicBezTo>
                  <a:cubicBezTo>
                    <a:pt x="3007" y="450"/>
                    <a:pt x="3767" y="168"/>
                    <a:pt x="4553" y="168"/>
                  </a:cubicBezTo>
                  <a:cubicBezTo>
                    <a:pt x="4634" y="168"/>
                    <a:pt x="4634" y="0"/>
                    <a:pt x="45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8" name="Google Shape;1998;p40"/>
            <p:cNvSpPr/>
            <p:nvPr/>
          </p:nvSpPr>
          <p:spPr>
            <a:xfrm>
              <a:off x="-2682609" y="1855319"/>
              <a:ext cx="217376" cy="152926"/>
            </a:xfrm>
            <a:custGeom>
              <a:avLst/>
              <a:gdLst/>
              <a:ahLst/>
              <a:cxnLst/>
              <a:rect l="l" t="t" r="r" b="b"/>
              <a:pathLst>
                <a:path w="3363" h="2366" extrusionOk="0">
                  <a:moveTo>
                    <a:pt x="3204" y="1"/>
                  </a:moveTo>
                  <a:cubicBezTo>
                    <a:pt x="3195" y="1"/>
                    <a:pt x="3186" y="2"/>
                    <a:pt x="3177" y="4"/>
                  </a:cubicBezTo>
                  <a:cubicBezTo>
                    <a:pt x="2612" y="259"/>
                    <a:pt x="2028" y="454"/>
                    <a:pt x="1497" y="736"/>
                  </a:cubicBezTo>
                  <a:cubicBezTo>
                    <a:pt x="879" y="1099"/>
                    <a:pt x="401" y="1657"/>
                    <a:pt x="39" y="2248"/>
                  </a:cubicBezTo>
                  <a:cubicBezTo>
                    <a:pt x="1" y="2305"/>
                    <a:pt x="60" y="2366"/>
                    <a:pt x="117" y="2366"/>
                  </a:cubicBezTo>
                  <a:cubicBezTo>
                    <a:pt x="140" y="2366"/>
                    <a:pt x="164" y="2355"/>
                    <a:pt x="180" y="2329"/>
                  </a:cubicBezTo>
                  <a:cubicBezTo>
                    <a:pt x="569" y="1684"/>
                    <a:pt x="1047" y="1180"/>
                    <a:pt x="1692" y="817"/>
                  </a:cubicBezTo>
                  <a:cubicBezTo>
                    <a:pt x="2196" y="542"/>
                    <a:pt x="2754" y="400"/>
                    <a:pt x="3258" y="145"/>
                  </a:cubicBezTo>
                  <a:cubicBezTo>
                    <a:pt x="3362" y="120"/>
                    <a:pt x="3298" y="1"/>
                    <a:pt x="32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9" name="Google Shape;1999;p40"/>
            <p:cNvSpPr/>
            <p:nvPr/>
          </p:nvSpPr>
          <p:spPr>
            <a:xfrm>
              <a:off x="-2682674" y="1868311"/>
              <a:ext cx="235798" cy="145881"/>
            </a:xfrm>
            <a:custGeom>
              <a:avLst/>
              <a:gdLst/>
              <a:ahLst/>
              <a:cxnLst/>
              <a:rect l="l" t="t" r="r" b="b"/>
              <a:pathLst>
                <a:path w="3648" h="2257" extrusionOk="0">
                  <a:moveTo>
                    <a:pt x="3541" y="0"/>
                  </a:moveTo>
                  <a:cubicBezTo>
                    <a:pt x="3533" y="0"/>
                    <a:pt x="3524" y="1"/>
                    <a:pt x="3514" y="5"/>
                  </a:cubicBezTo>
                  <a:cubicBezTo>
                    <a:pt x="2224" y="394"/>
                    <a:pt x="1021" y="1207"/>
                    <a:pt x="66" y="2101"/>
                  </a:cubicBezTo>
                  <a:cubicBezTo>
                    <a:pt x="1" y="2172"/>
                    <a:pt x="60" y="2257"/>
                    <a:pt x="131" y="2257"/>
                  </a:cubicBezTo>
                  <a:cubicBezTo>
                    <a:pt x="147" y="2257"/>
                    <a:pt x="164" y="2252"/>
                    <a:pt x="181" y="2242"/>
                  </a:cubicBezTo>
                  <a:cubicBezTo>
                    <a:pt x="1135" y="1349"/>
                    <a:pt x="2311" y="535"/>
                    <a:pt x="3568" y="173"/>
                  </a:cubicBezTo>
                  <a:cubicBezTo>
                    <a:pt x="3647" y="142"/>
                    <a:pt x="3627" y="0"/>
                    <a:pt x="3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0" name="Google Shape;2000;p40"/>
            <p:cNvSpPr/>
            <p:nvPr/>
          </p:nvSpPr>
          <p:spPr>
            <a:xfrm>
              <a:off x="-3051939" y="1748933"/>
              <a:ext cx="226748" cy="65734"/>
            </a:xfrm>
            <a:custGeom>
              <a:avLst/>
              <a:gdLst/>
              <a:ahLst/>
              <a:cxnLst/>
              <a:rect l="l" t="t" r="r" b="b"/>
              <a:pathLst>
                <a:path w="3508" h="1017" extrusionOk="0">
                  <a:moveTo>
                    <a:pt x="3178" y="0"/>
                  </a:moveTo>
                  <a:cubicBezTo>
                    <a:pt x="2847" y="0"/>
                    <a:pt x="2492" y="247"/>
                    <a:pt x="2186" y="247"/>
                  </a:cubicBezTo>
                  <a:cubicBezTo>
                    <a:pt x="2080" y="247"/>
                    <a:pt x="1980" y="218"/>
                    <a:pt x="1888" y="138"/>
                  </a:cubicBezTo>
                  <a:cubicBezTo>
                    <a:pt x="1875" y="124"/>
                    <a:pt x="1855" y="118"/>
                    <a:pt x="1834" y="118"/>
                  </a:cubicBezTo>
                  <a:cubicBezTo>
                    <a:pt x="1813" y="118"/>
                    <a:pt x="1791" y="124"/>
                    <a:pt x="1774" y="138"/>
                  </a:cubicBezTo>
                  <a:cubicBezTo>
                    <a:pt x="1747" y="171"/>
                    <a:pt x="1693" y="225"/>
                    <a:pt x="1667" y="252"/>
                  </a:cubicBezTo>
                  <a:cubicBezTo>
                    <a:pt x="1560" y="378"/>
                    <a:pt x="1424" y="440"/>
                    <a:pt x="1266" y="440"/>
                  </a:cubicBezTo>
                  <a:cubicBezTo>
                    <a:pt x="1227" y="440"/>
                    <a:pt x="1188" y="437"/>
                    <a:pt x="1147" y="429"/>
                  </a:cubicBezTo>
                  <a:lnTo>
                    <a:pt x="1147" y="429"/>
                  </a:lnTo>
                  <a:cubicBezTo>
                    <a:pt x="1152" y="409"/>
                    <a:pt x="1158" y="388"/>
                    <a:pt x="1163" y="366"/>
                  </a:cubicBezTo>
                  <a:cubicBezTo>
                    <a:pt x="1186" y="314"/>
                    <a:pt x="1149" y="247"/>
                    <a:pt x="1099" y="247"/>
                  </a:cubicBezTo>
                  <a:cubicBezTo>
                    <a:pt x="1092" y="247"/>
                    <a:pt x="1083" y="248"/>
                    <a:pt x="1075" y="252"/>
                  </a:cubicBezTo>
                  <a:cubicBezTo>
                    <a:pt x="893" y="330"/>
                    <a:pt x="869" y="440"/>
                    <a:pt x="927" y="525"/>
                  </a:cubicBezTo>
                  <a:lnTo>
                    <a:pt x="927" y="525"/>
                  </a:lnTo>
                  <a:cubicBezTo>
                    <a:pt x="834" y="672"/>
                    <a:pt x="698" y="764"/>
                    <a:pt x="546" y="764"/>
                  </a:cubicBezTo>
                  <a:cubicBezTo>
                    <a:pt x="421" y="764"/>
                    <a:pt x="286" y="703"/>
                    <a:pt x="155" y="561"/>
                  </a:cubicBezTo>
                  <a:cubicBezTo>
                    <a:pt x="139" y="539"/>
                    <a:pt x="121" y="530"/>
                    <a:pt x="103" y="530"/>
                  </a:cubicBezTo>
                  <a:cubicBezTo>
                    <a:pt x="50" y="530"/>
                    <a:pt x="0" y="610"/>
                    <a:pt x="40" y="675"/>
                  </a:cubicBezTo>
                  <a:cubicBezTo>
                    <a:pt x="237" y="906"/>
                    <a:pt x="434" y="1017"/>
                    <a:pt x="610" y="1017"/>
                  </a:cubicBezTo>
                  <a:cubicBezTo>
                    <a:pt x="800" y="1017"/>
                    <a:pt x="965" y="885"/>
                    <a:pt x="1077" y="632"/>
                  </a:cubicBezTo>
                  <a:lnTo>
                    <a:pt x="1077" y="632"/>
                  </a:lnTo>
                  <a:cubicBezTo>
                    <a:pt x="1120" y="648"/>
                    <a:pt x="1169" y="657"/>
                    <a:pt x="1220" y="657"/>
                  </a:cubicBezTo>
                  <a:cubicBezTo>
                    <a:pt x="1256" y="657"/>
                    <a:pt x="1294" y="652"/>
                    <a:pt x="1331" y="642"/>
                  </a:cubicBezTo>
                  <a:cubicBezTo>
                    <a:pt x="1588" y="597"/>
                    <a:pt x="1687" y="393"/>
                    <a:pt x="1893" y="393"/>
                  </a:cubicBezTo>
                  <a:cubicBezTo>
                    <a:pt x="1933" y="393"/>
                    <a:pt x="1978" y="401"/>
                    <a:pt x="2029" y="420"/>
                  </a:cubicBezTo>
                  <a:cubicBezTo>
                    <a:pt x="2080" y="435"/>
                    <a:pt x="2128" y="441"/>
                    <a:pt x="2175" y="441"/>
                  </a:cubicBezTo>
                  <a:cubicBezTo>
                    <a:pt x="2493" y="441"/>
                    <a:pt x="2755" y="150"/>
                    <a:pt x="3061" y="150"/>
                  </a:cubicBezTo>
                  <a:cubicBezTo>
                    <a:pt x="3144" y="150"/>
                    <a:pt x="3229" y="172"/>
                    <a:pt x="3320" y="225"/>
                  </a:cubicBezTo>
                  <a:cubicBezTo>
                    <a:pt x="3329" y="227"/>
                    <a:pt x="3338" y="229"/>
                    <a:pt x="3347" y="229"/>
                  </a:cubicBezTo>
                  <a:cubicBezTo>
                    <a:pt x="3441" y="229"/>
                    <a:pt x="3507" y="106"/>
                    <a:pt x="3427" y="57"/>
                  </a:cubicBezTo>
                  <a:cubicBezTo>
                    <a:pt x="3347" y="16"/>
                    <a:pt x="3263" y="0"/>
                    <a:pt x="31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1" name="Google Shape;2001;p40"/>
            <p:cNvSpPr/>
            <p:nvPr/>
          </p:nvSpPr>
          <p:spPr>
            <a:xfrm>
              <a:off x="-3021625" y="1822938"/>
              <a:ext cx="187772" cy="54099"/>
            </a:xfrm>
            <a:custGeom>
              <a:avLst/>
              <a:gdLst/>
              <a:ahLst/>
              <a:cxnLst/>
              <a:rect l="l" t="t" r="r" b="b"/>
              <a:pathLst>
                <a:path w="2905" h="837" extrusionOk="0">
                  <a:moveTo>
                    <a:pt x="2790" y="1"/>
                  </a:moveTo>
                  <a:cubicBezTo>
                    <a:pt x="2496" y="26"/>
                    <a:pt x="2151" y="255"/>
                    <a:pt x="1832" y="255"/>
                  </a:cubicBezTo>
                  <a:cubicBezTo>
                    <a:pt x="1729" y="255"/>
                    <a:pt x="1629" y="231"/>
                    <a:pt x="1534" y="169"/>
                  </a:cubicBezTo>
                  <a:cubicBezTo>
                    <a:pt x="1526" y="161"/>
                    <a:pt x="1516" y="158"/>
                    <a:pt x="1504" y="158"/>
                  </a:cubicBezTo>
                  <a:cubicBezTo>
                    <a:pt x="1475" y="158"/>
                    <a:pt x="1439" y="178"/>
                    <a:pt x="1419" y="202"/>
                  </a:cubicBezTo>
                  <a:cubicBezTo>
                    <a:pt x="1224" y="256"/>
                    <a:pt x="1030" y="310"/>
                    <a:pt x="835" y="370"/>
                  </a:cubicBezTo>
                  <a:cubicBezTo>
                    <a:pt x="825" y="360"/>
                    <a:pt x="815" y="356"/>
                    <a:pt x="806" y="356"/>
                  </a:cubicBezTo>
                  <a:cubicBezTo>
                    <a:pt x="785" y="356"/>
                    <a:pt x="766" y="379"/>
                    <a:pt x="747" y="397"/>
                  </a:cubicBezTo>
                  <a:cubicBezTo>
                    <a:pt x="628" y="573"/>
                    <a:pt x="496" y="669"/>
                    <a:pt x="338" y="669"/>
                  </a:cubicBezTo>
                  <a:cubicBezTo>
                    <a:pt x="273" y="669"/>
                    <a:pt x="204" y="652"/>
                    <a:pt x="129" y="619"/>
                  </a:cubicBezTo>
                  <a:cubicBezTo>
                    <a:pt x="121" y="617"/>
                    <a:pt x="114" y="616"/>
                    <a:pt x="107" y="616"/>
                  </a:cubicBezTo>
                  <a:cubicBezTo>
                    <a:pt x="18" y="616"/>
                    <a:pt x="1" y="762"/>
                    <a:pt x="75" y="787"/>
                  </a:cubicBezTo>
                  <a:cubicBezTo>
                    <a:pt x="161" y="815"/>
                    <a:pt x="261" y="837"/>
                    <a:pt x="356" y="837"/>
                  </a:cubicBezTo>
                  <a:cubicBezTo>
                    <a:pt x="449" y="837"/>
                    <a:pt x="537" y="816"/>
                    <a:pt x="606" y="760"/>
                  </a:cubicBezTo>
                  <a:cubicBezTo>
                    <a:pt x="694" y="733"/>
                    <a:pt x="774" y="673"/>
                    <a:pt x="835" y="592"/>
                  </a:cubicBezTo>
                  <a:cubicBezTo>
                    <a:pt x="862" y="538"/>
                    <a:pt x="1110" y="565"/>
                    <a:pt x="1137" y="538"/>
                  </a:cubicBezTo>
                  <a:cubicBezTo>
                    <a:pt x="1322" y="490"/>
                    <a:pt x="1428" y="410"/>
                    <a:pt x="1583" y="410"/>
                  </a:cubicBezTo>
                  <a:cubicBezTo>
                    <a:pt x="1619" y="410"/>
                    <a:pt x="1658" y="414"/>
                    <a:pt x="1702" y="424"/>
                  </a:cubicBezTo>
                  <a:cubicBezTo>
                    <a:pt x="1744" y="434"/>
                    <a:pt x="1786" y="438"/>
                    <a:pt x="1829" y="438"/>
                  </a:cubicBezTo>
                  <a:cubicBezTo>
                    <a:pt x="2149" y="438"/>
                    <a:pt x="2470" y="199"/>
                    <a:pt x="2790" y="169"/>
                  </a:cubicBezTo>
                  <a:cubicBezTo>
                    <a:pt x="2905" y="169"/>
                    <a:pt x="2905" y="1"/>
                    <a:pt x="27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2" name="Google Shape;2002;p40"/>
            <p:cNvSpPr/>
            <p:nvPr/>
          </p:nvSpPr>
          <p:spPr>
            <a:xfrm>
              <a:off x="-2837412" y="1825135"/>
              <a:ext cx="14414" cy="10923"/>
            </a:xfrm>
            <a:custGeom>
              <a:avLst/>
              <a:gdLst/>
              <a:ahLst/>
              <a:cxnLst/>
              <a:rect l="l" t="t" r="r" b="b"/>
              <a:pathLst>
                <a:path w="223" h="169" extrusionOk="0">
                  <a:moveTo>
                    <a:pt x="108" y="0"/>
                  </a:moveTo>
                  <a:cubicBezTo>
                    <a:pt x="1" y="0"/>
                    <a:pt x="1" y="168"/>
                    <a:pt x="108" y="168"/>
                  </a:cubicBezTo>
                  <a:cubicBezTo>
                    <a:pt x="223" y="168"/>
                    <a:pt x="223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3" name="Google Shape;2003;p40"/>
            <p:cNvSpPr/>
            <p:nvPr/>
          </p:nvSpPr>
          <p:spPr>
            <a:xfrm>
              <a:off x="-2973342" y="1873804"/>
              <a:ext cx="199019" cy="58301"/>
            </a:xfrm>
            <a:custGeom>
              <a:avLst/>
              <a:gdLst/>
              <a:ahLst/>
              <a:cxnLst/>
              <a:rect l="l" t="t" r="r" b="b"/>
              <a:pathLst>
                <a:path w="3079" h="902" extrusionOk="0">
                  <a:moveTo>
                    <a:pt x="2910" y="0"/>
                  </a:moveTo>
                  <a:cubicBezTo>
                    <a:pt x="2440" y="114"/>
                    <a:pt x="1936" y="222"/>
                    <a:pt x="1459" y="336"/>
                  </a:cubicBezTo>
                  <a:cubicBezTo>
                    <a:pt x="1264" y="390"/>
                    <a:pt x="1062" y="450"/>
                    <a:pt x="867" y="477"/>
                  </a:cubicBezTo>
                  <a:cubicBezTo>
                    <a:pt x="613" y="552"/>
                    <a:pt x="421" y="730"/>
                    <a:pt x="176" y="730"/>
                  </a:cubicBezTo>
                  <a:cubicBezTo>
                    <a:pt x="156" y="730"/>
                    <a:pt x="135" y="728"/>
                    <a:pt x="115" y="726"/>
                  </a:cubicBezTo>
                  <a:cubicBezTo>
                    <a:pt x="0" y="726"/>
                    <a:pt x="0" y="894"/>
                    <a:pt x="115" y="894"/>
                  </a:cubicBezTo>
                  <a:cubicBezTo>
                    <a:pt x="149" y="899"/>
                    <a:pt x="183" y="902"/>
                    <a:pt x="218" y="902"/>
                  </a:cubicBezTo>
                  <a:cubicBezTo>
                    <a:pt x="573" y="902"/>
                    <a:pt x="929" y="638"/>
                    <a:pt x="1291" y="558"/>
                  </a:cubicBezTo>
                  <a:cubicBezTo>
                    <a:pt x="1848" y="424"/>
                    <a:pt x="2406" y="309"/>
                    <a:pt x="2971" y="168"/>
                  </a:cubicBezTo>
                  <a:cubicBezTo>
                    <a:pt x="3078" y="141"/>
                    <a:pt x="3024" y="0"/>
                    <a:pt x="29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4" name="Google Shape;2004;p40"/>
            <p:cNvSpPr/>
            <p:nvPr/>
          </p:nvSpPr>
          <p:spPr>
            <a:xfrm>
              <a:off x="-2762693" y="1666525"/>
              <a:ext cx="148860" cy="84930"/>
            </a:xfrm>
            <a:custGeom>
              <a:avLst/>
              <a:gdLst/>
              <a:ahLst/>
              <a:cxnLst/>
              <a:rect l="l" t="t" r="r" b="b"/>
              <a:pathLst>
                <a:path w="2303" h="1314" extrusionOk="0">
                  <a:moveTo>
                    <a:pt x="2167" y="1"/>
                  </a:moveTo>
                  <a:cubicBezTo>
                    <a:pt x="2151" y="1"/>
                    <a:pt x="2134" y="5"/>
                    <a:pt x="2118" y="15"/>
                  </a:cubicBezTo>
                  <a:cubicBezTo>
                    <a:pt x="1835" y="270"/>
                    <a:pt x="1331" y="42"/>
                    <a:pt x="1136" y="465"/>
                  </a:cubicBezTo>
                  <a:cubicBezTo>
                    <a:pt x="1110" y="519"/>
                    <a:pt x="1110" y="573"/>
                    <a:pt x="1083" y="633"/>
                  </a:cubicBezTo>
                  <a:cubicBezTo>
                    <a:pt x="1047" y="744"/>
                    <a:pt x="999" y="775"/>
                    <a:pt x="947" y="775"/>
                  </a:cubicBezTo>
                  <a:cubicBezTo>
                    <a:pt x="885" y="775"/>
                    <a:pt x="817" y="732"/>
                    <a:pt x="760" y="732"/>
                  </a:cubicBezTo>
                  <a:cubicBezTo>
                    <a:pt x="746" y="732"/>
                    <a:pt x="732" y="735"/>
                    <a:pt x="720" y="741"/>
                  </a:cubicBezTo>
                  <a:cubicBezTo>
                    <a:pt x="576" y="793"/>
                    <a:pt x="412" y="1106"/>
                    <a:pt x="242" y="1106"/>
                  </a:cubicBezTo>
                  <a:cubicBezTo>
                    <a:pt x="213" y="1106"/>
                    <a:pt x="184" y="1097"/>
                    <a:pt x="155" y="1077"/>
                  </a:cubicBezTo>
                  <a:cubicBezTo>
                    <a:pt x="143" y="1068"/>
                    <a:pt x="130" y="1065"/>
                    <a:pt x="118" y="1065"/>
                  </a:cubicBezTo>
                  <a:cubicBezTo>
                    <a:pt x="52" y="1065"/>
                    <a:pt x="1" y="1173"/>
                    <a:pt x="75" y="1218"/>
                  </a:cubicBezTo>
                  <a:cubicBezTo>
                    <a:pt x="149" y="1278"/>
                    <a:pt x="245" y="1314"/>
                    <a:pt x="341" y="1314"/>
                  </a:cubicBezTo>
                  <a:cubicBezTo>
                    <a:pt x="427" y="1314"/>
                    <a:pt x="512" y="1285"/>
                    <a:pt x="579" y="1218"/>
                  </a:cubicBezTo>
                  <a:cubicBezTo>
                    <a:pt x="606" y="1191"/>
                    <a:pt x="747" y="909"/>
                    <a:pt x="800" y="909"/>
                  </a:cubicBezTo>
                  <a:cubicBezTo>
                    <a:pt x="882" y="933"/>
                    <a:pt x="933" y="953"/>
                    <a:pt x="997" y="953"/>
                  </a:cubicBezTo>
                  <a:cubicBezTo>
                    <a:pt x="1022" y="953"/>
                    <a:pt x="1050" y="950"/>
                    <a:pt x="1083" y="942"/>
                  </a:cubicBezTo>
                  <a:cubicBezTo>
                    <a:pt x="1304" y="828"/>
                    <a:pt x="1224" y="492"/>
                    <a:pt x="1472" y="378"/>
                  </a:cubicBezTo>
                  <a:cubicBezTo>
                    <a:pt x="1755" y="270"/>
                    <a:pt x="2003" y="351"/>
                    <a:pt x="2259" y="156"/>
                  </a:cubicBezTo>
                  <a:cubicBezTo>
                    <a:pt x="2303" y="85"/>
                    <a:pt x="2239" y="1"/>
                    <a:pt x="21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5" name="Google Shape;2005;p40"/>
            <p:cNvSpPr/>
            <p:nvPr/>
          </p:nvSpPr>
          <p:spPr>
            <a:xfrm>
              <a:off x="-2735158" y="1742340"/>
              <a:ext cx="147632" cy="69159"/>
            </a:xfrm>
            <a:custGeom>
              <a:avLst/>
              <a:gdLst/>
              <a:ahLst/>
              <a:cxnLst/>
              <a:rect l="l" t="t" r="r" b="b"/>
              <a:pathLst>
                <a:path w="2284" h="1070" extrusionOk="0">
                  <a:moveTo>
                    <a:pt x="1918" y="0"/>
                  </a:moveTo>
                  <a:cubicBezTo>
                    <a:pt x="1593" y="0"/>
                    <a:pt x="1226" y="90"/>
                    <a:pt x="1046" y="354"/>
                  </a:cubicBezTo>
                  <a:cubicBezTo>
                    <a:pt x="954" y="498"/>
                    <a:pt x="1065" y="767"/>
                    <a:pt x="863" y="767"/>
                  </a:cubicBezTo>
                  <a:cubicBezTo>
                    <a:pt x="831" y="767"/>
                    <a:pt x="789" y="760"/>
                    <a:pt x="737" y="744"/>
                  </a:cubicBezTo>
                  <a:cubicBezTo>
                    <a:pt x="686" y="725"/>
                    <a:pt x="634" y="717"/>
                    <a:pt x="580" y="717"/>
                  </a:cubicBezTo>
                  <a:cubicBezTo>
                    <a:pt x="403" y="717"/>
                    <a:pt x="220" y="808"/>
                    <a:pt x="65" y="912"/>
                  </a:cubicBezTo>
                  <a:cubicBezTo>
                    <a:pt x="0" y="982"/>
                    <a:pt x="79" y="1070"/>
                    <a:pt x="154" y="1070"/>
                  </a:cubicBezTo>
                  <a:cubicBezTo>
                    <a:pt x="173" y="1070"/>
                    <a:pt x="191" y="1065"/>
                    <a:pt x="206" y="1053"/>
                  </a:cubicBezTo>
                  <a:cubicBezTo>
                    <a:pt x="325" y="947"/>
                    <a:pt x="423" y="915"/>
                    <a:pt x="516" y="915"/>
                  </a:cubicBezTo>
                  <a:cubicBezTo>
                    <a:pt x="665" y="915"/>
                    <a:pt x="802" y="999"/>
                    <a:pt x="993" y="999"/>
                  </a:cubicBezTo>
                  <a:cubicBezTo>
                    <a:pt x="1073" y="999"/>
                    <a:pt x="1134" y="945"/>
                    <a:pt x="1161" y="858"/>
                  </a:cubicBezTo>
                  <a:cubicBezTo>
                    <a:pt x="1188" y="690"/>
                    <a:pt x="1134" y="468"/>
                    <a:pt x="1329" y="327"/>
                  </a:cubicBezTo>
                  <a:cubicBezTo>
                    <a:pt x="1465" y="210"/>
                    <a:pt x="1684" y="161"/>
                    <a:pt x="1891" y="161"/>
                  </a:cubicBezTo>
                  <a:cubicBezTo>
                    <a:pt x="1979" y="161"/>
                    <a:pt x="2065" y="170"/>
                    <a:pt x="2142" y="186"/>
                  </a:cubicBezTo>
                  <a:cubicBezTo>
                    <a:pt x="2223" y="186"/>
                    <a:pt x="2283" y="18"/>
                    <a:pt x="2169" y="18"/>
                  </a:cubicBezTo>
                  <a:cubicBezTo>
                    <a:pt x="2091" y="7"/>
                    <a:pt x="2006" y="0"/>
                    <a:pt x="19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6" name="Google Shape;2006;p40"/>
            <p:cNvSpPr/>
            <p:nvPr/>
          </p:nvSpPr>
          <p:spPr>
            <a:xfrm>
              <a:off x="-2965198" y="2008759"/>
              <a:ext cx="276519" cy="164690"/>
            </a:xfrm>
            <a:custGeom>
              <a:avLst/>
              <a:gdLst/>
              <a:ahLst/>
              <a:cxnLst/>
              <a:rect l="l" t="t" r="r" b="b"/>
              <a:pathLst>
                <a:path w="4278" h="2548" extrusionOk="0">
                  <a:moveTo>
                    <a:pt x="4156" y="1"/>
                  </a:moveTo>
                  <a:cubicBezTo>
                    <a:pt x="4140" y="1"/>
                    <a:pt x="4121" y="5"/>
                    <a:pt x="4101" y="16"/>
                  </a:cubicBezTo>
                  <a:cubicBezTo>
                    <a:pt x="2704" y="688"/>
                    <a:pt x="1360" y="1467"/>
                    <a:pt x="69" y="2368"/>
                  </a:cubicBezTo>
                  <a:cubicBezTo>
                    <a:pt x="1" y="2436"/>
                    <a:pt x="48" y="2548"/>
                    <a:pt x="117" y="2548"/>
                  </a:cubicBezTo>
                  <a:cubicBezTo>
                    <a:pt x="130" y="2548"/>
                    <a:pt x="143" y="2544"/>
                    <a:pt x="157" y="2536"/>
                  </a:cubicBezTo>
                  <a:cubicBezTo>
                    <a:pt x="1440" y="1608"/>
                    <a:pt x="2784" y="822"/>
                    <a:pt x="4189" y="150"/>
                  </a:cubicBezTo>
                  <a:cubicBezTo>
                    <a:pt x="4278" y="105"/>
                    <a:pt x="4238" y="1"/>
                    <a:pt x="41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7" name="Google Shape;2007;p40"/>
            <p:cNvSpPr/>
            <p:nvPr/>
          </p:nvSpPr>
          <p:spPr>
            <a:xfrm>
              <a:off x="-2697411" y="1834249"/>
              <a:ext cx="259713" cy="183434"/>
            </a:xfrm>
            <a:custGeom>
              <a:avLst/>
              <a:gdLst/>
              <a:ahLst/>
              <a:cxnLst/>
              <a:rect l="l" t="t" r="r" b="b"/>
              <a:pathLst>
                <a:path w="4018" h="2838" extrusionOk="0">
                  <a:moveTo>
                    <a:pt x="3582" y="1"/>
                  </a:moveTo>
                  <a:cubicBezTo>
                    <a:pt x="3528" y="1"/>
                    <a:pt x="3478" y="63"/>
                    <a:pt x="3514" y="135"/>
                  </a:cubicBezTo>
                  <a:cubicBezTo>
                    <a:pt x="3715" y="498"/>
                    <a:pt x="3991" y="868"/>
                    <a:pt x="3514" y="1062"/>
                  </a:cubicBezTo>
                  <a:cubicBezTo>
                    <a:pt x="3124" y="1230"/>
                    <a:pt x="2734" y="1398"/>
                    <a:pt x="2371" y="1593"/>
                  </a:cubicBezTo>
                  <a:cubicBezTo>
                    <a:pt x="1585" y="1929"/>
                    <a:pt x="825" y="2292"/>
                    <a:pt x="73" y="2682"/>
                  </a:cubicBezTo>
                  <a:cubicBezTo>
                    <a:pt x="0" y="2732"/>
                    <a:pt x="48" y="2838"/>
                    <a:pt x="112" y="2838"/>
                  </a:cubicBezTo>
                  <a:cubicBezTo>
                    <a:pt x="126" y="2838"/>
                    <a:pt x="140" y="2833"/>
                    <a:pt x="153" y="2823"/>
                  </a:cubicBezTo>
                  <a:cubicBezTo>
                    <a:pt x="1417" y="2212"/>
                    <a:pt x="2707" y="1593"/>
                    <a:pt x="3991" y="1036"/>
                  </a:cubicBezTo>
                  <a:cubicBezTo>
                    <a:pt x="4018" y="1036"/>
                    <a:pt x="4018" y="975"/>
                    <a:pt x="4018" y="948"/>
                  </a:cubicBezTo>
                  <a:cubicBezTo>
                    <a:pt x="3910" y="639"/>
                    <a:pt x="3823" y="330"/>
                    <a:pt x="3655" y="54"/>
                  </a:cubicBezTo>
                  <a:cubicBezTo>
                    <a:pt x="3637" y="16"/>
                    <a:pt x="3609" y="1"/>
                    <a:pt x="35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8" name="Google Shape;2008;p40"/>
            <p:cNvSpPr/>
            <p:nvPr/>
          </p:nvSpPr>
          <p:spPr>
            <a:xfrm>
              <a:off x="-3139715" y="1800445"/>
              <a:ext cx="181631" cy="317487"/>
            </a:xfrm>
            <a:custGeom>
              <a:avLst/>
              <a:gdLst/>
              <a:ahLst/>
              <a:cxnLst/>
              <a:rect l="l" t="t" r="r" b="b"/>
              <a:pathLst>
                <a:path w="2810" h="4912" extrusionOk="0">
                  <a:moveTo>
                    <a:pt x="316" y="1"/>
                  </a:moveTo>
                  <a:cubicBezTo>
                    <a:pt x="303" y="1"/>
                    <a:pt x="290" y="4"/>
                    <a:pt x="276" y="13"/>
                  </a:cubicBezTo>
                  <a:cubicBezTo>
                    <a:pt x="0" y="181"/>
                    <a:pt x="27" y="268"/>
                    <a:pt x="168" y="577"/>
                  </a:cubicBezTo>
                  <a:cubicBezTo>
                    <a:pt x="417" y="1135"/>
                    <a:pt x="726" y="1727"/>
                    <a:pt x="1008" y="2257"/>
                  </a:cubicBezTo>
                  <a:cubicBezTo>
                    <a:pt x="1513" y="3151"/>
                    <a:pt x="2158" y="3964"/>
                    <a:pt x="2628" y="4858"/>
                  </a:cubicBezTo>
                  <a:cubicBezTo>
                    <a:pt x="2648" y="4896"/>
                    <a:pt x="2677" y="4912"/>
                    <a:pt x="2705" y="4912"/>
                  </a:cubicBezTo>
                  <a:cubicBezTo>
                    <a:pt x="2760" y="4912"/>
                    <a:pt x="2810" y="4849"/>
                    <a:pt x="2769" y="4778"/>
                  </a:cubicBezTo>
                  <a:cubicBezTo>
                    <a:pt x="2406" y="4045"/>
                    <a:pt x="1929" y="3407"/>
                    <a:pt x="1486" y="2701"/>
                  </a:cubicBezTo>
                  <a:cubicBezTo>
                    <a:pt x="1230" y="2311"/>
                    <a:pt x="27" y="409"/>
                    <a:pt x="363" y="154"/>
                  </a:cubicBezTo>
                  <a:cubicBezTo>
                    <a:pt x="431" y="109"/>
                    <a:pt x="385" y="1"/>
                    <a:pt x="3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9" name="Google Shape;2009;p40"/>
            <p:cNvSpPr/>
            <p:nvPr/>
          </p:nvSpPr>
          <p:spPr>
            <a:xfrm>
              <a:off x="-3150573" y="1824489"/>
              <a:ext cx="192490" cy="347801"/>
            </a:xfrm>
            <a:custGeom>
              <a:avLst/>
              <a:gdLst/>
              <a:ahLst/>
              <a:cxnLst/>
              <a:rect l="l" t="t" r="r" b="b"/>
              <a:pathLst>
                <a:path w="2978" h="5381" extrusionOk="0">
                  <a:moveTo>
                    <a:pt x="285" y="1"/>
                  </a:moveTo>
                  <a:cubicBezTo>
                    <a:pt x="262" y="1"/>
                    <a:pt x="238" y="12"/>
                    <a:pt x="222" y="37"/>
                  </a:cubicBezTo>
                  <a:cubicBezTo>
                    <a:pt x="0" y="400"/>
                    <a:pt x="54" y="427"/>
                    <a:pt x="249" y="790"/>
                  </a:cubicBezTo>
                  <a:cubicBezTo>
                    <a:pt x="531" y="1294"/>
                    <a:pt x="814" y="1798"/>
                    <a:pt x="1089" y="2302"/>
                  </a:cubicBezTo>
                  <a:cubicBezTo>
                    <a:pt x="1681" y="3310"/>
                    <a:pt x="2265" y="4318"/>
                    <a:pt x="2796" y="5326"/>
                  </a:cubicBezTo>
                  <a:cubicBezTo>
                    <a:pt x="2816" y="5364"/>
                    <a:pt x="2845" y="5380"/>
                    <a:pt x="2873" y="5380"/>
                  </a:cubicBezTo>
                  <a:cubicBezTo>
                    <a:pt x="2928" y="5380"/>
                    <a:pt x="2978" y="5317"/>
                    <a:pt x="2937" y="5246"/>
                  </a:cubicBezTo>
                  <a:cubicBezTo>
                    <a:pt x="2494" y="4379"/>
                    <a:pt x="1990" y="3539"/>
                    <a:pt x="1486" y="2665"/>
                  </a:cubicBezTo>
                  <a:cubicBezTo>
                    <a:pt x="1257" y="2221"/>
                    <a:pt x="1008" y="1798"/>
                    <a:pt x="753" y="1355"/>
                  </a:cubicBezTo>
                  <a:cubicBezTo>
                    <a:pt x="558" y="985"/>
                    <a:pt x="142" y="514"/>
                    <a:pt x="363" y="118"/>
                  </a:cubicBezTo>
                  <a:cubicBezTo>
                    <a:pt x="401" y="61"/>
                    <a:pt x="342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10" name="Google Shape;2010;p40"/>
          <p:cNvGrpSpPr/>
          <p:nvPr/>
        </p:nvGrpSpPr>
        <p:grpSpPr>
          <a:xfrm>
            <a:off x="1244135" y="1239634"/>
            <a:ext cx="922747" cy="725367"/>
            <a:chOff x="-2069947" y="-655605"/>
            <a:chExt cx="445369" cy="350103"/>
          </a:xfrm>
        </p:grpSpPr>
        <p:sp>
          <p:nvSpPr>
            <p:cNvPr id="2011" name="Google Shape;2011;p40"/>
            <p:cNvSpPr/>
            <p:nvPr/>
          </p:nvSpPr>
          <p:spPr>
            <a:xfrm>
              <a:off x="-1920206" y="-655605"/>
              <a:ext cx="295628" cy="230534"/>
            </a:xfrm>
            <a:custGeom>
              <a:avLst/>
              <a:gdLst/>
              <a:ahLst/>
              <a:cxnLst/>
              <a:rect l="l" t="t" r="r" b="b"/>
              <a:pathLst>
                <a:path w="5350" h="4172" extrusionOk="0">
                  <a:moveTo>
                    <a:pt x="5182" y="1"/>
                  </a:moveTo>
                  <a:cubicBezTo>
                    <a:pt x="3475" y="532"/>
                    <a:pt x="1680" y="646"/>
                    <a:pt x="54" y="1399"/>
                  </a:cubicBezTo>
                  <a:cubicBezTo>
                    <a:pt x="0" y="1426"/>
                    <a:pt x="27" y="1486"/>
                    <a:pt x="81" y="1486"/>
                  </a:cubicBezTo>
                  <a:cubicBezTo>
                    <a:pt x="1654" y="810"/>
                    <a:pt x="3410" y="549"/>
                    <a:pt x="5068" y="253"/>
                  </a:cubicBezTo>
                  <a:lnTo>
                    <a:pt x="5068" y="253"/>
                  </a:lnTo>
                  <a:cubicBezTo>
                    <a:pt x="4935" y="923"/>
                    <a:pt x="4479" y="1561"/>
                    <a:pt x="4113" y="2131"/>
                  </a:cubicBezTo>
                  <a:cubicBezTo>
                    <a:pt x="3696" y="2803"/>
                    <a:pt x="3219" y="3415"/>
                    <a:pt x="2688" y="4006"/>
                  </a:cubicBezTo>
                  <a:cubicBezTo>
                    <a:pt x="2619" y="4070"/>
                    <a:pt x="2676" y="4171"/>
                    <a:pt x="2759" y="4171"/>
                  </a:cubicBezTo>
                  <a:cubicBezTo>
                    <a:pt x="2782" y="4171"/>
                    <a:pt x="2805" y="4164"/>
                    <a:pt x="2829" y="4147"/>
                  </a:cubicBezTo>
                  <a:cubicBezTo>
                    <a:pt x="3441" y="3610"/>
                    <a:pt x="3891" y="2938"/>
                    <a:pt x="4342" y="2239"/>
                  </a:cubicBezTo>
                  <a:cubicBezTo>
                    <a:pt x="4731" y="1594"/>
                    <a:pt x="5235" y="895"/>
                    <a:pt x="5323" y="115"/>
                  </a:cubicBezTo>
                  <a:cubicBezTo>
                    <a:pt x="5350" y="55"/>
                    <a:pt x="5262" y="1"/>
                    <a:pt x="51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2" name="Google Shape;2012;p40"/>
            <p:cNvSpPr/>
            <p:nvPr/>
          </p:nvSpPr>
          <p:spPr>
            <a:xfrm>
              <a:off x="-1910646" y="-572445"/>
              <a:ext cx="59291" cy="54152"/>
            </a:xfrm>
            <a:custGeom>
              <a:avLst/>
              <a:gdLst/>
              <a:ahLst/>
              <a:cxnLst/>
              <a:rect l="l" t="t" r="r" b="b"/>
              <a:pathLst>
                <a:path w="1073" h="980" extrusionOk="0">
                  <a:moveTo>
                    <a:pt x="58" y="1"/>
                  </a:moveTo>
                  <a:cubicBezTo>
                    <a:pt x="31" y="1"/>
                    <a:pt x="0" y="40"/>
                    <a:pt x="22" y="62"/>
                  </a:cubicBezTo>
                  <a:cubicBezTo>
                    <a:pt x="304" y="398"/>
                    <a:pt x="613" y="707"/>
                    <a:pt x="949" y="962"/>
                  </a:cubicBezTo>
                  <a:cubicBezTo>
                    <a:pt x="961" y="974"/>
                    <a:pt x="975" y="979"/>
                    <a:pt x="987" y="979"/>
                  </a:cubicBezTo>
                  <a:cubicBezTo>
                    <a:pt x="1032" y="979"/>
                    <a:pt x="1072" y="917"/>
                    <a:pt x="1030" y="875"/>
                  </a:cubicBezTo>
                  <a:cubicBezTo>
                    <a:pt x="721" y="566"/>
                    <a:pt x="412" y="290"/>
                    <a:pt x="76" y="8"/>
                  </a:cubicBezTo>
                  <a:cubicBezTo>
                    <a:pt x="71" y="3"/>
                    <a:pt x="65" y="1"/>
                    <a:pt x="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3" name="Google Shape;2013;p40"/>
            <p:cNvSpPr/>
            <p:nvPr/>
          </p:nvSpPr>
          <p:spPr>
            <a:xfrm>
              <a:off x="-1846992" y="-648201"/>
              <a:ext cx="209536" cy="139967"/>
            </a:xfrm>
            <a:custGeom>
              <a:avLst/>
              <a:gdLst/>
              <a:ahLst/>
              <a:cxnLst/>
              <a:rect l="l" t="t" r="r" b="b"/>
              <a:pathLst>
                <a:path w="3792" h="2533" extrusionOk="0">
                  <a:moveTo>
                    <a:pt x="3718" y="1"/>
                  </a:moveTo>
                  <a:cubicBezTo>
                    <a:pt x="3708" y="1"/>
                    <a:pt x="3698" y="3"/>
                    <a:pt x="3689" y="8"/>
                  </a:cubicBezTo>
                  <a:cubicBezTo>
                    <a:pt x="3158" y="451"/>
                    <a:pt x="2539" y="734"/>
                    <a:pt x="1948" y="1124"/>
                  </a:cubicBezTo>
                  <a:cubicBezTo>
                    <a:pt x="1336" y="1547"/>
                    <a:pt x="718" y="1997"/>
                    <a:pt x="73" y="2387"/>
                  </a:cubicBezTo>
                  <a:cubicBezTo>
                    <a:pt x="1" y="2435"/>
                    <a:pt x="58" y="2532"/>
                    <a:pt x="134" y="2532"/>
                  </a:cubicBezTo>
                  <a:cubicBezTo>
                    <a:pt x="143" y="2532"/>
                    <a:pt x="151" y="2531"/>
                    <a:pt x="160" y="2528"/>
                  </a:cubicBezTo>
                  <a:cubicBezTo>
                    <a:pt x="832" y="2219"/>
                    <a:pt x="1417" y="1688"/>
                    <a:pt x="2035" y="1265"/>
                  </a:cubicBezTo>
                  <a:cubicBezTo>
                    <a:pt x="2620" y="875"/>
                    <a:pt x="3326" y="619"/>
                    <a:pt x="3769" y="89"/>
                  </a:cubicBezTo>
                  <a:cubicBezTo>
                    <a:pt x="3791" y="45"/>
                    <a:pt x="3759" y="1"/>
                    <a:pt x="3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4" name="Google Shape;2014;p40"/>
            <p:cNvSpPr/>
            <p:nvPr/>
          </p:nvSpPr>
          <p:spPr>
            <a:xfrm>
              <a:off x="-1853734" y="-510779"/>
              <a:ext cx="14146" cy="70840"/>
            </a:xfrm>
            <a:custGeom>
              <a:avLst/>
              <a:gdLst/>
              <a:ahLst/>
              <a:cxnLst/>
              <a:rect l="l" t="t" r="r" b="b"/>
              <a:pathLst>
                <a:path w="256" h="1282" extrusionOk="0">
                  <a:moveTo>
                    <a:pt x="119" y="0"/>
                  </a:moveTo>
                  <a:cubicBezTo>
                    <a:pt x="103" y="0"/>
                    <a:pt x="96" y="22"/>
                    <a:pt x="114" y="41"/>
                  </a:cubicBezTo>
                  <a:cubicBezTo>
                    <a:pt x="195" y="431"/>
                    <a:pt x="0" y="854"/>
                    <a:pt x="114" y="1244"/>
                  </a:cubicBezTo>
                  <a:cubicBezTo>
                    <a:pt x="126" y="1268"/>
                    <a:pt x="156" y="1281"/>
                    <a:pt x="182" y="1281"/>
                  </a:cubicBezTo>
                  <a:cubicBezTo>
                    <a:pt x="214" y="1281"/>
                    <a:pt x="240" y="1262"/>
                    <a:pt x="222" y="1217"/>
                  </a:cubicBezTo>
                  <a:lnTo>
                    <a:pt x="222" y="485"/>
                  </a:lnTo>
                  <a:cubicBezTo>
                    <a:pt x="222" y="317"/>
                    <a:pt x="256" y="122"/>
                    <a:pt x="141" y="14"/>
                  </a:cubicBezTo>
                  <a:cubicBezTo>
                    <a:pt x="133" y="4"/>
                    <a:pt x="125" y="0"/>
                    <a:pt x="1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5" name="Google Shape;2015;p40"/>
            <p:cNvSpPr/>
            <p:nvPr/>
          </p:nvSpPr>
          <p:spPr>
            <a:xfrm>
              <a:off x="-1847434" y="-451158"/>
              <a:ext cx="24092" cy="13593"/>
            </a:xfrm>
            <a:custGeom>
              <a:avLst/>
              <a:gdLst/>
              <a:ahLst/>
              <a:cxnLst/>
              <a:rect l="l" t="t" r="r" b="b"/>
              <a:pathLst>
                <a:path w="436" h="246" extrusionOk="0">
                  <a:moveTo>
                    <a:pt x="393" y="1"/>
                  </a:moveTo>
                  <a:cubicBezTo>
                    <a:pt x="383" y="1"/>
                    <a:pt x="372" y="7"/>
                    <a:pt x="363" y="24"/>
                  </a:cubicBezTo>
                  <a:cubicBezTo>
                    <a:pt x="276" y="78"/>
                    <a:pt x="168" y="138"/>
                    <a:pt x="54" y="165"/>
                  </a:cubicBezTo>
                  <a:cubicBezTo>
                    <a:pt x="0" y="165"/>
                    <a:pt x="27" y="246"/>
                    <a:pt x="54" y="246"/>
                  </a:cubicBezTo>
                  <a:cubicBezTo>
                    <a:pt x="195" y="219"/>
                    <a:pt x="336" y="165"/>
                    <a:pt x="417" y="51"/>
                  </a:cubicBezTo>
                  <a:cubicBezTo>
                    <a:pt x="436" y="32"/>
                    <a:pt x="416" y="1"/>
                    <a:pt x="39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6" name="Google Shape;2016;p40"/>
            <p:cNvSpPr/>
            <p:nvPr/>
          </p:nvSpPr>
          <p:spPr>
            <a:xfrm>
              <a:off x="-1825443" y="-498402"/>
              <a:ext cx="52053" cy="58297"/>
            </a:xfrm>
            <a:custGeom>
              <a:avLst/>
              <a:gdLst/>
              <a:ahLst/>
              <a:cxnLst/>
              <a:rect l="l" t="t" r="r" b="b"/>
              <a:pathLst>
                <a:path w="942" h="1055" extrusionOk="0">
                  <a:moveTo>
                    <a:pt x="47" y="1"/>
                  </a:moveTo>
                  <a:cubicBezTo>
                    <a:pt x="21" y="1"/>
                    <a:pt x="0" y="20"/>
                    <a:pt x="19" y="39"/>
                  </a:cubicBezTo>
                  <a:cubicBezTo>
                    <a:pt x="274" y="375"/>
                    <a:pt x="550" y="738"/>
                    <a:pt x="832" y="1047"/>
                  </a:cubicBezTo>
                  <a:cubicBezTo>
                    <a:pt x="837" y="1052"/>
                    <a:pt x="845" y="1054"/>
                    <a:pt x="853" y="1054"/>
                  </a:cubicBezTo>
                  <a:cubicBezTo>
                    <a:pt x="888" y="1054"/>
                    <a:pt x="941" y="1015"/>
                    <a:pt x="920" y="993"/>
                  </a:cubicBezTo>
                  <a:cubicBezTo>
                    <a:pt x="664" y="657"/>
                    <a:pt x="382" y="261"/>
                    <a:pt x="80" y="12"/>
                  </a:cubicBezTo>
                  <a:cubicBezTo>
                    <a:pt x="70" y="4"/>
                    <a:pt x="58" y="1"/>
                    <a:pt x="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7" name="Google Shape;2017;p40"/>
            <p:cNvSpPr/>
            <p:nvPr/>
          </p:nvSpPr>
          <p:spPr>
            <a:xfrm>
              <a:off x="-1833400" y="-459557"/>
              <a:ext cx="39841" cy="20943"/>
            </a:xfrm>
            <a:custGeom>
              <a:avLst/>
              <a:gdLst/>
              <a:ahLst/>
              <a:cxnLst/>
              <a:rect l="l" t="t" r="r" b="b"/>
              <a:pathLst>
                <a:path w="721" h="379" extrusionOk="0">
                  <a:moveTo>
                    <a:pt x="683" y="0"/>
                  </a:moveTo>
                  <a:cubicBezTo>
                    <a:pt x="678" y="0"/>
                    <a:pt x="672" y="2"/>
                    <a:pt x="667" y="8"/>
                  </a:cubicBezTo>
                  <a:cubicBezTo>
                    <a:pt x="445" y="122"/>
                    <a:pt x="224" y="203"/>
                    <a:pt x="22" y="344"/>
                  </a:cubicBezTo>
                  <a:cubicBezTo>
                    <a:pt x="0" y="344"/>
                    <a:pt x="13" y="378"/>
                    <a:pt x="37" y="378"/>
                  </a:cubicBezTo>
                  <a:cubicBezTo>
                    <a:pt x="42" y="378"/>
                    <a:pt x="49" y="376"/>
                    <a:pt x="56" y="371"/>
                  </a:cubicBezTo>
                  <a:cubicBezTo>
                    <a:pt x="250" y="263"/>
                    <a:pt x="472" y="176"/>
                    <a:pt x="694" y="35"/>
                  </a:cubicBezTo>
                  <a:cubicBezTo>
                    <a:pt x="721" y="35"/>
                    <a:pt x="705" y="0"/>
                    <a:pt x="6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8" name="Google Shape;2018;p40"/>
            <p:cNvSpPr/>
            <p:nvPr/>
          </p:nvSpPr>
          <p:spPr>
            <a:xfrm>
              <a:off x="-1818094" y="-603278"/>
              <a:ext cx="152787" cy="116317"/>
            </a:xfrm>
            <a:custGeom>
              <a:avLst/>
              <a:gdLst/>
              <a:ahLst/>
              <a:cxnLst/>
              <a:rect l="l" t="t" r="r" b="b"/>
              <a:pathLst>
                <a:path w="2765" h="2105" extrusionOk="0">
                  <a:moveTo>
                    <a:pt x="2712" y="1"/>
                  </a:moveTo>
                  <a:cubicBezTo>
                    <a:pt x="2705" y="1"/>
                    <a:pt x="2697" y="3"/>
                    <a:pt x="2688" y="8"/>
                  </a:cubicBezTo>
                  <a:cubicBezTo>
                    <a:pt x="1795" y="680"/>
                    <a:pt x="894" y="1379"/>
                    <a:pt x="27" y="2078"/>
                  </a:cubicBezTo>
                  <a:cubicBezTo>
                    <a:pt x="0" y="2078"/>
                    <a:pt x="27" y="2105"/>
                    <a:pt x="27" y="2105"/>
                  </a:cubicBezTo>
                  <a:cubicBezTo>
                    <a:pt x="1008" y="1574"/>
                    <a:pt x="1848" y="761"/>
                    <a:pt x="2742" y="89"/>
                  </a:cubicBezTo>
                  <a:cubicBezTo>
                    <a:pt x="2765" y="66"/>
                    <a:pt x="2749" y="1"/>
                    <a:pt x="2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9" name="Google Shape;2019;p40"/>
            <p:cNvSpPr/>
            <p:nvPr/>
          </p:nvSpPr>
          <p:spPr>
            <a:xfrm>
              <a:off x="-1906447" y="-417949"/>
              <a:ext cx="38514" cy="16688"/>
            </a:xfrm>
            <a:custGeom>
              <a:avLst/>
              <a:gdLst/>
              <a:ahLst/>
              <a:cxnLst/>
              <a:rect l="l" t="t" r="r" b="b"/>
              <a:pathLst>
                <a:path w="697" h="302" extrusionOk="0">
                  <a:moveTo>
                    <a:pt x="645" y="1"/>
                  </a:moveTo>
                  <a:cubicBezTo>
                    <a:pt x="636" y="1"/>
                    <a:pt x="626" y="5"/>
                    <a:pt x="618" y="14"/>
                  </a:cubicBezTo>
                  <a:cubicBezTo>
                    <a:pt x="475" y="83"/>
                    <a:pt x="333" y="156"/>
                    <a:pt x="174" y="156"/>
                  </a:cubicBezTo>
                  <a:cubicBezTo>
                    <a:pt x="145" y="156"/>
                    <a:pt x="117" y="154"/>
                    <a:pt x="87" y="149"/>
                  </a:cubicBezTo>
                  <a:cubicBezTo>
                    <a:pt x="78" y="146"/>
                    <a:pt x="70" y="145"/>
                    <a:pt x="63" y="145"/>
                  </a:cubicBezTo>
                  <a:cubicBezTo>
                    <a:pt x="1" y="145"/>
                    <a:pt x="9" y="239"/>
                    <a:pt x="87" y="263"/>
                  </a:cubicBezTo>
                  <a:cubicBezTo>
                    <a:pt x="152" y="288"/>
                    <a:pt x="219" y="301"/>
                    <a:pt x="285" y="301"/>
                  </a:cubicBezTo>
                  <a:cubicBezTo>
                    <a:pt x="445" y="301"/>
                    <a:pt x="596" y="225"/>
                    <a:pt x="672" y="68"/>
                  </a:cubicBezTo>
                  <a:cubicBezTo>
                    <a:pt x="696" y="29"/>
                    <a:pt x="671" y="1"/>
                    <a:pt x="6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0" name="Google Shape;2020;p40"/>
            <p:cNvSpPr/>
            <p:nvPr/>
          </p:nvSpPr>
          <p:spPr>
            <a:xfrm>
              <a:off x="-1972974" y="-403693"/>
              <a:ext cx="43211" cy="15914"/>
            </a:xfrm>
            <a:custGeom>
              <a:avLst/>
              <a:gdLst/>
              <a:ahLst/>
              <a:cxnLst/>
              <a:rect l="l" t="t" r="r" b="b"/>
              <a:pathLst>
                <a:path w="782" h="288" extrusionOk="0">
                  <a:moveTo>
                    <a:pt x="691" y="1"/>
                  </a:moveTo>
                  <a:cubicBezTo>
                    <a:pt x="685" y="1"/>
                    <a:pt x="679" y="2"/>
                    <a:pt x="673" y="5"/>
                  </a:cubicBezTo>
                  <a:cubicBezTo>
                    <a:pt x="478" y="59"/>
                    <a:pt x="283" y="119"/>
                    <a:pt x="61" y="173"/>
                  </a:cubicBezTo>
                  <a:cubicBezTo>
                    <a:pt x="1" y="173"/>
                    <a:pt x="1" y="287"/>
                    <a:pt x="88" y="287"/>
                  </a:cubicBezTo>
                  <a:cubicBezTo>
                    <a:pt x="310" y="287"/>
                    <a:pt x="505" y="200"/>
                    <a:pt x="733" y="119"/>
                  </a:cubicBezTo>
                  <a:cubicBezTo>
                    <a:pt x="782" y="95"/>
                    <a:pt x="743" y="1"/>
                    <a:pt x="6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1" name="Google Shape;2021;p40"/>
            <p:cNvSpPr/>
            <p:nvPr/>
          </p:nvSpPr>
          <p:spPr>
            <a:xfrm>
              <a:off x="-2033755" y="-377170"/>
              <a:ext cx="41167" cy="28789"/>
            </a:xfrm>
            <a:custGeom>
              <a:avLst/>
              <a:gdLst/>
              <a:ahLst/>
              <a:cxnLst/>
              <a:rect l="l" t="t" r="r" b="b"/>
              <a:pathLst>
                <a:path w="745" h="521" extrusionOk="0">
                  <a:moveTo>
                    <a:pt x="648" y="0"/>
                  </a:moveTo>
                  <a:cubicBezTo>
                    <a:pt x="631" y="0"/>
                    <a:pt x="612" y="8"/>
                    <a:pt x="597" y="29"/>
                  </a:cubicBezTo>
                  <a:cubicBezTo>
                    <a:pt x="429" y="143"/>
                    <a:pt x="234" y="284"/>
                    <a:pt x="66" y="392"/>
                  </a:cubicBezTo>
                  <a:cubicBezTo>
                    <a:pt x="1" y="441"/>
                    <a:pt x="24" y="521"/>
                    <a:pt x="77" y="521"/>
                  </a:cubicBezTo>
                  <a:cubicBezTo>
                    <a:pt x="90" y="521"/>
                    <a:pt x="104" y="516"/>
                    <a:pt x="120" y="506"/>
                  </a:cubicBezTo>
                  <a:cubicBezTo>
                    <a:pt x="348" y="419"/>
                    <a:pt x="516" y="284"/>
                    <a:pt x="684" y="116"/>
                  </a:cubicBezTo>
                  <a:cubicBezTo>
                    <a:pt x="744" y="71"/>
                    <a:pt x="700" y="0"/>
                    <a:pt x="64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2" name="Google Shape;2022;p40"/>
            <p:cNvSpPr/>
            <p:nvPr/>
          </p:nvSpPr>
          <p:spPr>
            <a:xfrm>
              <a:off x="-2069947" y="-324069"/>
              <a:ext cx="24645" cy="18567"/>
            </a:xfrm>
            <a:custGeom>
              <a:avLst/>
              <a:gdLst/>
              <a:ahLst/>
              <a:cxnLst/>
              <a:rect l="l" t="t" r="r" b="b"/>
              <a:pathLst>
                <a:path w="446" h="336" extrusionOk="0">
                  <a:moveTo>
                    <a:pt x="309" y="1"/>
                  </a:moveTo>
                  <a:cubicBezTo>
                    <a:pt x="277" y="1"/>
                    <a:pt x="243" y="15"/>
                    <a:pt x="217" y="49"/>
                  </a:cubicBezTo>
                  <a:cubicBezTo>
                    <a:pt x="190" y="103"/>
                    <a:pt x="103" y="163"/>
                    <a:pt x="49" y="190"/>
                  </a:cubicBezTo>
                  <a:cubicBezTo>
                    <a:pt x="1" y="238"/>
                    <a:pt x="17" y="335"/>
                    <a:pt x="60" y="335"/>
                  </a:cubicBezTo>
                  <a:cubicBezTo>
                    <a:pt x="65" y="335"/>
                    <a:pt x="70" y="334"/>
                    <a:pt x="76" y="331"/>
                  </a:cubicBezTo>
                  <a:cubicBezTo>
                    <a:pt x="217" y="331"/>
                    <a:pt x="304" y="244"/>
                    <a:pt x="385" y="130"/>
                  </a:cubicBezTo>
                  <a:cubicBezTo>
                    <a:pt x="446" y="74"/>
                    <a:pt x="383" y="1"/>
                    <a:pt x="30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23" name="Google Shape;2023;p40"/>
          <p:cNvGrpSpPr/>
          <p:nvPr/>
        </p:nvGrpSpPr>
        <p:grpSpPr>
          <a:xfrm>
            <a:off x="2223301" y="1812717"/>
            <a:ext cx="1196831" cy="1205267"/>
            <a:chOff x="1667475" y="1359538"/>
            <a:chExt cx="897623" cy="903950"/>
          </a:xfrm>
        </p:grpSpPr>
        <p:sp>
          <p:nvSpPr>
            <p:cNvPr id="2024" name="Google Shape;2024;p40"/>
            <p:cNvSpPr/>
            <p:nvPr/>
          </p:nvSpPr>
          <p:spPr>
            <a:xfrm>
              <a:off x="1667475" y="1453166"/>
              <a:ext cx="708544" cy="615757"/>
            </a:xfrm>
            <a:custGeom>
              <a:avLst/>
              <a:gdLst/>
              <a:ahLst/>
              <a:cxnLst/>
              <a:rect l="l" t="t" r="r" b="b"/>
              <a:pathLst>
                <a:path w="7757" h="6741" extrusionOk="0">
                  <a:moveTo>
                    <a:pt x="4253" y="170"/>
                  </a:moveTo>
                  <a:cubicBezTo>
                    <a:pt x="4736" y="170"/>
                    <a:pt x="5217" y="266"/>
                    <a:pt x="5653" y="496"/>
                  </a:cubicBezTo>
                  <a:cubicBezTo>
                    <a:pt x="6802" y="1087"/>
                    <a:pt x="7420" y="2600"/>
                    <a:pt x="7225" y="3829"/>
                  </a:cubicBezTo>
                  <a:cubicBezTo>
                    <a:pt x="6970" y="5494"/>
                    <a:pt x="5492" y="6549"/>
                    <a:pt x="3914" y="6549"/>
                  </a:cubicBezTo>
                  <a:cubicBezTo>
                    <a:pt x="3581" y="6549"/>
                    <a:pt x="3243" y="6502"/>
                    <a:pt x="2911" y="6403"/>
                  </a:cubicBezTo>
                  <a:cubicBezTo>
                    <a:pt x="907" y="5796"/>
                    <a:pt x="178" y="3329"/>
                    <a:pt x="1046" y="1538"/>
                  </a:cubicBezTo>
                  <a:lnTo>
                    <a:pt x="1046" y="1538"/>
                  </a:lnTo>
                  <a:cubicBezTo>
                    <a:pt x="1063" y="1533"/>
                    <a:pt x="1078" y="1523"/>
                    <a:pt x="1090" y="1504"/>
                  </a:cubicBezTo>
                  <a:cubicBezTo>
                    <a:pt x="1486" y="919"/>
                    <a:pt x="2293" y="583"/>
                    <a:pt x="2938" y="389"/>
                  </a:cubicBezTo>
                  <a:cubicBezTo>
                    <a:pt x="3355" y="253"/>
                    <a:pt x="3805" y="170"/>
                    <a:pt x="4253" y="170"/>
                  </a:cubicBezTo>
                  <a:close/>
                  <a:moveTo>
                    <a:pt x="4291" y="0"/>
                  </a:moveTo>
                  <a:cubicBezTo>
                    <a:pt x="3872" y="0"/>
                    <a:pt x="3448" y="65"/>
                    <a:pt x="3052" y="160"/>
                  </a:cubicBezTo>
                  <a:cubicBezTo>
                    <a:pt x="2326" y="355"/>
                    <a:pt x="1399" y="751"/>
                    <a:pt x="948" y="1397"/>
                  </a:cubicBezTo>
                  <a:cubicBezTo>
                    <a:pt x="948" y="1397"/>
                    <a:pt x="948" y="1398"/>
                    <a:pt x="948" y="1398"/>
                  </a:cubicBezTo>
                  <a:lnTo>
                    <a:pt x="948" y="1398"/>
                  </a:lnTo>
                  <a:cubicBezTo>
                    <a:pt x="938" y="1404"/>
                    <a:pt x="929" y="1412"/>
                    <a:pt x="922" y="1423"/>
                  </a:cubicBezTo>
                  <a:cubicBezTo>
                    <a:pt x="1" y="3245"/>
                    <a:pt x="673" y="5536"/>
                    <a:pt x="2521" y="6403"/>
                  </a:cubicBezTo>
                  <a:cubicBezTo>
                    <a:pt x="2994" y="6634"/>
                    <a:pt x="3483" y="6740"/>
                    <a:pt x="3961" y="6740"/>
                  </a:cubicBezTo>
                  <a:cubicBezTo>
                    <a:pt x="5456" y="6740"/>
                    <a:pt x="6842" y="5700"/>
                    <a:pt x="7306" y="4192"/>
                  </a:cubicBezTo>
                  <a:cubicBezTo>
                    <a:pt x="7756" y="2821"/>
                    <a:pt x="7057" y="1168"/>
                    <a:pt x="5854" y="415"/>
                  </a:cubicBezTo>
                  <a:cubicBezTo>
                    <a:pt x="5391" y="113"/>
                    <a:pt x="4845" y="0"/>
                    <a:pt x="42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5" name="Google Shape;2025;p40"/>
            <p:cNvSpPr/>
            <p:nvPr/>
          </p:nvSpPr>
          <p:spPr>
            <a:xfrm>
              <a:off x="1733790" y="1559948"/>
              <a:ext cx="270922" cy="487234"/>
            </a:xfrm>
            <a:custGeom>
              <a:avLst/>
              <a:gdLst/>
              <a:ahLst/>
              <a:cxnLst/>
              <a:rect l="l" t="t" r="r" b="b"/>
              <a:pathLst>
                <a:path w="2966" h="5334" extrusionOk="0">
                  <a:moveTo>
                    <a:pt x="427" y="1"/>
                  </a:moveTo>
                  <a:cubicBezTo>
                    <a:pt x="385" y="1"/>
                    <a:pt x="350" y="29"/>
                    <a:pt x="364" y="86"/>
                  </a:cubicBezTo>
                  <a:cubicBezTo>
                    <a:pt x="364" y="254"/>
                    <a:pt x="390" y="422"/>
                    <a:pt x="558" y="503"/>
                  </a:cubicBezTo>
                  <a:cubicBezTo>
                    <a:pt x="814" y="671"/>
                    <a:pt x="1150" y="759"/>
                    <a:pt x="1345" y="1007"/>
                  </a:cubicBezTo>
                  <a:cubicBezTo>
                    <a:pt x="1795" y="1599"/>
                    <a:pt x="982" y="1961"/>
                    <a:pt x="532" y="1988"/>
                  </a:cubicBezTo>
                  <a:cubicBezTo>
                    <a:pt x="88" y="1988"/>
                    <a:pt x="1" y="2687"/>
                    <a:pt x="28" y="3023"/>
                  </a:cubicBezTo>
                  <a:cubicBezTo>
                    <a:pt x="54" y="3164"/>
                    <a:pt x="390" y="3191"/>
                    <a:pt x="451" y="3191"/>
                  </a:cubicBezTo>
                  <a:cubicBezTo>
                    <a:pt x="487" y="3198"/>
                    <a:pt x="529" y="3200"/>
                    <a:pt x="574" y="3200"/>
                  </a:cubicBezTo>
                  <a:cubicBezTo>
                    <a:pt x="726" y="3200"/>
                    <a:pt x="918" y="3172"/>
                    <a:pt x="1090" y="3172"/>
                  </a:cubicBezTo>
                  <a:cubicBezTo>
                    <a:pt x="1342" y="3172"/>
                    <a:pt x="1554" y="3232"/>
                    <a:pt x="1540" y="3527"/>
                  </a:cubicBezTo>
                  <a:cubicBezTo>
                    <a:pt x="1513" y="3836"/>
                    <a:pt x="1627" y="4119"/>
                    <a:pt x="1822" y="4394"/>
                  </a:cubicBezTo>
                  <a:cubicBezTo>
                    <a:pt x="1876" y="4482"/>
                    <a:pt x="1963" y="4562"/>
                    <a:pt x="2044" y="4650"/>
                  </a:cubicBezTo>
                  <a:cubicBezTo>
                    <a:pt x="2131" y="4703"/>
                    <a:pt x="2212" y="4764"/>
                    <a:pt x="2299" y="4791"/>
                  </a:cubicBezTo>
                  <a:cubicBezTo>
                    <a:pt x="2521" y="4818"/>
                    <a:pt x="2521" y="4959"/>
                    <a:pt x="2326" y="5154"/>
                  </a:cubicBezTo>
                  <a:cubicBezTo>
                    <a:pt x="2318" y="5152"/>
                    <a:pt x="2309" y="5151"/>
                    <a:pt x="2302" y="5151"/>
                  </a:cubicBezTo>
                  <a:cubicBezTo>
                    <a:pt x="2205" y="5151"/>
                    <a:pt x="2166" y="5297"/>
                    <a:pt x="2272" y="5322"/>
                  </a:cubicBezTo>
                  <a:cubicBezTo>
                    <a:pt x="2299" y="5329"/>
                    <a:pt x="2327" y="5333"/>
                    <a:pt x="2356" y="5333"/>
                  </a:cubicBezTo>
                  <a:cubicBezTo>
                    <a:pt x="2628" y="5333"/>
                    <a:pt x="2965" y="5015"/>
                    <a:pt x="2662" y="4791"/>
                  </a:cubicBezTo>
                  <a:cubicBezTo>
                    <a:pt x="2467" y="4650"/>
                    <a:pt x="2239" y="4562"/>
                    <a:pt x="2044" y="4394"/>
                  </a:cubicBezTo>
                  <a:cubicBezTo>
                    <a:pt x="1768" y="4146"/>
                    <a:pt x="1708" y="3756"/>
                    <a:pt x="1708" y="3386"/>
                  </a:cubicBezTo>
                  <a:cubicBezTo>
                    <a:pt x="1735" y="3252"/>
                    <a:pt x="1681" y="2996"/>
                    <a:pt x="1486" y="2970"/>
                  </a:cubicBezTo>
                  <a:cubicBezTo>
                    <a:pt x="1291" y="2970"/>
                    <a:pt x="1096" y="3023"/>
                    <a:pt x="868" y="3050"/>
                  </a:cubicBezTo>
                  <a:cubicBezTo>
                    <a:pt x="673" y="3050"/>
                    <a:pt x="478" y="3023"/>
                    <a:pt x="283" y="2996"/>
                  </a:cubicBezTo>
                  <a:cubicBezTo>
                    <a:pt x="256" y="2855"/>
                    <a:pt x="256" y="2714"/>
                    <a:pt x="222" y="2607"/>
                  </a:cubicBezTo>
                  <a:cubicBezTo>
                    <a:pt x="256" y="2324"/>
                    <a:pt x="390" y="2183"/>
                    <a:pt x="673" y="2129"/>
                  </a:cubicBezTo>
                  <a:cubicBezTo>
                    <a:pt x="955" y="2129"/>
                    <a:pt x="1264" y="2103"/>
                    <a:pt x="1432" y="1847"/>
                  </a:cubicBezTo>
                  <a:cubicBezTo>
                    <a:pt x="1600" y="1625"/>
                    <a:pt x="1681" y="1316"/>
                    <a:pt x="1540" y="1068"/>
                  </a:cubicBezTo>
                  <a:cubicBezTo>
                    <a:pt x="1486" y="900"/>
                    <a:pt x="1399" y="812"/>
                    <a:pt x="1264" y="698"/>
                  </a:cubicBezTo>
                  <a:cubicBezTo>
                    <a:pt x="1009" y="476"/>
                    <a:pt x="532" y="530"/>
                    <a:pt x="532" y="86"/>
                  </a:cubicBezTo>
                  <a:cubicBezTo>
                    <a:pt x="518" y="29"/>
                    <a:pt x="469" y="1"/>
                    <a:pt x="4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6" name="Google Shape;2026;p40"/>
            <p:cNvSpPr/>
            <p:nvPr/>
          </p:nvSpPr>
          <p:spPr>
            <a:xfrm>
              <a:off x="2014943" y="1463123"/>
              <a:ext cx="312574" cy="501301"/>
            </a:xfrm>
            <a:custGeom>
              <a:avLst/>
              <a:gdLst/>
              <a:ahLst/>
              <a:cxnLst/>
              <a:rect l="l" t="t" r="r" b="b"/>
              <a:pathLst>
                <a:path w="3422" h="5488" extrusionOk="0">
                  <a:moveTo>
                    <a:pt x="1167" y="2853"/>
                  </a:moveTo>
                  <a:lnTo>
                    <a:pt x="1167" y="2853"/>
                  </a:lnTo>
                  <a:cubicBezTo>
                    <a:pt x="1181" y="2870"/>
                    <a:pt x="1205" y="2880"/>
                    <a:pt x="1237" y="2880"/>
                  </a:cubicBezTo>
                  <a:cubicBezTo>
                    <a:pt x="1405" y="2853"/>
                    <a:pt x="1573" y="2853"/>
                    <a:pt x="1741" y="2853"/>
                  </a:cubicBezTo>
                  <a:cubicBezTo>
                    <a:pt x="2353" y="2880"/>
                    <a:pt x="2521" y="3438"/>
                    <a:pt x="2581" y="3942"/>
                  </a:cubicBezTo>
                  <a:cubicBezTo>
                    <a:pt x="2635" y="4224"/>
                    <a:pt x="2581" y="4507"/>
                    <a:pt x="2494" y="4755"/>
                  </a:cubicBezTo>
                  <a:cubicBezTo>
                    <a:pt x="2442" y="4954"/>
                    <a:pt x="2296" y="5200"/>
                    <a:pt x="2160" y="5200"/>
                  </a:cubicBezTo>
                  <a:cubicBezTo>
                    <a:pt x="2085" y="5200"/>
                    <a:pt x="2013" y="5125"/>
                    <a:pt x="1963" y="4923"/>
                  </a:cubicBezTo>
                  <a:cubicBezTo>
                    <a:pt x="1909" y="4702"/>
                    <a:pt x="1909" y="4446"/>
                    <a:pt x="1681" y="4312"/>
                  </a:cubicBezTo>
                  <a:cubicBezTo>
                    <a:pt x="1546" y="4251"/>
                    <a:pt x="1432" y="4251"/>
                    <a:pt x="1291" y="4251"/>
                  </a:cubicBezTo>
                  <a:cubicBezTo>
                    <a:pt x="1281" y="4252"/>
                    <a:pt x="1270" y="4252"/>
                    <a:pt x="1260" y="4252"/>
                  </a:cubicBezTo>
                  <a:cubicBezTo>
                    <a:pt x="419" y="4252"/>
                    <a:pt x="213" y="3160"/>
                    <a:pt x="1096" y="2968"/>
                  </a:cubicBezTo>
                  <a:cubicBezTo>
                    <a:pt x="1123" y="2968"/>
                    <a:pt x="1150" y="2934"/>
                    <a:pt x="1150" y="2907"/>
                  </a:cubicBezTo>
                  <a:cubicBezTo>
                    <a:pt x="1155" y="2890"/>
                    <a:pt x="1161" y="2871"/>
                    <a:pt x="1167" y="2853"/>
                  </a:cubicBezTo>
                  <a:close/>
                  <a:moveTo>
                    <a:pt x="917" y="1"/>
                  </a:moveTo>
                  <a:cubicBezTo>
                    <a:pt x="889" y="1"/>
                    <a:pt x="861" y="16"/>
                    <a:pt x="841" y="51"/>
                  </a:cubicBezTo>
                  <a:cubicBezTo>
                    <a:pt x="619" y="528"/>
                    <a:pt x="370" y="1005"/>
                    <a:pt x="34" y="1422"/>
                  </a:cubicBezTo>
                  <a:cubicBezTo>
                    <a:pt x="1" y="1456"/>
                    <a:pt x="1" y="1509"/>
                    <a:pt x="34" y="1536"/>
                  </a:cubicBezTo>
                  <a:cubicBezTo>
                    <a:pt x="115" y="1624"/>
                    <a:pt x="115" y="1624"/>
                    <a:pt x="229" y="1651"/>
                  </a:cubicBezTo>
                  <a:cubicBezTo>
                    <a:pt x="538" y="1731"/>
                    <a:pt x="337" y="1960"/>
                    <a:pt x="256" y="2128"/>
                  </a:cubicBezTo>
                  <a:cubicBezTo>
                    <a:pt x="142" y="2323"/>
                    <a:pt x="88" y="2430"/>
                    <a:pt x="115" y="2632"/>
                  </a:cubicBezTo>
                  <a:cubicBezTo>
                    <a:pt x="142" y="2739"/>
                    <a:pt x="229" y="2853"/>
                    <a:pt x="337" y="2853"/>
                  </a:cubicBezTo>
                  <a:cubicBezTo>
                    <a:pt x="424" y="2853"/>
                    <a:pt x="451" y="2800"/>
                    <a:pt x="505" y="2766"/>
                  </a:cubicBezTo>
                  <a:cubicBezTo>
                    <a:pt x="538" y="2739"/>
                    <a:pt x="565" y="2685"/>
                    <a:pt x="592" y="2659"/>
                  </a:cubicBezTo>
                  <a:cubicBezTo>
                    <a:pt x="653" y="2560"/>
                    <a:pt x="756" y="2510"/>
                    <a:pt x="846" y="2510"/>
                  </a:cubicBezTo>
                  <a:cubicBezTo>
                    <a:pt x="963" y="2510"/>
                    <a:pt x="1058" y="2595"/>
                    <a:pt x="1009" y="2766"/>
                  </a:cubicBezTo>
                  <a:cubicBezTo>
                    <a:pt x="1009" y="2827"/>
                    <a:pt x="646" y="2968"/>
                    <a:pt x="619" y="3021"/>
                  </a:cubicBezTo>
                  <a:cubicBezTo>
                    <a:pt x="538" y="3075"/>
                    <a:pt x="424" y="3216"/>
                    <a:pt x="397" y="3331"/>
                  </a:cubicBezTo>
                  <a:cubicBezTo>
                    <a:pt x="256" y="3693"/>
                    <a:pt x="370" y="3976"/>
                    <a:pt x="619" y="4251"/>
                  </a:cubicBezTo>
                  <a:cubicBezTo>
                    <a:pt x="1009" y="4614"/>
                    <a:pt x="1681" y="4251"/>
                    <a:pt x="1795" y="4984"/>
                  </a:cubicBezTo>
                  <a:cubicBezTo>
                    <a:pt x="1849" y="5259"/>
                    <a:pt x="1990" y="5427"/>
                    <a:pt x="2272" y="5488"/>
                  </a:cubicBezTo>
                  <a:cubicBezTo>
                    <a:pt x="2299" y="5488"/>
                    <a:pt x="2326" y="5454"/>
                    <a:pt x="2326" y="5427"/>
                  </a:cubicBezTo>
                  <a:cubicBezTo>
                    <a:pt x="2749" y="4816"/>
                    <a:pt x="2857" y="4110"/>
                    <a:pt x="2662" y="3411"/>
                  </a:cubicBezTo>
                  <a:cubicBezTo>
                    <a:pt x="2498" y="2845"/>
                    <a:pt x="2033" y="2699"/>
                    <a:pt x="1525" y="2699"/>
                  </a:cubicBezTo>
                  <a:cubicBezTo>
                    <a:pt x="1490" y="2699"/>
                    <a:pt x="1454" y="2699"/>
                    <a:pt x="1419" y="2701"/>
                  </a:cubicBezTo>
                  <a:lnTo>
                    <a:pt x="1419" y="2701"/>
                  </a:lnTo>
                  <a:cubicBezTo>
                    <a:pt x="1540" y="2524"/>
                    <a:pt x="1608" y="2309"/>
                    <a:pt x="1546" y="2094"/>
                  </a:cubicBezTo>
                  <a:cubicBezTo>
                    <a:pt x="1546" y="2075"/>
                    <a:pt x="1670" y="1999"/>
                    <a:pt x="1743" y="1909"/>
                  </a:cubicBezTo>
                  <a:lnTo>
                    <a:pt x="1743" y="1909"/>
                  </a:lnTo>
                  <a:cubicBezTo>
                    <a:pt x="1948" y="2021"/>
                    <a:pt x="2291" y="2066"/>
                    <a:pt x="2245" y="2376"/>
                  </a:cubicBezTo>
                  <a:cubicBezTo>
                    <a:pt x="2245" y="2423"/>
                    <a:pt x="2266" y="2496"/>
                    <a:pt x="2324" y="2496"/>
                  </a:cubicBezTo>
                  <a:cubicBezTo>
                    <a:pt x="2333" y="2496"/>
                    <a:pt x="2342" y="2494"/>
                    <a:pt x="2353" y="2491"/>
                  </a:cubicBezTo>
                  <a:cubicBezTo>
                    <a:pt x="2608" y="2419"/>
                    <a:pt x="2881" y="2369"/>
                    <a:pt x="3157" y="2369"/>
                  </a:cubicBezTo>
                  <a:cubicBezTo>
                    <a:pt x="3216" y="2369"/>
                    <a:pt x="3275" y="2372"/>
                    <a:pt x="3334" y="2376"/>
                  </a:cubicBezTo>
                  <a:cubicBezTo>
                    <a:pt x="3421" y="2376"/>
                    <a:pt x="3421" y="2208"/>
                    <a:pt x="3334" y="2208"/>
                  </a:cubicBezTo>
                  <a:cubicBezTo>
                    <a:pt x="3270" y="2204"/>
                    <a:pt x="3207" y="2201"/>
                    <a:pt x="3145" y="2201"/>
                  </a:cubicBezTo>
                  <a:cubicBezTo>
                    <a:pt x="2896" y="2201"/>
                    <a:pt x="2659" y="2237"/>
                    <a:pt x="2423" y="2292"/>
                  </a:cubicBezTo>
                  <a:lnTo>
                    <a:pt x="2423" y="2292"/>
                  </a:lnTo>
                  <a:cubicBezTo>
                    <a:pt x="2418" y="2194"/>
                    <a:pt x="2387" y="2112"/>
                    <a:pt x="2326" y="2013"/>
                  </a:cubicBezTo>
                  <a:cubicBezTo>
                    <a:pt x="2218" y="1792"/>
                    <a:pt x="1936" y="1872"/>
                    <a:pt x="1768" y="1731"/>
                  </a:cubicBezTo>
                  <a:cubicBezTo>
                    <a:pt x="1759" y="1712"/>
                    <a:pt x="1739" y="1703"/>
                    <a:pt x="1717" y="1703"/>
                  </a:cubicBezTo>
                  <a:cubicBezTo>
                    <a:pt x="1675" y="1703"/>
                    <a:pt x="1627" y="1735"/>
                    <a:pt x="1627" y="1792"/>
                  </a:cubicBezTo>
                  <a:cubicBezTo>
                    <a:pt x="1573" y="1819"/>
                    <a:pt x="1486" y="1845"/>
                    <a:pt x="1405" y="1872"/>
                  </a:cubicBezTo>
                  <a:cubicBezTo>
                    <a:pt x="1378" y="1872"/>
                    <a:pt x="1318" y="1926"/>
                    <a:pt x="1345" y="1987"/>
                  </a:cubicBezTo>
                  <a:cubicBezTo>
                    <a:pt x="1454" y="2250"/>
                    <a:pt x="1409" y="2496"/>
                    <a:pt x="1205" y="2711"/>
                  </a:cubicBezTo>
                  <a:lnTo>
                    <a:pt x="1205" y="2711"/>
                  </a:lnTo>
                  <a:cubicBezTo>
                    <a:pt x="1259" y="2472"/>
                    <a:pt x="1252" y="2223"/>
                    <a:pt x="928" y="2181"/>
                  </a:cubicBezTo>
                  <a:cubicBezTo>
                    <a:pt x="890" y="2181"/>
                    <a:pt x="846" y="2178"/>
                    <a:pt x="802" y="2178"/>
                  </a:cubicBezTo>
                  <a:cubicBezTo>
                    <a:pt x="714" y="2178"/>
                    <a:pt x="628" y="2190"/>
                    <a:pt x="592" y="2262"/>
                  </a:cubicBezTo>
                  <a:cubicBezTo>
                    <a:pt x="592" y="2311"/>
                    <a:pt x="447" y="2667"/>
                    <a:pt x="345" y="2667"/>
                  </a:cubicBezTo>
                  <a:cubicBezTo>
                    <a:pt x="321" y="2667"/>
                    <a:pt x="300" y="2647"/>
                    <a:pt x="283" y="2598"/>
                  </a:cubicBezTo>
                  <a:cubicBezTo>
                    <a:pt x="229" y="2464"/>
                    <a:pt x="337" y="2349"/>
                    <a:pt x="397" y="2208"/>
                  </a:cubicBezTo>
                  <a:cubicBezTo>
                    <a:pt x="451" y="2128"/>
                    <a:pt x="760" y="1590"/>
                    <a:pt x="478" y="1509"/>
                  </a:cubicBezTo>
                  <a:cubicBezTo>
                    <a:pt x="115" y="1422"/>
                    <a:pt x="310" y="1341"/>
                    <a:pt x="478" y="1059"/>
                  </a:cubicBezTo>
                  <a:cubicBezTo>
                    <a:pt x="673" y="750"/>
                    <a:pt x="841" y="448"/>
                    <a:pt x="982" y="138"/>
                  </a:cubicBezTo>
                  <a:cubicBezTo>
                    <a:pt x="1022" y="62"/>
                    <a:pt x="972" y="1"/>
                    <a:pt x="9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7" name="Google Shape;2027;p40"/>
            <p:cNvSpPr/>
            <p:nvPr/>
          </p:nvSpPr>
          <p:spPr>
            <a:xfrm>
              <a:off x="1770144" y="1483036"/>
              <a:ext cx="192185" cy="90066"/>
            </a:xfrm>
            <a:custGeom>
              <a:avLst/>
              <a:gdLst/>
              <a:ahLst/>
              <a:cxnLst/>
              <a:rect l="l" t="t" r="r" b="b"/>
              <a:pathLst>
                <a:path w="2104" h="986" extrusionOk="0">
                  <a:moveTo>
                    <a:pt x="1978" y="0"/>
                  </a:moveTo>
                  <a:cubicBezTo>
                    <a:pt x="1959" y="0"/>
                    <a:pt x="1941" y="9"/>
                    <a:pt x="1928" y="28"/>
                  </a:cubicBezTo>
                  <a:cubicBezTo>
                    <a:pt x="1478" y="566"/>
                    <a:pt x="779" y="700"/>
                    <a:pt x="107" y="841"/>
                  </a:cubicBezTo>
                  <a:cubicBezTo>
                    <a:pt x="1" y="841"/>
                    <a:pt x="45" y="985"/>
                    <a:pt x="137" y="985"/>
                  </a:cubicBezTo>
                  <a:cubicBezTo>
                    <a:pt x="145" y="985"/>
                    <a:pt x="153" y="984"/>
                    <a:pt x="160" y="982"/>
                  </a:cubicBezTo>
                  <a:cubicBezTo>
                    <a:pt x="833" y="868"/>
                    <a:pt x="1565" y="700"/>
                    <a:pt x="2042" y="142"/>
                  </a:cubicBezTo>
                  <a:cubicBezTo>
                    <a:pt x="2103" y="81"/>
                    <a:pt x="2037" y="0"/>
                    <a:pt x="19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8" name="Google Shape;2028;p40"/>
            <p:cNvSpPr/>
            <p:nvPr/>
          </p:nvSpPr>
          <p:spPr>
            <a:xfrm>
              <a:off x="2037231" y="1960953"/>
              <a:ext cx="220227" cy="103494"/>
            </a:xfrm>
            <a:custGeom>
              <a:avLst/>
              <a:gdLst/>
              <a:ahLst/>
              <a:cxnLst/>
              <a:rect l="l" t="t" r="r" b="b"/>
              <a:pathLst>
                <a:path w="2411" h="1133" extrusionOk="0">
                  <a:moveTo>
                    <a:pt x="2304" y="1"/>
                  </a:moveTo>
                  <a:cubicBezTo>
                    <a:pt x="2296" y="1"/>
                    <a:pt x="2287" y="2"/>
                    <a:pt x="2277" y="4"/>
                  </a:cubicBezTo>
                  <a:cubicBezTo>
                    <a:pt x="1860" y="172"/>
                    <a:pt x="1356" y="92"/>
                    <a:pt x="906" y="233"/>
                  </a:cubicBezTo>
                  <a:cubicBezTo>
                    <a:pt x="543" y="374"/>
                    <a:pt x="234" y="649"/>
                    <a:pt x="39" y="1012"/>
                  </a:cubicBezTo>
                  <a:cubicBezTo>
                    <a:pt x="1" y="1074"/>
                    <a:pt x="61" y="1133"/>
                    <a:pt x="118" y="1133"/>
                  </a:cubicBezTo>
                  <a:cubicBezTo>
                    <a:pt x="141" y="1133"/>
                    <a:pt x="164" y="1123"/>
                    <a:pt x="180" y="1100"/>
                  </a:cubicBezTo>
                  <a:cubicBezTo>
                    <a:pt x="462" y="623"/>
                    <a:pt x="879" y="340"/>
                    <a:pt x="1410" y="313"/>
                  </a:cubicBezTo>
                  <a:cubicBezTo>
                    <a:pt x="1719" y="286"/>
                    <a:pt x="2028" y="286"/>
                    <a:pt x="2337" y="172"/>
                  </a:cubicBezTo>
                  <a:cubicBezTo>
                    <a:pt x="2411" y="123"/>
                    <a:pt x="2395" y="1"/>
                    <a:pt x="23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9" name="Google Shape;2029;p40"/>
            <p:cNvSpPr/>
            <p:nvPr/>
          </p:nvSpPr>
          <p:spPr>
            <a:xfrm>
              <a:off x="1810518" y="1454993"/>
              <a:ext cx="46859" cy="66956"/>
            </a:xfrm>
            <a:custGeom>
              <a:avLst/>
              <a:gdLst/>
              <a:ahLst/>
              <a:cxnLst/>
              <a:rect l="l" t="t" r="r" b="b"/>
              <a:pathLst>
                <a:path w="513" h="733" extrusionOk="0">
                  <a:moveTo>
                    <a:pt x="85" y="1"/>
                  </a:moveTo>
                  <a:cubicBezTo>
                    <a:pt x="43" y="1"/>
                    <a:pt x="1" y="29"/>
                    <a:pt x="1" y="86"/>
                  </a:cubicBezTo>
                  <a:cubicBezTo>
                    <a:pt x="28" y="335"/>
                    <a:pt x="142" y="563"/>
                    <a:pt x="337" y="705"/>
                  </a:cubicBezTo>
                  <a:cubicBezTo>
                    <a:pt x="358" y="724"/>
                    <a:pt x="380" y="732"/>
                    <a:pt x="400" y="732"/>
                  </a:cubicBezTo>
                  <a:cubicBezTo>
                    <a:pt x="465" y="732"/>
                    <a:pt x="512" y="652"/>
                    <a:pt x="451" y="590"/>
                  </a:cubicBezTo>
                  <a:cubicBezTo>
                    <a:pt x="310" y="449"/>
                    <a:pt x="196" y="281"/>
                    <a:pt x="169" y="86"/>
                  </a:cubicBezTo>
                  <a:cubicBezTo>
                    <a:pt x="169" y="29"/>
                    <a:pt x="127" y="1"/>
                    <a:pt x="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0" name="Google Shape;2030;p40"/>
            <p:cNvSpPr/>
            <p:nvPr/>
          </p:nvSpPr>
          <p:spPr>
            <a:xfrm>
              <a:off x="1765668" y="1359538"/>
              <a:ext cx="799430" cy="774058"/>
            </a:xfrm>
            <a:custGeom>
              <a:avLst/>
              <a:gdLst/>
              <a:ahLst/>
              <a:cxnLst/>
              <a:rect l="l" t="t" r="r" b="b"/>
              <a:pathLst>
                <a:path w="8752" h="8474" extrusionOk="0">
                  <a:moveTo>
                    <a:pt x="4059" y="1"/>
                  </a:moveTo>
                  <a:cubicBezTo>
                    <a:pt x="2644" y="1"/>
                    <a:pt x="1132" y="512"/>
                    <a:pt x="75" y="1185"/>
                  </a:cubicBezTo>
                  <a:cubicBezTo>
                    <a:pt x="1" y="1237"/>
                    <a:pt x="53" y="1366"/>
                    <a:pt x="137" y="1366"/>
                  </a:cubicBezTo>
                  <a:cubicBezTo>
                    <a:pt x="151" y="1366"/>
                    <a:pt x="167" y="1362"/>
                    <a:pt x="183" y="1353"/>
                  </a:cubicBezTo>
                  <a:cubicBezTo>
                    <a:pt x="1191" y="681"/>
                    <a:pt x="2427" y="345"/>
                    <a:pt x="3630" y="204"/>
                  </a:cubicBezTo>
                  <a:cubicBezTo>
                    <a:pt x="3798" y="189"/>
                    <a:pt x="3964" y="181"/>
                    <a:pt x="4128" y="181"/>
                  </a:cubicBezTo>
                  <a:cubicBezTo>
                    <a:pt x="5406" y="181"/>
                    <a:pt x="6518" y="659"/>
                    <a:pt x="7239" y="1803"/>
                  </a:cubicBezTo>
                  <a:cubicBezTo>
                    <a:pt x="8697" y="4155"/>
                    <a:pt x="7044" y="7294"/>
                    <a:pt x="4746" y="8302"/>
                  </a:cubicBezTo>
                  <a:cubicBezTo>
                    <a:pt x="4672" y="8351"/>
                    <a:pt x="4733" y="8473"/>
                    <a:pt x="4831" y="8473"/>
                  </a:cubicBezTo>
                  <a:cubicBezTo>
                    <a:pt x="4841" y="8473"/>
                    <a:pt x="4850" y="8472"/>
                    <a:pt x="4860" y="8470"/>
                  </a:cubicBezTo>
                  <a:cubicBezTo>
                    <a:pt x="7299" y="7348"/>
                    <a:pt x="8751" y="4209"/>
                    <a:pt x="7380" y="1716"/>
                  </a:cubicBezTo>
                  <a:cubicBezTo>
                    <a:pt x="6683" y="470"/>
                    <a:pt x="5415" y="1"/>
                    <a:pt x="40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1" name="Google Shape;2031;p40"/>
            <p:cNvSpPr/>
            <p:nvPr/>
          </p:nvSpPr>
          <p:spPr>
            <a:xfrm>
              <a:off x="1765212" y="1408133"/>
              <a:ext cx="713294" cy="667275"/>
            </a:xfrm>
            <a:custGeom>
              <a:avLst/>
              <a:gdLst/>
              <a:ahLst/>
              <a:cxnLst/>
              <a:rect l="l" t="t" r="r" b="b"/>
              <a:pathLst>
                <a:path w="7809" h="7305" extrusionOk="0">
                  <a:moveTo>
                    <a:pt x="3167" y="1"/>
                  </a:moveTo>
                  <a:cubicBezTo>
                    <a:pt x="2085" y="1"/>
                    <a:pt x="967" y="277"/>
                    <a:pt x="80" y="653"/>
                  </a:cubicBezTo>
                  <a:cubicBezTo>
                    <a:pt x="0" y="708"/>
                    <a:pt x="66" y="825"/>
                    <a:pt x="159" y="825"/>
                  </a:cubicBezTo>
                  <a:cubicBezTo>
                    <a:pt x="169" y="825"/>
                    <a:pt x="178" y="823"/>
                    <a:pt x="188" y="821"/>
                  </a:cubicBezTo>
                  <a:cubicBezTo>
                    <a:pt x="1069" y="437"/>
                    <a:pt x="2121" y="167"/>
                    <a:pt x="3137" y="167"/>
                  </a:cubicBezTo>
                  <a:cubicBezTo>
                    <a:pt x="4412" y="167"/>
                    <a:pt x="5629" y="592"/>
                    <a:pt x="6377" y="1748"/>
                  </a:cubicBezTo>
                  <a:cubicBezTo>
                    <a:pt x="7022" y="2696"/>
                    <a:pt x="6995" y="4013"/>
                    <a:pt x="6518" y="5021"/>
                  </a:cubicBezTo>
                  <a:cubicBezTo>
                    <a:pt x="6068" y="6002"/>
                    <a:pt x="5060" y="6728"/>
                    <a:pt x="4079" y="7152"/>
                  </a:cubicBezTo>
                  <a:cubicBezTo>
                    <a:pt x="4011" y="7197"/>
                    <a:pt x="4058" y="7305"/>
                    <a:pt x="4126" y="7305"/>
                  </a:cubicBezTo>
                  <a:cubicBezTo>
                    <a:pt x="4139" y="7305"/>
                    <a:pt x="4152" y="7301"/>
                    <a:pt x="4166" y="7293"/>
                  </a:cubicBezTo>
                  <a:cubicBezTo>
                    <a:pt x="6323" y="6365"/>
                    <a:pt x="7808" y="4074"/>
                    <a:pt x="6632" y="1802"/>
                  </a:cubicBezTo>
                  <a:cubicBezTo>
                    <a:pt x="5932" y="471"/>
                    <a:pt x="4580" y="1"/>
                    <a:pt x="3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2" name="Google Shape;2032;p40"/>
            <p:cNvSpPr/>
            <p:nvPr/>
          </p:nvSpPr>
          <p:spPr>
            <a:xfrm>
              <a:off x="2099709" y="2066730"/>
              <a:ext cx="273845" cy="196757"/>
            </a:xfrm>
            <a:custGeom>
              <a:avLst/>
              <a:gdLst/>
              <a:ahLst/>
              <a:cxnLst/>
              <a:rect l="l" t="t" r="r" b="b"/>
              <a:pathLst>
                <a:path w="2998" h="2154" extrusionOk="0">
                  <a:moveTo>
                    <a:pt x="715" y="457"/>
                  </a:moveTo>
                  <a:cubicBezTo>
                    <a:pt x="887" y="593"/>
                    <a:pt x="1089" y="697"/>
                    <a:pt x="1290" y="782"/>
                  </a:cubicBezTo>
                  <a:cubicBezTo>
                    <a:pt x="1458" y="862"/>
                    <a:pt x="1653" y="923"/>
                    <a:pt x="1848" y="950"/>
                  </a:cubicBezTo>
                  <a:cubicBezTo>
                    <a:pt x="1890" y="956"/>
                    <a:pt x="1932" y="959"/>
                    <a:pt x="1975" y="959"/>
                  </a:cubicBezTo>
                  <a:cubicBezTo>
                    <a:pt x="2210" y="959"/>
                    <a:pt x="2454" y="873"/>
                    <a:pt x="2691" y="873"/>
                  </a:cubicBezTo>
                  <a:cubicBezTo>
                    <a:pt x="2710" y="873"/>
                    <a:pt x="2729" y="874"/>
                    <a:pt x="2748" y="875"/>
                  </a:cubicBezTo>
                  <a:lnTo>
                    <a:pt x="2748" y="875"/>
                  </a:lnTo>
                  <a:cubicBezTo>
                    <a:pt x="2437" y="1204"/>
                    <a:pt x="2083" y="1450"/>
                    <a:pt x="1680" y="1649"/>
                  </a:cubicBezTo>
                  <a:cubicBezTo>
                    <a:pt x="1425" y="1790"/>
                    <a:pt x="1176" y="1870"/>
                    <a:pt x="921" y="1931"/>
                  </a:cubicBezTo>
                  <a:cubicBezTo>
                    <a:pt x="862" y="1946"/>
                    <a:pt x="587" y="1994"/>
                    <a:pt x="419" y="1994"/>
                  </a:cubicBezTo>
                  <a:cubicBezTo>
                    <a:pt x="279" y="1994"/>
                    <a:pt x="214" y="1960"/>
                    <a:pt x="417" y="1844"/>
                  </a:cubicBezTo>
                  <a:cubicBezTo>
                    <a:pt x="1003" y="1489"/>
                    <a:pt x="888" y="987"/>
                    <a:pt x="715" y="457"/>
                  </a:cubicBezTo>
                  <a:close/>
                  <a:moveTo>
                    <a:pt x="483" y="1"/>
                  </a:moveTo>
                  <a:cubicBezTo>
                    <a:pt x="430" y="1"/>
                    <a:pt x="381" y="61"/>
                    <a:pt x="417" y="137"/>
                  </a:cubicBezTo>
                  <a:cubicBezTo>
                    <a:pt x="423" y="146"/>
                    <a:pt x="430" y="156"/>
                    <a:pt x="436" y="166"/>
                  </a:cubicBezTo>
                  <a:lnTo>
                    <a:pt x="436" y="166"/>
                  </a:lnTo>
                  <a:cubicBezTo>
                    <a:pt x="590" y="593"/>
                    <a:pt x="933" y="1326"/>
                    <a:pt x="450" y="1622"/>
                  </a:cubicBezTo>
                  <a:cubicBezTo>
                    <a:pt x="249" y="1763"/>
                    <a:pt x="81" y="1817"/>
                    <a:pt x="27" y="2038"/>
                  </a:cubicBezTo>
                  <a:cubicBezTo>
                    <a:pt x="0" y="2099"/>
                    <a:pt x="54" y="2153"/>
                    <a:pt x="114" y="2153"/>
                  </a:cubicBezTo>
                  <a:cubicBezTo>
                    <a:pt x="145" y="2153"/>
                    <a:pt x="177" y="2154"/>
                    <a:pt x="208" y="2154"/>
                  </a:cubicBezTo>
                  <a:cubicBezTo>
                    <a:pt x="1262" y="2154"/>
                    <a:pt x="2259" y="1711"/>
                    <a:pt x="2970" y="862"/>
                  </a:cubicBezTo>
                  <a:cubicBezTo>
                    <a:pt x="2997" y="809"/>
                    <a:pt x="2997" y="755"/>
                    <a:pt x="2910" y="728"/>
                  </a:cubicBezTo>
                  <a:cubicBezTo>
                    <a:pt x="2827" y="704"/>
                    <a:pt x="2745" y="694"/>
                    <a:pt x="2663" y="694"/>
                  </a:cubicBezTo>
                  <a:cubicBezTo>
                    <a:pt x="2424" y="694"/>
                    <a:pt x="2188" y="773"/>
                    <a:pt x="1933" y="773"/>
                  </a:cubicBezTo>
                  <a:cubicBezTo>
                    <a:pt x="1868" y="773"/>
                    <a:pt x="1802" y="768"/>
                    <a:pt x="1734" y="755"/>
                  </a:cubicBezTo>
                  <a:cubicBezTo>
                    <a:pt x="1341" y="672"/>
                    <a:pt x="869" y="446"/>
                    <a:pt x="603" y="116"/>
                  </a:cubicBezTo>
                  <a:lnTo>
                    <a:pt x="603" y="116"/>
                  </a:lnTo>
                  <a:cubicBezTo>
                    <a:pt x="597" y="96"/>
                    <a:pt x="591" y="76"/>
                    <a:pt x="585" y="56"/>
                  </a:cubicBezTo>
                  <a:cubicBezTo>
                    <a:pt x="574" y="21"/>
                    <a:pt x="540" y="4"/>
                    <a:pt x="506" y="4"/>
                  </a:cubicBezTo>
                  <a:cubicBezTo>
                    <a:pt x="506" y="4"/>
                    <a:pt x="506" y="4"/>
                    <a:pt x="505" y="4"/>
                  </a:cubicBezTo>
                  <a:lnTo>
                    <a:pt x="505" y="4"/>
                  </a:lnTo>
                  <a:cubicBezTo>
                    <a:pt x="498" y="2"/>
                    <a:pt x="491" y="1"/>
                    <a:pt x="4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904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oogle Shape;306;p8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307" name="Google Shape;307;p8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08" name="Google Shape;308;p8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09" name="Google Shape;309;p8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0" name="Google Shape;310;p8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1" name="Google Shape;311;p8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2" name="Google Shape;312;p8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3" name="Google Shape;313;p8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4" name="Google Shape;314;p8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5" name="Google Shape;315;p8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6" name="Google Shape;316;p8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7" name="Google Shape;317;p8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8" name="Google Shape;318;p8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19" name="Google Shape;319;p8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0" name="Google Shape;320;p8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1" name="Google Shape;321;p8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2" name="Google Shape;322;p8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323" name="Google Shape;323;p8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324" name="Google Shape;324;p8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5" name="Google Shape;325;p8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6" name="Google Shape;326;p8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7" name="Google Shape;327;p8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8" name="Google Shape;328;p8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29" name="Google Shape;329;p8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0" name="Google Shape;330;p8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1" name="Google Shape;331;p8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2" name="Google Shape;332;p8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3" name="Google Shape;333;p8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4" name="Google Shape;334;p8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5" name="Google Shape;335;p8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6" name="Google Shape;336;p8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7" name="Google Shape;337;p8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8" name="Google Shape;338;p8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39" name="Google Shape;339;p8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0" name="Google Shape;340;p8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1" name="Google Shape;341;p8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2" name="Google Shape;342;p8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3" name="Google Shape;343;p8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4" name="Google Shape;344;p8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5" name="Google Shape;345;p8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6" name="Google Shape;346;p8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7" name="Google Shape;347;p8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8" name="Google Shape;348;p8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49" name="Google Shape;349;p8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50" name="Google Shape;350;p8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51" name="Google Shape;351;p8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352" name="Google Shape;352;p8"/>
          <p:cNvSpPr txBox="1">
            <a:spLocks noGrp="1"/>
          </p:cNvSpPr>
          <p:nvPr>
            <p:ph type="title"/>
          </p:nvPr>
        </p:nvSpPr>
        <p:spPr>
          <a:xfrm>
            <a:off x="2062200" y="2410733"/>
            <a:ext cx="8067600" cy="14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53" name="Google Shape;353;p8"/>
          <p:cNvSpPr txBox="1">
            <a:spLocks noGrp="1"/>
          </p:cNvSpPr>
          <p:nvPr>
            <p:ph type="subTitle" idx="1"/>
          </p:nvPr>
        </p:nvSpPr>
        <p:spPr>
          <a:xfrm>
            <a:off x="2062100" y="3892433"/>
            <a:ext cx="8067600" cy="55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396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080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6" name="Google Shape;456;p13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457" name="Google Shape;457;p13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58" name="Google Shape;458;p13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59" name="Google Shape;459;p13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0" name="Google Shape;460;p13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1" name="Google Shape;461;p13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2" name="Google Shape;462;p13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3" name="Google Shape;463;p13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4" name="Google Shape;464;p13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5" name="Google Shape;465;p13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6" name="Google Shape;466;p13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7" name="Google Shape;467;p13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8" name="Google Shape;468;p13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69" name="Google Shape;469;p13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0" name="Google Shape;470;p13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1" name="Google Shape;471;p13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2" name="Google Shape;472;p13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73" name="Google Shape;473;p13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474" name="Google Shape;474;p13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5" name="Google Shape;475;p13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6" name="Google Shape;476;p13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7" name="Google Shape;477;p13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8" name="Google Shape;478;p13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79" name="Google Shape;479;p13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0" name="Google Shape;480;p13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1" name="Google Shape;481;p13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2" name="Google Shape;482;p13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3" name="Google Shape;483;p13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4" name="Google Shape;484;p13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5" name="Google Shape;485;p13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6" name="Google Shape;486;p13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7" name="Google Shape;487;p13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8" name="Google Shape;488;p13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89" name="Google Shape;489;p13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0" name="Google Shape;490;p13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1" name="Google Shape;491;p13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2" name="Google Shape;492;p13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3" name="Google Shape;493;p13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4" name="Google Shape;494;p13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5" name="Google Shape;495;p13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6" name="Google Shape;496;p13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7" name="Google Shape;497;p13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8" name="Google Shape;498;p13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499" name="Google Shape;499;p13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00" name="Google Shape;500;p13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01" name="Google Shape;501;p13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502" name="Google Shape;502;p13"/>
          <p:cNvSpPr txBox="1">
            <a:spLocks noGrp="1"/>
          </p:cNvSpPr>
          <p:nvPr>
            <p:ph type="title"/>
          </p:nvPr>
        </p:nvSpPr>
        <p:spPr>
          <a:xfrm>
            <a:off x="2598800" y="720000"/>
            <a:ext cx="69944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03" name="Google Shape;503;p13"/>
          <p:cNvSpPr txBox="1">
            <a:spLocks noGrp="1"/>
          </p:cNvSpPr>
          <p:nvPr>
            <p:ph type="subTitle" idx="1"/>
          </p:nvPr>
        </p:nvSpPr>
        <p:spPr>
          <a:xfrm>
            <a:off x="960000" y="2888072"/>
            <a:ext cx="3088000" cy="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04" name="Google Shape;504;p13">
            <a:hlinkClick r:id="" action="ppaction://noaction"/>
          </p:cNvPr>
          <p:cNvSpPr txBox="1">
            <a:spLocks noGrp="1"/>
          </p:cNvSpPr>
          <p:nvPr>
            <p:ph type="title" idx="2"/>
          </p:nvPr>
        </p:nvSpPr>
        <p:spPr>
          <a:xfrm>
            <a:off x="569200" y="2377600"/>
            <a:ext cx="38696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05" name="Google Shape;505;p13">
            <a:hlinkClick r:id="" action="ppaction://noaction"/>
          </p:cNvPr>
          <p:cNvSpPr txBox="1">
            <a:spLocks noGrp="1"/>
          </p:cNvSpPr>
          <p:nvPr>
            <p:ph type="title" idx="3" hasCustomPrompt="1"/>
          </p:nvPr>
        </p:nvSpPr>
        <p:spPr>
          <a:xfrm>
            <a:off x="1894000" y="1693436"/>
            <a:ext cx="12200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06" name="Google Shape;506;p13"/>
          <p:cNvSpPr txBox="1">
            <a:spLocks noGrp="1"/>
          </p:cNvSpPr>
          <p:nvPr>
            <p:ph type="subTitle" idx="4"/>
          </p:nvPr>
        </p:nvSpPr>
        <p:spPr>
          <a:xfrm>
            <a:off x="4551979" y="2888072"/>
            <a:ext cx="3088000" cy="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07" name="Google Shape;507;p13">
            <a:hlinkClick r:id="" action="ppaction://noaction"/>
          </p:cNvPr>
          <p:cNvSpPr txBox="1">
            <a:spLocks noGrp="1"/>
          </p:cNvSpPr>
          <p:nvPr>
            <p:ph type="title" idx="5"/>
          </p:nvPr>
        </p:nvSpPr>
        <p:spPr>
          <a:xfrm>
            <a:off x="4161220" y="2377600"/>
            <a:ext cx="38696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08" name="Google Shape;508;p13">
            <a:hlinkClick r:id="" action="ppaction://noaction"/>
          </p:cNvPr>
          <p:cNvSpPr txBox="1">
            <a:spLocks noGrp="1"/>
          </p:cNvSpPr>
          <p:nvPr>
            <p:ph type="title" idx="6" hasCustomPrompt="1"/>
          </p:nvPr>
        </p:nvSpPr>
        <p:spPr>
          <a:xfrm>
            <a:off x="5485975" y="1693436"/>
            <a:ext cx="12200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09" name="Google Shape;509;p13"/>
          <p:cNvSpPr txBox="1">
            <a:spLocks noGrp="1"/>
          </p:cNvSpPr>
          <p:nvPr>
            <p:ph type="subTitle" idx="7"/>
          </p:nvPr>
        </p:nvSpPr>
        <p:spPr>
          <a:xfrm>
            <a:off x="960000" y="5129935"/>
            <a:ext cx="3088000" cy="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0" name="Google Shape;510;p13">
            <a:hlinkClick r:id="" action="ppaction://noaction"/>
          </p:cNvPr>
          <p:cNvSpPr txBox="1">
            <a:spLocks noGrp="1"/>
          </p:cNvSpPr>
          <p:nvPr>
            <p:ph type="title" idx="8"/>
          </p:nvPr>
        </p:nvSpPr>
        <p:spPr>
          <a:xfrm>
            <a:off x="569200" y="4608000"/>
            <a:ext cx="38696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11" name="Google Shape;511;p13">
            <a:hlinkClick r:id="" action="ppaction://noaction"/>
          </p:cNvPr>
          <p:cNvSpPr txBox="1">
            <a:spLocks noGrp="1"/>
          </p:cNvSpPr>
          <p:nvPr>
            <p:ph type="title" idx="9" hasCustomPrompt="1"/>
          </p:nvPr>
        </p:nvSpPr>
        <p:spPr>
          <a:xfrm>
            <a:off x="1894000" y="3923797"/>
            <a:ext cx="12200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2" name="Google Shape;512;p13"/>
          <p:cNvSpPr txBox="1">
            <a:spLocks noGrp="1"/>
          </p:cNvSpPr>
          <p:nvPr>
            <p:ph type="subTitle" idx="13"/>
          </p:nvPr>
        </p:nvSpPr>
        <p:spPr>
          <a:xfrm>
            <a:off x="4551979" y="5129935"/>
            <a:ext cx="3088000" cy="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3" name="Google Shape;513;p13">
            <a:hlinkClick r:id="" action="ppaction://noaction"/>
          </p:cNvPr>
          <p:cNvSpPr txBox="1">
            <a:spLocks noGrp="1"/>
          </p:cNvSpPr>
          <p:nvPr>
            <p:ph type="title" idx="14"/>
          </p:nvPr>
        </p:nvSpPr>
        <p:spPr>
          <a:xfrm>
            <a:off x="4161187" y="4608000"/>
            <a:ext cx="38696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14" name="Google Shape;514;p13">
            <a:hlinkClick r:id="" action="ppaction://noaction"/>
          </p:cNvPr>
          <p:cNvSpPr txBox="1">
            <a:spLocks noGrp="1"/>
          </p:cNvSpPr>
          <p:nvPr>
            <p:ph type="title" idx="15" hasCustomPrompt="1"/>
          </p:nvPr>
        </p:nvSpPr>
        <p:spPr>
          <a:xfrm>
            <a:off x="5485975" y="3923867"/>
            <a:ext cx="12200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5" name="Google Shape;515;p13"/>
          <p:cNvSpPr txBox="1">
            <a:spLocks noGrp="1"/>
          </p:cNvSpPr>
          <p:nvPr>
            <p:ph type="subTitle" idx="16"/>
          </p:nvPr>
        </p:nvSpPr>
        <p:spPr>
          <a:xfrm>
            <a:off x="8144067" y="2894064"/>
            <a:ext cx="3088000" cy="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6" name="Google Shape;516;p13">
            <a:hlinkClick r:id="" action="ppaction://noaction"/>
          </p:cNvPr>
          <p:cNvSpPr txBox="1">
            <a:spLocks noGrp="1"/>
          </p:cNvSpPr>
          <p:nvPr>
            <p:ph type="title" idx="17"/>
          </p:nvPr>
        </p:nvSpPr>
        <p:spPr>
          <a:xfrm>
            <a:off x="7753135" y="2377600"/>
            <a:ext cx="38696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17" name="Google Shape;517;p13">
            <a:hlinkClick r:id="" action="ppaction://noaction"/>
          </p:cNvPr>
          <p:cNvSpPr txBox="1">
            <a:spLocks noGrp="1"/>
          </p:cNvSpPr>
          <p:nvPr>
            <p:ph type="title" idx="18" hasCustomPrompt="1"/>
          </p:nvPr>
        </p:nvSpPr>
        <p:spPr>
          <a:xfrm>
            <a:off x="9077933" y="1693433"/>
            <a:ext cx="12200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8" name="Google Shape;518;p13"/>
          <p:cNvSpPr txBox="1">
            <a:spLocks noGrp="1"/>
          </p:cNvSpPr>
          <p:nvPr>
            <p:ph type="subTitle" idx="19"/>
          </p:nvPr>
        </p:nvSpPr>
        <p:spPr>
          <a:xfrm>
            <a:off x="8144067" y="5129935"/>
            <a:ext cx="3088000" cy="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9" name="Google Shape;519;p13">
            <a:hlinkClick r:id="" action="ppaction://noaction"/>
          </p:cNvPr>
          <p:cNvSpPr txBox="1">
            <a:spLocks noGrp="1"/>
          </p:cNvSpPr>
          <p:nvPr>
            <p:ph type="title" idx="20"/>
          </p:nvPr>
        </p:nvSpPr>
        <p:spPr>
          <a:xfrm>
            <a:off x="7753135" y="4608000"/>
            <a:ext cx="38696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20" name="Google Shape;520;p13">
            <a:hlinkClick r:id="" action="ppaction://noaction"/>
          </p:cNvPr>
          <p:cNvSpPr txBox="1">
            <a:spLocks noGrp="1"/>
          </p:cNvSpPr>
          <p:nvPr>
            <p:ph type="title" idx="21" hasCustomPrompt="1"/>
          </p:nvPr>
        </p:nvSpPr>
        <p:spPr>
          <a:xfrm>
            <a:off x="9077933" y="3923833"/>
            <a:ext cx="12200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6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04317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6" name="Google Shape;576;p15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577" name="Google Shape;577;p15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78" name="Google Shape;578;p15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79" name="Google Shape;579;p15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0" name="Google Shape;580;p15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1" name="Google Shape;581;p15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2" name="Google Shape;582;p15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3" name="Google Shape;583;p15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4" name="Google Shape;584;p15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5" name="Google Shape;585;p15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6" name="Google Shape;586;p15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7" name="Google Shape;587;p15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8" name="Google Shape;588;p15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89" name="Google Shape;589;p15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0" name="Google Shape;590;p15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1" name="Google Shape;591;p15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2" name="Google Shape;592;p15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93" name="Google Shape;593;p15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594" name="Google Shape;594;p15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5" name="Google Shape;595;p15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6" name="Google Shape;596;p15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7" name="Google Shape;597;p15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8" name="Google Shape;598;p15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599" name="Google Shape;599;p15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0" name="Google Shape;600;p15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1" name="Google Shape;601;p15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2" name="Google Shape;602;p15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3" name="Google Shape;603;p15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4" name="Google Shape;604;p15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5" name="Google Shape;605;p15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6" name="Google Shape;606;p15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7" name="Google Shape;607;p15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8" name="Google Shape;608;p15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09" name="Google Shape;609;p15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0" name="Google Shape;610;p15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1" name="Google Shape;611;p15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2" name="Google Shape;612;p15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3" name="Google Shape;613;p15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4" name="Google Shape;614;p15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5" name="Google Shape;615;p15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6" name="Google Shape;616;p15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7" name="Google Shape;617;p15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8" name="Google Shape;618;p15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19" name="Google Shape;619;p15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20" name="Google Shape;620;p15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621" name="Google Shape;621;p15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622" name="Google Shape;622;p15"/>
          <p:cNvSpPr txBox="1">
            <a:spLocks noGrp="1"/>
          </p:cNvSpPr>
          <p:nvPr>
            <p:ph type="title"/>
          </p:nvPr>
        </p:nvSpPr>
        <p:spPr>
          <a:xfrm>
            <a:off x="3530200" y="5285051"/>
            <a:ext cx="5131600" cy="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23" name="Google Shape;623;p15"/>
          <p:cNvSpPr txBox="1">
            <a:spLocks noGrp="1"/>
          </p:cNvSpPr>
          <p:nvPr>
            <p:ph type="subTitle" idx="1"/>
          </p:nvPr>
        </p:nvSpPr>
        <p:spPr>
          <a:xfrm>
            <a:off x="2652600" y="2606667"/>
            <a:ext cx="6886800" cy="25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870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3" name="Google Shape;733;p18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734" name="Google Shape;734;p18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35" name="Google Shape;735;p18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36" name="Google Shape;736;p18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37" name="Google Shape;737;p18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38" name="Google Shape;738;p18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39" name="Google Shape;739;p18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0" name="Google Shape;740;p18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1" name="Google Shape;741;p18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2" name="Google Shape;742;p18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3" name="Google Shape;743;p18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4" name="Google Shape;744;p18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5" name="Google Shape;745;p18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6" name="Google Shape;746;p18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7" name="Google Shape;747;p18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8" name="Google Shape;748;p18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49" name="Google Shape;749;p18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750" name="Google Shape;750;p18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751" name="Google Shape;751;p18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2" name="Google Shape;752;p18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3" name="Google Shape;753;p18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4" name="Google Shape;754;p18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5" name="Google Shape;755;p18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6" name="Google Shape;756;p18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7" name="Google Shape;757;p18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8" name="Google Shape;758;p18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9" name="Google Shape;759;p18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0" name="Google Shape;760;p18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1" name="Google Shape;761;p18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2" name="Google Shape;762;p18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3" name="Google Shape;763;p18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4" name="Google Shape;764;p18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5" name="Google Shape;765;p18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6" name="Google Shape;766;p18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7" name="Google Shape;767;p18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8" name="Google Shape;768;p18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9" name="Google Shape;769;p18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0" name="Google Shape;770;p18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1" name="Google Shape;771;p18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2" name="Google Shape;772;p18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3" name="Google Shape;773;p18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4" name="Google Shape;774;p18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5" name="Google Shape;775;p18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6" name="Google Shape;776;p18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7" name="Google Shape;777;p18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8" name="Google Shape;778;p18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779" name="Google Shape;779;p18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701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" name="Google Shape;829;p20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830" name="Google Shape;830;p20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1" name="Google Shape;831;p20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2" name="Google Shape;832;p20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3" name="Google Shape;833;p20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4" name="Google Shape;834;p20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5" name="Google Shape;835;p20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6" name="Google Shape;836;p20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7" name="Google Shape;837;p20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8" name="Google Shape;838;p20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39" name="Google Shape;839;p20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0" name="Google Shape;840;p20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1" name="Google Shape;841;p20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2" name="Google Shape;842;p20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3" name="Google Shape;843;p20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4" name="Google Shape;844;p20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5" name="Google Shape;845;p20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846" name="Google Shape;846;p20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847" name="Google Shape;847;p20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8" name="Google Shape;848;p20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49" name="Google Shape;849;p20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0" name="Google Shape;850;p20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1" name="Google Shape;851;p20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2" name="Google Shape;852;p20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3" name="Google Shape;853;p20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4" name="Google Shape;854;p20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5" name="Google Shape;855;p20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6" name="Google Shape;856;p20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7" name="Google Shape;857;p20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8" name="Google Shape;858;p20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59" name="Google Shape;859;p20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0" name="Google Shape;860;p20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1" name="Google Shape;861;p20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2" name="Google Shape;862;p20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3" name="Google Shape;863;p20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4" name="Google Shape;864;p20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5" name="Google Shape;865;p20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6" name="Google Shape;866;p20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7" name="Google Shape;867;p20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8" name="Google Shape;868;p20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69" name="Google Shape;869;p20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70" name="Google Shape;870;p20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71" name="Google Shape;871;p20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72" name="Google Shape;872;p20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73" name="Google Shape;873;p20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74" name="Google Shape;874;p20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875" name="Google Shape;875;p2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851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Title and text 6"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7" name="Google Shape;877;p21"/>
          <p:cNvGrpSpPr/>
          <p:nvPr/>
        </p:nvGrpSpPr>
        <p:grpSpPr>
          <a:xfrm>
            <a:off x="-406146" y="-181833"/>
            <a:ext cx="13004292" cy="7221681"/>
            <a:chOff x="10620375" y="-136385"/>
            <a:chExt cx="5715000" cy="5416261"/>
          </a:xfrm>
        </p:grpSpPr>
        <p:cxnSp>
          <p:nvCxnSpPr>
            <p:cNvPr id="878" name="Google Shape;878;p21"/>
            <p:cNvCxnSpPr/>
            <p:nvPr/>
          </p:nvCxnSpPr>
          <p:spPr>
            <a:xfrm>
              <a:off x="13477875" y="242237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79" name="Google Shape;879;p21"/>
            <p:cNvCxnSpPr/>
            <p:nvPr/>
          </p:nvCxnSpPr>
          <p:spPr>
            <a:xfrm>
              <a:off x="13477875" y="206129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0" name="Google Shape;880;p21"/>
            <p:cNvCxnSpPr/>
            <p:nvPr/>
          </p:nvCxnSpPr>
          <p:spPr>
            <a:xfrm>
              <a:off x="13477875" y="1700208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1" name="Google Shape;881;p21"/>
            <p:cNvCxnSpPr/>
            <p:nvPr/>
          </p:nvCxnSpPr>
          <p:spPr>
            <a:xfrm>
              <a:off x="13477875" y="1339124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2" name="Google Shape;882;p21"/>
            <p:cNvCxnSpPr/>
            <p:nvPr/>
          </p:nvCxnSpPr>
          <p:spPr>
            <a:xfrm>
              <a:off x="13477875" y="978040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3" name="Google Shape;883;p21"/>
            <p:cNvCxnSpPr/>
            <p:nvPr/>
          </p:nvCxnSpPr>
          <p:spPr>
            <a:xfrm>
              <a:off x="13477875" y="616956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4" name="Google Shape;884;p21"/>
            <p:cNvCxnSpPr/>
            <p:nvPr/>
          </p:nvCxnSpPr>
          <p:spPr>
            <a:xfrm>
              <a:off x="13477875" y="25587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5" name="Google Shape;885;p21"/>
            <p:cNvCxnSpPr/>
            <p:nvPr/>
          </p:nvCxnSpPr>
          <p:spPr>
            <a:xfrm>
              <a:off x="13477875" y="-105212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6" name="Google Shape;886;p21"/>
            <p:cNvCxnSpPr/>
            <p:nvPr/>
          </p:nvCxnSpPr>
          <p:spPr>
            <a:xfrm>
              <a:off x="13477875" y="-46629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7" name="Google Shape;887;p21"/>
            <p:cNvCxnSpPr/>
            <p:nvPr/>
          </p:nvCxnSpPr>
          <p:spPr>
            <a:xfrm>
              <a:off x="13477875" y="-82738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8" name="Google Shape;888;p21"/>
            <p:cNvCxnSpPr/>
            <p:nvPr/>
          </p:nvCxnSpPr>
          <p:spPr>
            <a:xfrm>
              <a:off x="13477875" y="-118846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89" name="Google Shape;889;p21"/>
            <p:cNvCxnSpPr/>
            <p:nvPr/>
          </p:nvCxnSpPr>
          <p:spPr>
            <a:xfrm>
              <a:off x="13477875" y="-1549549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0" name="Google Shape;890;p21"/>
            <p:cNvCxnSpPr/>
            <p:nvPr/>
          </p:nvCxnSpPr>
          <p:spPr>
            <a:xfrm>
              <a:off x="13477875" y="-1910633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1" name="Google Shape;891;p21"/>
            <p:cNvCxnSpPr/>
            <p:nvPr/>
          </p:nvCxnSpPr>
          <p:spPr>
            <a:xfrm>
              <a:off x="13477875" y="-2271717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2" name="Google Shape;892;p21"/>
            <p:cNvCxnSpPr/>
            <p:nvPr/>
          </p:nvCxnSpPr>
          <p:spPr>
            <a:xfrm>
              <a:off x="13477875" y="-2632801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3" name="Google Shape;893;p21"/>
            <p:cNvCxnSpPr/>
            <p:nvPr/>
          </p:nvCxnSpPr>
          <p:spPr>
            <a:xfrm>
              <a:off x="13477875" y="-299388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894" name="Google Shape;894;p21"/>
          <p:cNvGrpSpPr/>
          <p:nvPr/>
        </p:nvGrpSpPr>
        <p:grpSpPr>
          <a:xfrm>
            <a:off x="-368300" y="-238767"/>
            <a:ext cx="12928600" cy="7620000"/>
            <a:chOff x="-10458450" y="-179075"/>
            <a:chExt cx="9696450" cy="5715000"/>
          </a:xfrm>
        </p:grpSpPr>
        <p:cxnSp>
          <p:nvCxnSpPr>
            <p:cNvPr id="895" name="Google Shape;895;p21"/>
            <p:cNvCxnSpPr/>
            <p:nvPr/>
          </p:nvCxnSpPr>
          <p:spPr>
            <a:xfrm>
              <a:off x="-7620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6" name="Google Shape;896;p21"/>
            <p:cNvCxnSpPr/>
            <p:nvPr/>
          </p:nvCxnSpPr>
          <p:spPr>
            <a:xfrm>
              <a:off x="-11211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7" name="Google Shape;897;p21"/>
            <p:cNvCxnSpPr/>
            <p:nvPr/>
          </p:nvCxnSpPr>
          <p:spPr>
            <a:xfrm>
              <a:off x="-14802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8" name="Google Shape;898;p21"/>
            <p:cNvCxnSpPr/>
            <p:nvPr/>
          </p:nvCxnSpPr>
          <p:spPr>
            <a:xfrm>
              <a:off x="-18393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899" name="Google Shape;899;p21"/>
            <p:cNvCxnSpPr/>
            <p:nvPr/>
          </p:nvCxnSpPr>
          <p:spPr>
            <a:xfrm>
              <a:off x="-21985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0" name="Google Shape;900;p21"/>
            <p:cNvCxnSpPr/>
            <p:nvPr/>
          </p:nvCxnSpPr>
          <p:spPr>
            <a:xfrm>
              <a:off x="-25576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1" name="Google Shape;901;p21"/>
            <p:cNvCxnSpPr/>
            <p:nvPr/>
          </p:nvCxnSpPr>
          <p:spPr>
            <a:xfrm>
              <a:off x="-29167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2" name="Google Shape;902;p21"/>
            <p:cNvCxnSpPr/>
            <p:nvPr/>
          </p:nvCxnSpPr>
          <p:spPr>
            <a:xfrm>
              <a:off x="-32758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3" name="Google Shape;903;p21"/>
            <p:cNvCxnSpPr/>
            <p:nvPr/>
          </p:nvCxnSpPr>
          <p:spPr>
            <a:xfrm>
              <a:off x="-36350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4" name="Google Shape;904;p21"/>
            <p:cNvCxnSpPr/>
            <p:nvPr/>
          </p:nvCxnSpPr>
          <p:spPr>
            <a:xfrm>
              <a:off x="-39941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5" name="Google Shape;905;p21"/>
            <p:cNvCxnSpPr/>
            <p:nvPr/>
          </p:nvCxnSpPr>
          <p:spPr>
            <a:xfrm>
              <a:off x="-435327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6" name="Google Shape;906;p21"/>
            <p:cNvCxnSpPr/>
            <p:nvPr/>
          </p:nvCxnSpPr>
          <p:spPr>
            <a:xfrm>
              <a:off x="-471240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7" name="Google Shape;907;p21"/>
            <p:cNvCxnSpPr/>
            <p:nvPr/>
          </p:nvCxnSpPr>
          <p:spPr>
            <a:xfrm>
              <a:off x="-507153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8" name="Google Shape;908;p21"/>
            <p:cNvCxnSpPr/>
            <p:nvPr/>
          </p:nvCxnSpPr>
          <p:spPr>
            <a:xfrm>
              <a:off x="-543066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09" name="Google Shape;909;p21"/>
            <p:cNvCxnSpPr/>
            <p:nvPr/>
          </p:nvCxnSpPr>
          <p:spPr>
            <a:xfrm>
              <a:off x="-578978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0" name="Google Shape;910;p21"/>
            <p:cNvCxnSpPr/>
            <p:nvPr/>
          </p:nvCxnSpPr>
          <p:spPr>
            <a:xfrm>
              <a:off x="-614891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1" name="Google Shape;911;p21"/>
            <p:cNvCxnSpPr/>
            <p:nvPr/>
          </p:nvCxnSpPr>
          <p:spPr>
            <a:xfrm>
              <a:off x="-650804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2" name="Google Shape;912;p21"/>
            <p:cNvCxnSpPr/>
            <p:nvPr/>
          </p:nvCxnSpPr>
          <p:spPr>
            <a:xfrm>
              <a:off x="-686717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3" name="Google Shape;913;p21"/>
            <p:cNvCxnSpPr/>
            <p:nvPr/>
          </p:nvCxnSpPr>
          <p:spPr>
            <a:xfrm>
              <a:off x="-722630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4" name="Google Shape;914;p21"/>
            <p:cNvCxnSpPr/>
            <p:nvPr/>
          </p:nvCxnSpPr>
          <p:spPr>
            <a:xfrm>
              <a:off x="-7585428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5" name="Google Shape;915;p21"/>
            <p:cNvCxnSpPr/>
            <p:nvPr/>
          </p:nvCxnSpPr>
          <p:spPr>
            <a:xfrm>
              <a:off x="-7944556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6" name="Google Shape;916;p21"/>
            <p:cNvCxnSpPr/>
            <p:nvPr/>
          </p:nvCxnSpPr>
          <p:spPr>
            <a:xfrm>
              <a:off x="-8303683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7" name="Google Shape;917;p21"/>
            <p:cNvCxnSpPr/>
            <p:nvPr/>
          </p:nvCxnSpPr>
          <p:spPr>
            <a:xfrm>
              <a:off x="-8662811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8" name="Google Shape;918;p21"/>
            <p:cNvCxnSpPr/>
            <p:nvPr/>
          </p:nvCxnSpPr>
          <p:spPr>
            <a:xfrm>
              <a:off x="-9021939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19" name="Google Shape;919;p21"/>
            <p:cNvCxnSpPr/>
            <p:nvPr/>
          </p:nvCxnSpPr>
          <p:spPr>
            <a:xfrm>
              <a:off x="-9381067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20" name="Google Shape;920;p21"/>
            <p:cNvCxnSpPr/>
            <p:nvPr/>
          </p:nvCxnSpPr>
          <p:spPr>
            <a:xfrm>
              <a:off x="-9740194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21" name="Google Shape;921;p21"/>
            <p:cNvCxnSpPr/>
            <p:nvPr/>
          </p:nvCxnSpPr>
          <p:spPr>
            <a:xfrm>
              <a:off x="-10099322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22" name="Google Shape;922;p21"/>
            <p:cNvCxnSpPr/>
            <p:nvPr/>
          </p:nvCxnSpPr>
          <p:spPr>
            <a:xfrm>
              <a:off x="-10458450" y="-179075"/>
              <a:ext cx="0" cy="571500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923" name="Google Shape;923;p2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24" name="Google Shape;924;p21"/>
          <p:cNvSpPr txBox="1">
            <a:spLocks noGrp="1"/>
          </p:cNvSpPr>
          <p:nvPr>
            <p:ph type="subTitle" idx="1"/>
          </p:nvPr>
        </p:nvSpPr>
        <p:spPr>
          <a:xfrm>
            <a:off x="960000" y="1501900"/>
            <a:ext cx="10272000" cy="48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30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Neucha"/>
              <a:buNone/>
              <a:defRPr sz="34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●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○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■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●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○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■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●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○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Cabin"/>
              <a:buChar char="■"/>
              <a:defRPr>
                <a:solidFill>
                  <a:schemeClr val="accent3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027838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2729" y="1595138"/>
            <a:ext cx="11411712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en-US" sz="4000" b="1" u="sng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Vocabulary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</a:t>
            </a:r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</a:t>
            </a:r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</a:t>
            </a:r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600" dirty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and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</a:t>
            </a:r>
            <a:endParaRPr lang="en-US" sz="4000" b="1" dirty="0" smtClean="0">
              <a:ln/>
              <a:solidFill>
                <a:schemeClr val="accent3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📘 </a:t>
            </a:r>
            <a:r>
              <a:rPr lang="en-US" sz="4000" b="1" u="sng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Subject</a:t>
            </a:r>
            <a:r>
              <a:rPr lang="en-US" sz="4000" b="1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 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English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🎓 </a:t>
            </a:r>
            <a:r>
              <a:rPr lang="en-US" sz="4000" b="1" u="sng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Grade</a:t>
            </a:r>
            <a:r>
              <a:rPr lang="en-US" sz="4000" b="1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 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📆 </a:t>
            </a:r>
            <a:r>
              <a:rPr lang="en-US" sz="4000" b="1" u="sng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Unit</a:t>
            </a:r>
            <a:r>
              <a:rPr lang="en-US" sz="4000" b="1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 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 </a:t>
            </a:r>
            <a:r>
              <a:rPr lang="en-US" sz="4000" b="1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– 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First Semester </a:t>
            </a:r>
            <a:r>
              <a:rPr lang="en-US" sz="4000" b="1" dirty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2025-2026)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068" y="172795"/>
            <a:ext cx="6131266" cy="113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28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36009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n-US" sz="3600" b="1" u="sng" dirty="0">
                <a:solidFill>
                  <a:srgbClr val="20298D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4. Which of </a:t>
            </a:r>
            <a:r>
              <a:rPr lang="en-US" sz="3600" b="1" u="sng" dirty="0" smtClean="0">
                <a:solidFill>
                  <a:srgbClr val="20298D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these shows the word </a:t>
            </a:r>
            <a:r>
              <a:rPr lang="en-US" sz="4800" b="1" u="sng" dirty="0" smtClean="0">
                <a:solidFill>
                  <a:srgbClr val="2029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3600" b="1" u="sng" dirty="0" smtClean="0">
                <a:solidFill>
                  <a:srgbClr val="20298D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  <a:p>
            <a:pPr lvl="0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C8A70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1) a small mistake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r>
              <a:rPr lang="en-US" sz="3600" dirty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2) a </a:t>
            </a:r>
            <a:r>
              <a:rPr lang="en-US" sz="3600" dirty="0" smtClean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very important test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7AEB7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3) a </a:t>
            </a:r>
            <a:r>
              <a:rPr lang="en-US" sz="3600" dirty="0" smtClean="0">
                <a:solidFill>
                  <a:srgbClr val="27AEB7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small scratch on your pencil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E206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4) </a:t>
            </a:r>
            <a:r>
              <a:rPr lang="en-US" sz="3600" dirty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 </a:t>
            </a: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quiet walk in the park </a:t>
            </a:r>
            <a:endParaRPr kumimoji="0" lang="en-US" sz="3200" b="1" i="0" u="none" strike="noStrike" kern="1200" cap="none" spc="50" normalizeH="0" baseline="0" noProof="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14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29854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n-US" sz="3600" b="1" u="sng" dirty="0">
                <a:solidFill>
                  <a:srgbClr val="20298D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4. Which of </a:t>
            </a:r>
            <a:r>
              <a:rPr lang="en-US" sz="3600" b="1" u="sng" dirty="0" smtClean="0">
                <a:solidFill>
                  <a:srgbClr val="20298D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these shows the word </a:t>
            </a:r>
            <a:r>
              <a:rPr lang="en-US" sz="4800" b="1" u="sng" dirty="0" smtClean="0">
                <a:solidFill>
                  <a:srgbClr val="2029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3600" b="1" u="sng" dirty="0" smtClean="0">
                <a:solidFill>
                  <a:srgbClr val="20298D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  <a:p>
            <a:pPr lvl="0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r>
              <a:rPr lang="en-US" sz="3600" dirty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2) a </a:t>
            </a:r>
            <a:r>
              <a:rPr lang="en-US" sz="3600" dirty="0" smtClean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very important test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/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20298D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</a:br>
            <a:endParaRPr kumimoji="0" lang="en-US" sz="3200" b="1" i="0" u="none" strike="noStrike" kern="1200" cap="none" spc="50" normalizeH="0" baseline="0" noProof="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2" descr="Monkey Animal Sticker - Monkey Animal News Sticke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671" y="2365397"/>
            <a:ext cx="3973935" cy="397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1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8184" y="631237"/>
            <a:ext cx="103973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Link to Life – Discuss with a Partner </a:t>
            </a:r>
            <a:endParaRPr lang="en-US" sz="4400" b="1" cap="none" spc="0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8184" y="1608908"/>
            <a:ext cx="91837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Have you ever </a:t>
            </a: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charged</a:t>
            </a:r>
            <a:r>
              <a:rPr lang="en-US" sz="32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quickly towards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something?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US" sz="2400" dirty="0">
              <a:solidFill>
                <a:schemeClr val="bg1">
                  <a:lumMod val="75000"/>
                </a:schemeClr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When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the last time you had to </a:t>
            </a:r>
            <a:r>
              <a:rPr lang="en-US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32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something correctly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>
                  <a:lumMod val="75000"/>
                </a:schemeClr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3. What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 a </a:t>
            </a:r>
            <a:r>
              <a:rPr lang="en-US" sz="3200" b="1" dirty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3200" dirty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event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that </a:t>
            </a: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occurred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your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life? </a:t>
            </a:r>
            <a:endParaRPr lang="en-US" sz="2400" dirty="0">
              <a:solidFill>
                <a:schemeClr val="accent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" name="Picture 2" descr="Image result for rally robin kag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9162" y="1708855"/>
            <a:ext cx="2889519" cy="2561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89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5363" y="1359861"/>
            <a:ext cx="5064270" cy="1106265"/>
          </a:xfrm>
        </p:spPr>
        <p:txBody>
          <a:bodyPr/>
          <a:lstStyle/>
          <a:p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>Critical Thinking</a:t>
            </a:r>
            <a:endParaRPr lang="en-US" sz="48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6" descr="a yellow bell with a black circle in the middle of 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55" y="302555"/>
            <a:ext cx="1065439" cy="106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61380" y="450473"/>
            <a:ext cx="26532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0"/>
                <a:solidFill>
                  <a:schemeClr val="tx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Buzz in</a:t>
            </a:r>
            <a:endParaRPr lang="en-US" sz="5400" b="1" cap="none" spc="50" dirty="0">
              <a:ln w="0"/>
              <a:solidFill>
                <a:schemeClr val="tx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6" name="Picture 2" descr="https://static.wikia.nocookie.net/dandys-world-robloxhorror/images/7/74/Thinking_Cap.png/revision/latest?cb=2024080602552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65" b="16170"/>
          <a:stretch/>
        </p:blipFill>
        <p:spPr bwMode="auto">
          <a:xfrm>
            <a:off x="8689633" y="157700"/>
            <a:ext cx="3215673" cy="220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977775" y="2324029"/>
            <a:ext cx="11041842" cy="366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Neucha"/>
              <a:buNone/>
              <a:defRPr sz="3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kern="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Imagine a </a:t>
            </a:r>
            <a:r>
              <a:rPr lang="en-US" sz="40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4000" kern="0" dirty="0">
                <a:solidFill>
                  <a:srgbClr val="00B0F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kern="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storm will </a:t>
            </a:r>
            <a:r>
              <a:rPr lang="en-US" sz="4000" kern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</a:t>
            </a:r>
            <a:r>
              <a:rPr lang="en-US" sz="4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kern="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tomorrow. You must </a:t>
            </a:r>
            <a:r>
              <a:rPr lang="en-US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4000" kern="0" dirty="0">
                <a:solidFill>
                  <a:schemeClr val="tx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kern="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most important things to pack quickly. What would you take before you </a:t>
            </a:r>
            <a:r>
              <a:rPr lang="en-US" sz="4000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r>
              <a:rPr lang="en-US" sz="4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kern="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out the door?</a:t>
            </a:r>
          </a:p>
        </p:txBody>
      </p:sp>
    </p:spTree>
    <p:extLst>
      <p:ext uri="{BB962C8B-B14F-4D97-AF65-F5344CB8AC3E}">
        <p14:creationId xmlns:p14="http://schemas.microsoft.com/office/powerpoint/2010/main" val="380162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1792" y="1879288"/>
            <a:ext cx="11137392" cy="31700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1. </a:t>
            </a:r>
            <a:r>
              <a:rPr lang="en-US" sz="2400" b="1" u="sng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Participation</a:t>
            </a:r>
            <a:r>
              <a:rPr lang="en-US" sz="2400" dirty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: Each </a:t>
            </a:r>
            <a:r>
              <a:rPr lang="en-US" sz="2400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member </a:t>
            </a:r>
            <a:r>
              <a:rPr lang="en-US" sz="2400" b="1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participates</a:t>
            </a:r>
            <a:r>
              <a:rPr lang="en-US" sz="2400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 and </a:t>
            </a:r>
            <a:r>
              <a:rPr lang="en-US" sz="2400" b="1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shares ideas </a:t>
            </a:r>
            <a:r>
              <a:rPr lang="en-US" sz="2400" dirty="0" smtClean="0">
                <a:solidFill>
                  <a:schemeClr val="bg2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with the group. </a:t>
            </a:r>
            <a:endParaRPr lang="en-US" sz="2400" dirty="0">
              <a:solidFill>
                <a:schemeClr val="bg2"/>
              </a:solidFill>
              <a:uFill>
                <a:solidFill>
                  <a:srgbClr val="C00000"/>
                </a:solidFill>
              </a:uFill>
              <a:latin typeface="MV Boli" panose="02000500030200090000" pitchFamily="2" charset="0"/>
              <a:ea typeface="Calibri" panose="020F0502020204030204" pitchFamily="34" charset="0"/>
              <a:cs typeface="MV Boli" panose="02000500030200090000" pitchFamily="2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 smtClean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2. </a:t>
            </a:r>
            <a:r>
              <a:rPr lang="en-US" sz="2400" b="1" u="sng" dirty="0" smtClean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Task Completion</a:t>
            </a:r>
            <a:r>
              <a:rPr lang="en-US" sz="2400" dirty="0" smtClean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: </a:t>
            </a:r>
            <a:r>
              <a:rPr lang="en-US" sz="2400" dirty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The task is </a:t>
            </a:r>
            <a:r>
              <a:rPr lang="en-US" sz="2400" b="1" dirty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divided fairly </a:t>
            </a:r>
            <a:r>
              <a:rPr lang="en-US" sz="2400" dirty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and is completed </a:t>
            </a:r>
            <a:r>
              <a:rPr lang="en-US" sz="2400" b="1" dirty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on time</a:t>
            </a:r>
            <a:r>
              <a:rPr lang="en-US" sz="2400" dirty="0">
                <a:solidFill>
                  <a:srgbClr val="B41E94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3. </a:t>
            </a:r>
            <a:r>
              <a:rPr lang="en-US" sz="2400" b="1" u="sng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Collaboration</a:t>
            </a:r>
            <a:r>
              <a:rPr lang="en-US" sz="2400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: </a:t>
            </a:r>
            <a:r>
              <a:rPr lang="en-US" sz="2400" dirty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Group members </a:t>
            </a:r>
            <a:r>
              <a:rPr lang="en-US" sz="2400" b="1" dirty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listen</a:t>
            </a:r>
            <a:r>
              <a:rPr lang="en-US" sz="2400" dirty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 to each </a:t>
            </a:r>
            <a:r>
              <a:rPr lang="en-US" sz="2400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other, </a:t>
            </a:r>
            <a:r>
              <a:rPr lang="en-US" sz="2400" b="1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respect</a:t>
            </a:r>
            <a:r>
              <a:rPr lang="en-US" sz="2400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 ideas,  </a:t>
            </a:r>
            <a:r>
              <a:rPr lang="en-US" sz="2400" dirty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and </a:t>
            </a:r>
            <a:r>
              <a:rPr lang="en-US" sz="2400" b="1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use </a:t>
            </a:r>
            <a:r>
              <a:rPr lang="en-US" sz="2400" b="1" dirty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only </a:t>
            </a:r>
            <a:r>
              <a:rPr lang="en-US" sz="2400" b="1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English</a:t>
            </a:r>
            <a:r>
              <a:rPr lang="en-US" sz="2400" dirty="0" smtClean="0">
                <a:solidFill>
                  <a:schemeClr val="accent1"/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 to communicate. 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4. </a:t>
            </a:r>
            <a:r>
              <a:rPr lang="en-US" sz="2400" b="1" u="sng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Noise </a:t>
            </a:r>
            <a:r>
              <a:rPr lang="en-US" sz="2400" b="1" u="sng" dirty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Level</a:t>
            </a:r>
            <a:r>
              <a:rPr lang="en-US" sz="2400" dirty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: </a:t>
            </a:r>
            <a:r>
              <a:rPr 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Members work </a:t>
            </a:r>
            <a:r>
              <a:rPr 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quietly</a:t>
            </a:r>
            <a:r>
              <a:rPr 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and </a:t>
            </a:r>
            <a:r>
              <a:rPr 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keep </a:t>
            </a:r>
            <a:r>
              <a:rPr lang="en-US" sz="2400" dirty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noise level </a:t>
            </a:r>
            <a:r>
              <a:rPr 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uFill>
                  <a:solidFill>
                    <a:srgbClr val="C00000"/>
                  </a:solidFill>
                </a:uFill>
                <a:latin typeface="MV Boli" panose="02000500030200090000" pitchFamily="2" charset="0"/>
                <a:ea typeface="Calibri" panose="020F0502020204030204" pitchFamily="34" charset="0"/>
                <a:cs typeface="MV Boli" panose="02000500030200090000" pitchFamily="2" charset="0"/>
              </a:rPr>
              <a:t>appropriate. </a:t>
            </a:r>
            <a:endParaRPr lang="en-US" sz="2400" dirty="0">
              <a:solidFill>
                <a:schemeClr val="tx1">
                  <a:lumMod val="60000"/>
                  <a:lumOff val="40000"/>
                </a:schemeClr>
              </a:solidFill>
              <a:uFill>
                <a:solidFill>
                  <a:srgbClr val="C00000"/>
                </a:solidFill>
              </a:uFill>
              <a:latin typeface="MV Boli" panose="02000500030200090000" pitchFamily="2" charset="0"/>
              <a:ea typeface="Calibri" panose="020F0502020204030204" pitchFamily="34" charset="0"/>
              <a:cs typeface="MV Boli" panose="0200050003020009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79326" y="553319"/>
            <a:ext cx="6622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smtClean="0">
                <a:ln/>
                <a:effectLst/>
                <a:latin typeface="MV Boli" panose="02000500030200090000" pitchFamily="2" charset="0"/>
                <a:cs typeface="MV Boli" panose="02000500030200090000" pitchFamily="2" charset="0"/>
              </a:rPr>
              <a:t>Group Work Rubric </a:t>
            </a:r>
            <a:endParaRPr lang="en-US" sz="5400" b="1" cap="none" spc="0" dirty="0">
              <a:ln/>
              <a:effectLst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62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84056" y="224729"/>
            <a:ext cx="4923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Differentiation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40899"/>
              </p:ext>
            </p:extLst>
          </p:nvPr>
        </p:nvGraphicFramePr>
        <p:xfrm>
          <a:off x="253398" y="1548109"/>
          <a:ext cx="11784458" cy="41739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0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4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86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Student’s Number</a:t>
                      </a:r>
                      <a:endParaRPr lang="en-US" sz="2800" dirty="0">
                        <a:solidFill>
                          <a:schemeClr val="tx1"/>
                        </a:solidFill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Task</a:t>
                      </a:r>
                      <a:endParaRPr lang="en-US" sz="3200" dirty="0">
                        <a:solidFill>
                          <a:schemeClr val="tx1"/>
                        </a:solidFill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671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1+4</a:t>
                      </a:r>
                      <a:endParaRPr lang="en-US" sz="3600" b="1" dirty="0"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3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Match each word with</a:t>
                      </a:r>
                      <a:r>
                        <a:rPr lang="en-US" sz="3200" b="1" baseline="0" dirty="0" smtClean="0">
                          <a:solidFill>
                            <a:schemeClr val="accent3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 its meaning.</a:t>
                      </a:r>
                    </a:p>
                    <a:p>
                      <a:pPr algn="ctr"/>
                      <a:r>
                        <a:rPr lang="en-US" sz="3200" b="1" baseline="0" dirty="0" smtClean="0">
                          <a:solidFill>
                            <a:schemeClr val="accent3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Fill in each blank with the correct word. </a:t>
                      </a:r>
                      <a:endParaRPr lang="en-US" sz="3200" b="1" dirty="0">
                        <a:solidFill>
                          <a:schemeClr val="accent3"/>
                        </a:solidFill>
                        <a:effectLst/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862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2+3</a:t>
                      </a:r>
                      <a:endParaRPr lang="en-US" sz="3600" b="1" dirty="0"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3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Write a short story using</a:t>
                      </a:r>
                      <a:r>
                        <a:rPr lang="en-US" sz="3200" b="1" baseline="0" dirty="0" smtClean="0">
                          <a:solidFill>
                            <a:schemeClr val="accent3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 all four words and present it to the class. </a:t>
                      </a:r>
                      <a:endParaRPr lang="en-US" sz="3200" b="1" dirty="0">
                        <a:solidFill>
                          <a:schemeClr val="accent3"/>
                        </a:solidFill>
                        <a:effectLst/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6" descr="https://www.barnsoleprimary.medway.sch.uk/i/Rally_Coa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199" y="224729"/>
            <a:ext cx="3430657" cy="277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90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08" y="398351"/>
            <a:ext cx="5884797" cy="5576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091" y="398350"/>
            <a:ext cx="5685288" cy="5576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5964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08" y="398351"/>
            <a:ext cx="5884797" cy="5576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091" y="398350"/>
            <a:ext cx="5685288" cy="5576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739955" y="2198316"/>
            <a:ext cx="17491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1+4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6922" y="997987"/>
            <a:ext cx="17491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2+3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212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08" y="398351"/>
            <a:ext cx="5884797" cy="5576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091" y="398350"/>
            <a:ext cx="5685288" cy="5576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5" name="Straight Connector 4"/>
          <p:cNvCxnSpPr/>
          <p:nvPr/>
        </p:nvCxnSpPr>
        <p:spPr>
          <a:xfrm flipH="1">
            <a:off x="1038225" y="1285875"/>
            <a:ext cx="981075" cy="885825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09968" y="1809750"/>
            <a:ext cx="981075" cy="88582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61100" y="1285875"/>
            <a:ext cx="686455" cy="885825"/>
          </a:xfrm>
          <a:prstGeom prst="line">
            <a:avLst/>
          </a:prstGeom>
          <a:ln w="381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36023" y="1728787"/>
            <a:ext cx="785477" cy="99060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880424" y="3634085"/>
            <a:ext cx="11352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</a:t>
            </a:r>
            <a:endParaRPr lang="en-US" sz="3200" b="1" cap="none" spc="0" dirty="0">
              <a:ln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41198" y="4218860"/>
            <a:ext cx="13340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/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endParaRPr lang="en-US" sz="3200" b="1" cap="none" spc="0" dirty="0">
              <a:ln/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61100" y="4803635"/>
            <a:ext cx="16177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/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endParaRPr lang="en-US" sz="3200" b="1" cap="none" spc="0" dirty="0">
              <a:ln/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04000" y="5388410"/>
            <a:ext cx="12137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endParaRPr lang="en-US" sz="3200" b="1" cap="none" spc="0" dirty="0">
              <a:ln/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280668" y="2252937"/>
            <a:ext cx="5512134" cy="36009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     During 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the school’s science fair, something </a:t>
            </a: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funny 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occurred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. </a:t>
            </a: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Our 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robot suddenly began to </a:t>
            </a:r>
            <a:r>
              <a:rPr lang="en-U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toward the </a:t>
            </a: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students! We 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quickly tried to </a:t>
            </a:r>
            <a:r>
              <a:rPr lang="en-US" sz="2000" b="1" dirty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the problem 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and </a:t>
            </a: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saw that 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a </a:t>
            </a:r>
            <a:r>
              <a:rPr lang="en-US" sz="2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button had been pressed by mistake. Everyone </a:t>
            </a:r>
            <a:r>
              <a:rPr lang="en-US" dirty="0" smtClean="0">
                <a:latin typeface="MV Boli" panose="02000500030200090000" pitchFamily="2" charset="0"/>
                <a:cs typeface="MV Boli" panose="02000500030200090000" pitchFamily="2" charset="0"/>
              </a:rPr>
              <a:t>laughed at the robot’s mistake. </a:t>
            </a:r>
            <a:endParaRPr lang="en-US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37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9255" y="1803249"/>
            <a:ext cx="992259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     One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day, during a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(1)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_______________ school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event, a horse began to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(2)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 ________________towards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the playground. The teachers had to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(3)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________________the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safest place for the students. Luckily, nothing bad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(4)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_________________,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and everyone laughed about the exciting day 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later. </a:t>
            </a:r>
            <a:endParaRPr lang="en-US" sz="28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026" name="Picture 2" descr="Exit Tickets – Check-in on the Way Out | Socrati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75"/>
          <a:stretch/>
        </p:blipFill>
        <p:spPr bwMode="auto">
          <a:xfrm>
            <a:off x="291378" y="314230"/>
            <a:ext cx="3963751" cy="136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03872" y="866434"/>
            <a:ext cx="75119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dentify – occurred – major – charge 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16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80659" y="606253"/>
            <a:ext cx="11911341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By the end of this lesson, students are expected to:</a:t>
            </a:r>
          </a:p>
          <a:p>
            <a:endParaRPr lang="en-US" sz="28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recognize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dirty="0">
                <a:latin typeface="MV Boli" panose="02000500030200090000" pitchFamily="2" charset="0"/>
                <a:cs typeface="MV Boli" panose="02000500030200090000" pitchFamily="2" charset="0"/>
              </a:rPr>
              <a:t>and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define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dirty="0">
                <a:latin typeface="MV Boli" panose="02000500030200090000" pitchFamily="2" charset="0"/>
                <a:cs typeface="MV Boli" panose="02000500030200090000" pitchFamily="2" charset="0"/>
              </a:rPr>
              <a:t>the words </a:t>
            </a:r>
            <a:endParaRPr lang="en-US" sz="32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r>
              <a:rPr lang="en-US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, </a:t>
            </a:r>
            <a:r>
              <a:rPr 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, </a:t>
            </a:r>
            <a:r>
              <a:rPr lang="en-US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, </a:t>
            </a:r>
            <a:r>
              <a:rPr lang="en-US" sz="3200" dirty="0">
                <a:latin typeface="MV Boli" panose="02000500030200090000" pitchFamily="2" charset="0"/>
                <a:cs typeface="MV Boli" panose="02000500030200090000" pitchFamily="2" charset="0"/>
              </a:rPr>
              <a:t>and </a:t>
            </a:r>
            <a:r>
              <a:rPr lang="en-US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</a:t>
            </a:r>
            <a:endParaRPr lang="en-US" sz="32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dirty="0">
                <a:latin typeface="MV Boli" panose="02000500030200090000" pitchFamily="2" charset="0"/>
                <a:cs typeface="MV Boli" panose="02000500030200090000" pitchFamily="2" charset="0"/>
              </a:rPr>
              <a:t>the new words in complete and meaningful </a:t>
            </a:r>
            <a:r>
              <a:rPr lang="en-US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sentences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onnect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dirty="0">
                <a:latin typeface="MV Boli" panose="02000500030200090000" pitchFamily="2" charset="0"/>
                <a:cs typeface="MV Boli" panose="02000500030200090000" pitchFamily="2" charset="0"/>
              </a:rPr>
              <a:t>the new vocabulary to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real-life</a:t>
            </a:r>
            <a:r>
              <a:rPr lang="en-US" sz="32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experiences</a:t>
            </a:r>
            <a:endParaRPr lang="en-US" sz="28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2051" name="Picture 3" descr="Outcom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7483" y="1050201"/>
            <a:ext cx="2606220" cy="2085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88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38706" y="1988184"/>
            <a:ext cx="992259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     One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day, during a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(1)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school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event, a horse began to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(2)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towards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the playground. The teachers had to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(3)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safest place for the students. Luckily, nothing bad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(4)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occurred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, </a:t>
            </a:r>
            <a:r>
              <a:rPr lang="en-US" sz="2800" dirty="0">
                <a:latin typeface="MV Boli" panose="02000500030200090000" pitchFamily="2" charset="0"/>
                <a:cs typeface="MV Boli" panose="02000500030200090000" pitchFamily="2" charset="0"/>
              </a:rPr>
              <a:t>and everyone laughed about the exciting day </a:t>
            </a:r>
            <a:r>
              <a:rPr lang="en-US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later. </a:t>
            </a:r>
            <a:endParaRPr lang="en-US" sz="28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026" name="Picture 2" descr="Exit Tickets – Check-in on the Way Out | Socrati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75"/>
          <a:stretch/>
        </p:blipFill>
        <p:spPr bwMode="auto">
          <a:xfrm>
            <a:off x="291378" y="314230"/>
            <a:ext cx="3963751" cy="136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03872" y="866434"/>
            <a:ext cx="75119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dentify – occurred – major – charge 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84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562882"/>
            <a:ext cx="9982199" cy="4142467"/>
          </a:xfrm>
        </p:spPr>
        <p:txBody>
          <a:bodyPr/>
          <a:lstStyle/>
          <a:p>
            <a:r>
              <a:rPr lang="en-US" sz="4800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Homework</a:t>
            </a:r>
            <a:br>
              <a:rPr lang="en-US" sz="4800" u="sng" dirty="0" smtClean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>Use the words </a:t>
            </a:r>
            <a:r>
              <a:rPr lang="en-US" sz="4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charge</a:t>
            </a:r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>, </a:t>
            </a:r>
            <a:r>
              <a:rPr lang="en-US" sz="4800" dirty="0" smtClean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>, </a:t>
            </a:r>
            <a:r>
              <a:rPr lang="en-US" sz="4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major</a:t>
            </a:r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>, and </a:t>
            </a:r>
            <a:r>
              <a:rPr lang="en-US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</a:t>
            </a:r>
            <a:r>
              <a:rPr lang="en-US" sz="4800" dirty="0" smtClean="0">
                <a:latin typeface="MV Boli" panose="02000500030200090000" pitchFamily="2" charset="0"/>
                <a:cs typeface="MV Boli" panose="02000500030200090000" pitchFamily="2" charset="0"/>
              </a:rPr>
              <a:t> in complete and meaningful sentences.</a:t>
            </a:r>
            <a:endParaRPr lang="en-US" sz="7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28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" name="Google Shape;2129;p43"/>
          <p:cNvGrpSpPr/>
          <p:nvPr/>
        </p:nvGrpSpPr>
        <p:grpSpPr>
          <a:xfrm>
            <a:off x="3131075" y="588138"/>
            <a:ext cx="308037" cy="260172"/>
            <a:chOff x="4966974" y="386915"/>
            <a:chExt cx="123862" cy="104621"/>
          </a:xfrm>
        </p:grpSpPr>
        <p:sp>
          <p:nvSpPr>
            <p:cNvPr id="2130" name="Google Shape;2130;p43"/>
            <p:cNvSpPr/>
            <p:nvPr/>
          </p:nvSpPr>
          <p:spPr>
            <a:xfrm>
              <a:off x="5057165" y="438673"/>
              <a:ext cx="33672" cy="16211"/>
            </a:xfrm>
            <a:custGeom>
              <a:avLst/>
              <a:gdLst/>
              <a:ahLst/>
              <a:cxnLst/>
              <a:rect l="l" t="t" r="r" b="b"/>
              <a:pathLst>
                <a:path w="700" h="337" extrusionOk="0">
                  <a:moveTo>
                    <a:pt x="223" y="0"/>
                  </a:moveTo>
                  <a:cubicBezTo>
                    <a:pt x="196" y="0"/>
                    <a:pt x="142" y="27"/>
                    <a:pt x="108" y="27"/>
                  </a:cubicBezTo>
                  <a:cubicBezTo>
                    <a:pt x="1" y="54"/>
                    <a:pt x="1" y="195"/>
                    <a:pt x="81" y="249"/>
                  </a:cubicBezTo>
                  <a:cubicBezTo>
                    <a:pt x="108" y="249"/>
                    <a:pt x="108" y="276"/>
                    <a:pt x="142" y="303"/>
                  </a:cubicBezTo>
                  <a:cubicBezTo>
                    <a:pt x="196" y="303"/>
                    <a:pt x="223" y="336"/>
                    <a:pt x="276" y="336"/>
                  </a:cubicBezTo>
                  <a:lnTo>
                    <a:pt x="505" y="336"/>
                  </a:lnTo>
                  <a:cubicBezTo>
                    <a:pt x="612" y="336"/>
                    <a:pt x="700" y="168"/>
                    <a:pt x="585" y="108"/>
                  </a:cubicBezTo>
                  <a:cubicBezTo>
                    <a:pt x="505" y="81"/>
                    <a:pt x="417" y="54"/>
                    <a:pt x="364" y="27"/>
                  </a:cubicBezTo>
                  <a:cubicBezTo>
                    <a:pt x="310" y="0"/>
                    <a:pt x="276" y="0"/>
                    <a:pt x="22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1" name="Google Shape;2131;p43"/>
            <p:cNvSpPr/>
            <p:nvPr/>
          </p:nvSpPr>
          <p:spPr>
            <a:xfrm>
              <a:off x="4966974" y="418855"/>
              <a:ext cx="25591" cy="16643"/>
            </a:xfrm>
            <a:custGeom>
              <a:avLst/>
              <a:gdLst/>
              <a:ahLst/>
              <a:cxnLst/>
              <a:rect l="l" t="t" r="r" b="b"/>
              <a:pathLst>
                <a:path w="532" h="346" extrusionOk="0">
                  <a:moveTo>
                    <a:pt x="213" y="0"/>
                  </a:moveTo>
                  <a:cubicBezTo>
                    <a:pt x="149" y="0"/>
                    <a:pt x="91" y="23"/>
                    <a:pt x="55" y="76"/>
                  </a:cubicBezTo>
                  <a:cubicBezTo>
                    <a:pt x="1" y="103"/>
                    <a:pt x="1" y="157"/>
                    <a:pt x="1" y="211"/>
                  </a:cubicBezTo>
                  <a:cubicBezTo>
                    <a:pt x="28" y="244"/>
                    <a:pt x="55" y="298"/>
                    <a:pt x="108" y="298"/>
                  </a:cubicBezTo>
                  <a:cubicBezTo>
                    <a:pt x="129" y="307"/>
                    <a:pt x="148" y="310"/>
                    <a:pt x="167" y="310"/>
                  </a:cubicBezTo>
                  <a:cubicBezTo>
                    <a:pt x="199" y="310"/>
                    <a:pt x="229" y="302"/>
                    <a:pt x="259" y="299"/>
                  </a:cubicBezTo>
                  <a:lnTo>
                    <a:pt x="259" y="299"/>
                  </a:lnTo>
                  <a:cubicBezTo>
                    <a:pt x="252" y="301"/>
                    <a:pt x="258" y="307"/>
                    <a:pt x="276" y="325"/>
                  </a:cubicBezTo>
                  <a:lnTo>
                    <a:pt x="337" y="325"/>
                  </a:lnTo>
                  <a:cubicBezTo>
                    <a:pt x="350" y="338"/>
                    <a:pt x="364" y="345"/>
                    <a:pt x="381" y="345"/>
                  </a:cubicBezTo>
                  <a:cubicBezTo>
                    <a:pt x="397" y="345"/>
                    <a:pt x="417" y="338"/>
                    <a:pt x="444" y="325"/>
                  </a:cubicBezTo>
                  <a:cubicBezTo>
                    <a:pt x="505" y="325"/>
                    <a:pt x="532" y="271"/>
                    <a:pt x="532" y="244"/>
                  </a:cubicBezTo>
                  <a:cubicBezTo>
                    <a:pt x="513" y="107"/>
                    <a:pt x="351" y="0"/>
                    <a:pt x="21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2" name="Google Shape;2132;p43"/>
            <p:cNvSpPr/>
            <p:nvPr/>
          </p:nvSpPr>
          <p:spPr>
            <a:xfrm>
              <a:off x="5024841" y="386915"/>
              <a:ext cx="17509" cy="21358"/>
            </a:xfrm>
            <a:custGeom>
              <a:avLst/>
              <a:gdLst/>
              <a:ahLst/>
              <a:cxnLst/>
              <a:rect l="l" t="t" r="r" b="b"/>
              <a:pathLst>
                <a:path w="364" h="444" extrusionOk="0">
                  <a:moveTo>
                    <a:pt x="186" y="0"/>
                  </a:moveTo>
                  <a:cubicBezTo>
                    <a:pt x="185" y="0"/>
                    <a:pt x="180" y="2"/>
                    <a:pt x="169" y="8"/>
                  </a:cubicBezTo>
                  <a:lnTo>
                    <a:pt x="177" y="8"/>
                  </a:lnTo>
                  <a:cubicBezTo>
                    <a:pt x="184" y="3"/>
                    <a:pt x="188" y="0"/>
                    <a:pt x="186" y="0"/>
                  </a:cubicBezTo>
                  <a:close/>
                  <a:moveTo>
                    <a:pt x="177" y="8"/>
                  </a:moveTo>
                  <a:cubicBezTo>
                    <a:pt x="160" y="18"/>
                    <a:pt x="127" y="35"/>
                    <a:pt x="108" y="35"/>
                  </a:cubicBezTo>
                  <a:lnTo>
                    <a:pt x="81" y="68"/>
                  </a:lnTo>
                  <a:cubicBezTo>
                    <a:pt x="28" y="122"/>
                    <a:pt x="1" y="263"/>
                    <a:pt x="1" y="344"/>
                  </a:cubicBezTo>
                  <a:cubicBezTo>
                    <a:pt x="1" y="401"/>
                    <a:pt x="47" y="444"/>
                    <a:pt x="103" y="444"/>
                  </a:cubicBezTo>
                  <a:cubicBezTo>
                    <a:pt x="133" y="444"/>
                    <a:pt x="166" y="432"/>
                    <a:pt x="196" y="404"/>
                  </a:cubicBezTo>
                  <a:cubicBezTo>
                    <a:pt x="223" y="371"/>
                    <a:pt x="249" y="317"/>
                    <a:pt x="276" y="290"/>
                  </a:cubicBezTo>
                  <a:cubicBezTo>
                    <a:pt x="310" y="236"/>
                    <a:pt x="337" y="203"/>
                    <a:pt x="337" y="149"/>
                  </a:cubicBezTo>
                  <a:cubicBezTo>
                    <a:pt x="364" y="68"/>
                    <a:pt x="276" y="8"/>
                    <a:pt x="223" y="8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3" name="Google Shape;2133;p43"/>
            <p:cNvSpPr/>
            <p:nvPr/>
          </p:nvSpPr>
          <p:spPr>
            <a:xfrm>
              <a:off x="5011757" y="466764"/>
              <a:ext cx="15730" cy="24773"/>
            </a:xfrm>
            <a:custGeom>
              <a:avLst/>
              <a:gdLst/>
              <a:ahLst/>
              <a:cxnLst/>
              <a:rect l="l" t="t" r="r" b="b"/>
              <a:pathLst>
                <a:path w="327" h="515" extrusionOk="0">
                  <a:moveTo>
                    <a:pt x="159" y="1"/>
                  </a:moveTo>
                  <a:cubicBezTo>
                    <a:pt x="132" y="1"/>
                    <a:pt x="105" y="1"/>
                    <a:pt x="78" y="28"/>
                  </a:cubicBezTo>
                  <a:lnTo>
                    <a:pt x="78" y="169"/>
                  </a:lnTo>
                  <a:cubicBezTo>
                    <a:pt x="44" y="223"/>
                    <a:pt x="44" y="283"/>
                    <a:pt x="17" y="337"/>
                  </a:cubicBezTo>
                  <a:cubicBezTo>
                    <a:pt x="1" y="442"/>
                    <a:pt x="80" y="515"/>
                    <a:pt x="164" y="515"/>
                  </a:cubicBezTo>
                  <a:cubicBezTo>
                    <a:pt x="214" y="515"/>
                    <a:pt x="267" y="488"/>
                    <a:pt x="300" y="424"/>
                  </a:cubicBezTo>
                  <a:cubicBezTo>
                    <a:pt x="327" y="310"/>
                    <a:pt x="273" y="55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5055866" y="404713"/>
              <a:ext cx="18808" cy="17846"/>
            </a:xfrm>
            <a:custGeom>
              <a:avLst/>
              <a:gdLst/>
              <a:ahLst/>
              <a:cxnLst/>
              <a:rect l="l" t="t" r="r" b="b"/>
              <a:pathLst>
                <a:path w="391" h="371" extrusionOk="0">
                  <a:moveTo>
                    <a:pt x="337" y="1"/>
                  </a:moveTo>
                  <a:cubicBezTo>
                    <a:pt x="250" y="1"/>
                    <a:pt x="196" y="61"/>
                    <a:pt x="135" y="115"/>
                  </a:cubicBezTo>
                  <a:cubicBezTo>
                    <a:pt x="82" y="142"/>
                    <a:pt x="1" y="229"/>
                    <a:pt x="28" y="310"/>
                  </a:cubicBezTo>
                  <a:cubicBezTo>
                    <a:pt x="28" y="337"/>
                    <a:pt x="55" y="370"/>
                    <a:pt x="82" y="370"/>
                  </a:cubicBezTo>
                  <a:cubicBezTo>
                    <a:pt x="169" y="370"/>
                    <a:pt x="223" y="310"/>
                    <a:pt x="276" y="256"/>
                  </a:cubicBezTo>
                  <a:cubicBezTo>
                    <a:pt x="303" y="202"/>
                    <a:pt x="364" y="142"/>
                    <a:pt x="364" y="61"/>
                  </a:cubicBezTo>
                  <a:cubicBezTo>
                    <a:pt x="391" y="34"/>
                    <a:pt x="364" y="34"/>
                    <a:pt x="3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5" name="Google Shape;2135;p43"/>
            <p:cNvSpPr/>
            <p:nvPr/>
          </p:nvSpPr>
          <p:spPr>
            <a:xfrm>
              <a:off x="4995306" y="391004"/>
              <a:ext cx="16018" cy="19818"/>
            </a:xfrm>
            <a:custGeom>
              <a:avLst/>
              <a:gdLst/>
              <a:ahLst/>
              <a:cxnLst/>
              <a:rect l="l" t="t" r="r" b="b"/>
              <a:pathLst>
                <a:path w="333" h="412" extrusionOk="0">
                  <a:moveTo>
                    <a:pt x="151" y="0"/>
                  </a:moveTo>
                  <a:cubicBezTo>
                    <a:pt x="77" y="0"/>
                    <a:pt x="0" y="74"/>
                    <a:pt x="50" y="178"/>
                  </a:cubicBezTo>
                  <a:cubicBezTo>
                    <a:pt x="84" y="205"/>
                    <a:pt x="111" y="259"/>
                    <a:pt x="138" y="286"/>
                  </a:cubicBezTo>
                  <a:cubicBezTo>
                    <a:pt x="165" y="346"/>
                    <a:pt x="191" y="373"/>
                    <a:pt x="218" y="400"/>
                  </a:cubicBezTo>
                  <a:cubicBezTo>
                    <a:pt x="236" y="408"/>
                    <a:pt x="251" y="411"/>
                    <a:pt x="264" y="411"/>
                  </a:cubicBezTo>
                  <a:cubicBezTo>
                    <a:pt x="295" y="411"/>
                    <a:pt x="314" y="392"/>
                    <a:pt x="333" y="373"/>
                  </a:cubicBezTo>
                  <a:cubicBezTo>
                    <a:pt x="333" y="323"/>
                    <a:pt x="333" y="267"/>
                    <a:pt x="311" y="238"/>
                  </a:cubicBezTo>
                  <a:lnTo>
                    <a:pt x="311" y="238"/>
                  </a:lnTo>
                  <a:cubicBezTo>
                    <a:pt x="311" y="227"/>
                    <a:pt x="309" y="216"/>
                    <a:pt x="306" y="205"/>
                  </a:cubicBezTo>
                  <a:cubicBezTo>
                    <a:pt x="296" y="196"/>
                    <a:pt x="290" y="182"/>
                    <a:pt x="285" y="168"/>
                  </a:cubicBezTo>
                  <a:lnTo>
                    <a:pt x="285" y="168"/>
                  </a:lnTo>
                  <a:cubicBezTo>
                    <a:pt x="276" y="125"/>
                    <a:pt x="269" y="81"/>
                    <a:pt x="252" y="64"/>
                  </a:cubicBezTo>
                  <a:cubicBezTo>
                    <a:pt x="250" y="65"/>
                    <a:pt x="247" y="66"/>
                    <a:pt x="245" y="67"/>
                  </a:cubicBezTo>
                  <a:lnTo>
                    <a:pt x="245" y="67"/>
                  </a:lnTo>
                  <a:cubicBezTo>
                    <a:pt x="227" y="20"/>
                    <a:pt x="190" y="0"/>
                    <a:pt x="15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6" name="Google Shape;2136;p43"/>
            <p:cNvSpPr/>
            <p:nvPr/>
          </p:nvSpPr>
          <p:spPr>
            <a:xfrm>
              <a:off x="5039704" y="469361"/>
              <a:ext cx="20107" cy="18808"/>
            </a:xfrm>
            <a:custGeom>
              <a:avLst/>
              <a:gdLst/>
              <a:ahLst/>
              <a:cxnLst/>
              <a:rect l="l" t="t" r="r" b="b"/>
              <a:pathLst>
                <a:path w="418" h="391" extrusionOk="0">
                  <a:moveTo>
                    <a:pt x="55" y="1"/>
                  </a:moveTo>
                  <a:cubicBezTo>
                    <a:pt x="28" y="1"/>
                    <a:pt x="28" y="34"/>
                    <a:pt x="1" y="61"/>
                  </a:cubicBezTo>
                  <a:cubicBezTo>
                    <a:pt x="1" y="115"/>
                    <a:pt x="82" y="202"/>
                    <a:pt x="108" y="256"/>
                  </a:cubicBezTo>
                  <a:cubicBezTo>
                    <a:pt x="135" y="283"/>
                    <a:pt x="135" y="337"/>
                    <a:pt x="169" y="370"/>
                  </a:cubicBezTo>
                  <a:cubicBezTo>
                    <a:pt x="196" y="384"/>
                    <a:pt x="223" y="391"/>
                    <a:pt x="250" y="391"/>
                  </a:cubicBezTo>
                  <a:cubicBezTo>
                    <a:pt x="278" y="391"/>
                    <a:pt x="307" y="384"/>
                    <a:pt x="337" y="370"/>
                  </a:cubicBezTo>
                  <a:cubicBezTo>
                    <a:pt x="418" y="283"/>
                    <a:pt x="303" y="202"/>
                    <a:pt x="250" y="115"/>
                  </a:cubicBezTo>
                  <a:cubicBezTo>
                    <a:pt x="196" y="88"/>
                    <a:pt x="135" y="1"/>
                    <a:pt x="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7" name="Google Shape;2137;p43"/>
            <p:cNvSpPr/>
            <p:nvPr/>
          </p:nvSpPr>
          <p:spPr>
            <a:xfrm>
              <a:off x="4978952" y="456422"/>
              <a:ext cx="14912" cy="17221"/>
            </a:xfrm>
            <a:custGeom>
              <a:avLst/>
              <a:gdLst/>
              <a:ahLst/>
              <a:cxnLst/>
              <a:rect l="l" t="t" r="r" b="b"/>
              <a:pathLst>
                <a:path w="310" h="358" extrusionOk="0">
                  <a:moveTo>
                    <a:pt x="210" y="1"/>
                  </a:moveTo>
                  <a:cubicBezTo>
                    <a:pt x="195" y="1"/>
                    <a:pt x="182" y="8"/>
                    <a:pt x="168" y="21"/>
                  </a:cubicBezTo>
                  <a:cubicBezTo>
                    <a:pt x="195" y="21"/>
                    <a:pt x="142" y="48"/>
                    <a:pt x="168" y="48"/>
                  </a:cubicBezTo>
                  <a:cubicBezTo>
                    <a:pt x="142" y="48"/>
                    <a:pt x="142" y="75"/>
                    <a:pt x="142" y="75"/>
                  </a:cubicBezTo>
                  <a:cubicBezTo>
                    <a:pt x="115" y="102"/>
                    <a:pt x="88" y="102"/>
                    <a:pt x="54" y="135"/>
                  </a:cubicBezTo>
                  <a:cubicBezTo>
                    <a:pt x="27" y="162"/>
                    <a:pt x="0" y="189"/>
                    <a:pt x="0" y="243"/>
                  </a:cubicBezTo>
                  <a:cubicBezTo>
                    <a:pt x="0" y="303"/>
                    <a:pt x="27" y="330"/>
                    <a:pt x="88" y="357"/>
                  </a:cubicBezTo>
                  <a:cubicBezTo>
                    <a:pt x="168" y="357"/>
                    <a:pt x="256" y="270"/>
                    <a:pt x="283" y="189"/>
                  </a:cubicBezTo>
                  <a:cubicBezTo>
                    <a:pt x="283" y="162"/>
                    <a:pt x="310" y="135"/>
                    <a:pt x="283" y="102"/>
                  </a:cubicBezTo>
                  <a:lnTo>
                    <a:pt x="283" y="48"/>
                  </a:lnTo>
                  <a:cubicBezTo>
                    <a:pt x="256" y="48"/>
                    <a:pt x="256" y="21"/>
                    <a:pt x="256" y="21"/>
                  </a:cubicBezTo>
                  <a:cubicBezTo>
                    <a:pt x="239" y="8"/>
                    <a:pt x="224" y="1"/>
                    <a:pt x="21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129;p43"/>
          <p:cNvGrpSpPr/>
          <p:nvPr/>
        </p:nvGrpSpPr>
        <p:grpSpPr>
          <a:xfrm>
            <a:off x="8769945" y="578869"/>
            <a:ext cx="308037" cy="260172"/>
            <a:chOff x="4966974" y="386915"/>
            <a:chExt cx="123862" cy="104621"/>
          </a:xfrm>
        </p:grpSpPr>
        <p:sp>
          <p:nvSpPr>
            <p:cNvPr id="27" name="Google Shape;2130;p43"/>
            <p:cNvSpPr/>
            <p:nvPr/>
          </p:nvSpPr>
          <p:spPr>
            <a:xfrm>
              <a:off x="5057165" y="438673"/>
              <a:ext cx="33672" cy="16211"/>
            </a:xfrm>
            <a:custGeom>
              <a:avLst/>
              <a:gdLst/>
              <a:ahLst/>
              <a:cxnLst/>
              <a:rect l="l" t="t" r="r" b="b"/>
              <a:pathLst>
                <a:path w="700" h="337" extrusionOk="0">
                  <a:moveTo>
                    <a:pt x="223" y="0"/>
                  </a:moveTo>
                  <a:cubicBezTo>
                    <a:pt x="196" y="0"/>
                    <a:pt x="142" y="27"/>
                    <a:pt x="108" y="27"/>
                  </a:cubicBezTo>
                  <a:cubicBezTo>
                    <a:pt x="1" y="54"/>
                    <a:pt x="1" y="195"/>
                    <a:pt x="81" y="249"/>
                  </a:cubicBezTo>
                  <a:cubicBezTo>
                    <a:pt x="108" y="249"/>
                    <a:pt x="108" y="276"/>
                    <a:pt x="142" y="303"/>
                  </a:cubicBezTo>
                  <a:cubicBezTo>
                    <a:pt x="196" y="303"/>
                    <a:pt x="223" y="336"/>
                    <a:pt x="276" y="336"/>
                  </a:cubicBezTo>
                  <a:lnTo>
                    <a:pt x="505" y="336"/>
                  </a:lnTo>
                  <a:cubicBezTo>
                    <a:pt x="612" y="336"/>
                    <a:pt x="700" y="168"/>
                    <a:pt x="585" y="108"/>
                  </a:cubicBezTo>
                  <a:cubicBezTo>
                    <a:pt x="505" y="81"/>
                    <a:pt x="417" y="54"/>
                    <a:pt x="364" y="27"/>
                  </a:cubicBezTo>
                  <a:cubicBezTo>
                    <a:pt x="310" y="0"/>
                    <a:pt x="276" y="0"/>
                    <a:pt x="22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2131;p43"/>
            <p:cNvSpPr/>
            <p:nvPr/>
          </p:nvSpPr>
          <p:spPr>
            <a:xfrm>
              <a:off x="4966974" y="418855"/>
              <a:ext cx="25591" cy="16643"/>
            </a:xfrm>
            <a:custGeom>
              <a:avLst/>
              <a:gdLst/>
              <a:ahLst/>
              <a:cxnLst/>
              <a:rect l="l" t="t" r="r" b="b"/>
              <a:pathLst>
                <a:path w="532" h="346" extrusionOk="0">
                  <a:moveTo>
                    <a:pt x="213" y="0"/>
                  </a:moveTo>
                  <a:cubicBezTo>
                    <a:pt x="149" y="0"/>
                    <a:pt x="91" y="23"/>
                    <a:pt x="55" y="76"/>
                  </a:cubicBezTo>
                  <a:cubicBezTo>
                    <a:pt x="1" y="103"/>
                    <a:pt x="1" y="157"/>
                    <a:pt x="1" y="211"/>
                  </a:cubicBezTo>
                  <a:cubicBezTo>
                    <a:pt x="28" y="244"/>
                    <a:pt x="55" y="298"/>
                    <a:pt x="108" y="298"/>
                  </a:cubicBezTo>
                  <a:cubicBezTo>
                    <a:pt x="129" y="307"/>
                    <a:pt x="148" y="310"/>
                    <a:pt x="167" y="310"/>
                  </a:cubicBezTo>
                  <a:cubicBezTo>
                    <a:pt x="199" y="310"/>
                    <a:pt x="229" y="302"/>
                    <a:pt x="259" y="299"/>
                  </a:cubicBezTo>
                  <a:lnTo>
                    <a:pt x="259" y="299"/>
                  </a:lnTo>
                  <a:cubicBezTo>
                    <a:pt x="252" y="301"/>
                    <a:pt x="258" y="307"/>
                    <a:pt x="276" y="325"/>
                  </a:cubicBezTo>
                  <a:lnTo>
                    <a:pt x="337" y="325"/>
                  </a:lnTo>
                  <a:cubicBezTo>
                    <a:pt x="350" y="338"/>
                    <a:pt x="364" y="345"/>
                    <a:pt x="381" y="345"/>
                  </a:cubicBezTo>
                  <a:cubicBezTo>
                    <a:pt x="397" y="345"/>
                    <a:pt x="417" y="338"/>
                    <a:pt x="444" y="325"/>
                  </a:cubicBezTo>
                  <a:cubicBezTo>
                    <a:pt x="505" y="325"/>
                    <a:pt x="532" y="271"/>
                    <a:pt x="532" y="244"/>
                  </a:cubicBezTo>
                  <a:cubicBezTo>
                    <a:pt x="513" y="107"/>
                    <a:pt x="351" y="0"/>
                    <a:pt x="21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2132;p43"/>
            <p:cNvSpPr/>
            <p:nvPr/>
          </p:nvSpPr>
          <p:spPr>
            <a:xfrm>
              <a:off x="5024841" y="386915"/>
              <a:ext cx="17509" cy="21358"/>
            </a:xfrm>
            <a:custGeom>
              <a:avLst/>
              <a:gdLst/>
              <a:ahLst/>
              <a:cxnLst/>
              <a:rect l="l" t="t" r="r" b="b"/>
              <a:pathLst>
                <a:path w="364" h="444" extrusionOk="0">
                  <a:moveTo>
                    <a:pt x="186" y="0"/>
                  </a:moveTo>
                  <a:cubicBezTo>
                    <a:pt x="185" y="0"/>
                    <a:pt x="180" y="2"/>
                    <a:pt x="169" y="8"/>
                  </a:cubicBezTo>
                  <a:lnTo>
                    <a:pt x="177" y="8"/>
                  </a:lnTo>
                  <a:cubicBezTo>
                    <a:pt x="184" y="3"/>
                    <a:pt x="188" y="0"/>
                    <a:pt x="186" y="0"/>
                  </a:cubicBezTo>
                  <a:close/>
                  <a:moveTo>
                    <a:pt x="177" y="8"/>
                  </a:moveTo>
                  <a:cubicBezTo>
                    <a:pt x="160" y="18"/>
                    <a:pt x="127" y="35"/>
                    <a:pt x="108" y="35"/>
                  </a:cubicBezTo>
                  <a:lnTo>
                    <a:pt x="81" y="68"/>
                  </a:lnTo>
                  <a:cubicBezTo>
                    <a:pt x="28" y="122"/>
                    <a:pt x="1" y="263"/>
                    <a:pt x="1" y="344"/>
                  </a:cubicBezTo>
                  <a:cubicBezTo>
                    <a:pt x="1" y="401"/>
                    <a:pt x="47" y="444"/>
                    <a:pt x="103" y="444"/>
                  </a:cubicBezTo>
                  <a:cubicBezTo>
                    <a:pt x="133" y="444"/>
                    <a:pt x="166" y="432"/>
                    <a:pt x="196" y="404"/>
                  </a:cubicBezTo>
                  <a:cubicBezTo>
                    <a:pt x="223" y="371"/>
                    <a:pt x="249" y="317"/>
                    <a:pt x="276" y="290"/>
                  </a:cubicBezTo>
                  <a:cubicBezTo>
                    <a:pt x="310" y="236"/>
                    <a:pt x="337" y="203"/>
                    <a:pt x="337" y="149"/>
                  </a:cubicBezTo>
                  <a:cubicBezTo>
                    <a:pt x="364" y="68"/>
                    <a:pt x="276" y="8"/>
                    <a:pt x="223" y="8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2133;p43"/>
            <p:cNvSpPr/>
            <p:nvPr/>
          </p:nvSpPr>
          <p:spPr>
            <a:xfrm>
              <a:off x="5011757" y="466764"/>
              <a:ext cx="15730" cy="24773"/>
            </a:xfrm>
            <a:custGeom>
              <a:avLst/>
              <a:gdLst/>
              <a:ahLst/>
              <a:cxnLst/>
              <a:rect l="l" t="t" r="r" b="b"/>
              <a:pathLst>
                <a:path w="327" h="515" extrusionOk="0">
                  <a:moveTo>
                    <a:pt x="159" y="1"/>
                  </a:moveTo>
                  <a:cubicBezTo>
                    <a:pt x="132" y="1"/>
                    <a:pt x="105" y="1"/>
                    <a:pt x="78" y="28"/>
                  </a:cubicBezTo>
                  <a:lnTo>
                    <a:pt x="78" y="169"/>
                  </a:lnTo>
                  <a:cubicBezTo>
                    <a:pt x="44" y="223"/>
                    <a:pt x="44" y="283"/>
                    <a:pt x="17" y="337"/>
                  </a:cubicBezTo>
                  <a:cubicBezTo>
                    <a:pt x="1" y="442"/>
                    <a:pt x="80" y="515"/>
                    <a:pt x="164" y="515"/>
                  </a:cubicBezTo>
                  <a:cubicBezTo>
                    <a:pt x="214" y="515"/>
                    <a:pt x="267" y="488"/>
                    <a:pt x="300" y="424"/>
                  </a:cubicBezTo>
                  <a:cubicBezTo>
                    <a:pt x="327" y="310"/>
                    <a:pt x="273" y="55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2134;p43"/>
            <p:cNvSpPr/>
            <p:nvPr/>
          </p:nvSpPr>
          <p:spPr>
            <a:xfrm>
              <a:off x="5055866" y="404713"/>
              <a:ext cx="18808" cy="17846"/>
            </a:xfrm>
            <a:custGeom>
              <a:avLst/>
              <a:gdLst/>
              <a:ahLst/>
              <a:cxnLst/>
              <a:rect l="l" t="t" r="r" b="b"/>
              <a:pathLst>
                <a:path w="391" h="371" extrusionOk="0">
                  <a:moveTo>
                    <a:pt x="337" y="1"/>
                  </a:moveTo>
                  <a:cubicBezTo>
                    <a:pt x="250" y="1"/>
                    <a:pt x="196" y="61"/>
                    <a:pt x="135" y="115"/>
                  </a:cubicBezTo>
                  <a:cubicBezTo>
                    <a:pt x="82" y="142"/>
                    <a:pt x="1" y="229"/>
                    <a:pt x="28" y="310"/>
                  </a:cubicBezTo>
                  <a:cubicBezTo>
                    <a:pt x="28" y="337"/>
                    <a:pt x="55" y="370"/>
                    <a:pt x="82" y="370"/>
                  </a:cubicBezTo>
                  <a:cubicBezTo>
                    <a:pt x="169" y="370"/>
                    <a:pt x="223" y="310"/>
                    <a:pt x="276" y="256"/>
                  </a:cubicBezTo>
                  <a:cubicBezTo>
                    <a:pt x="303" y="202"/>
                    <a:pt x="364" y="142"/>
                    <a:pt x="364" y="61"/>
                  </a:cubicBezTo>
                  <a:cubicBezTo>
                    <a:pt x="391" y="34"/>
                    <a:pt x="364" y="34"/>
                    <a:pt x="3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2135;p43"/>
            <p:cNvSpPr/>
            <p:nvPr/>
          </p:nvSpPr>
          <p:spPr>
            <a:xfrm>
              <a:off x="4995306" y="391004"/>
              <a:ext cx="16018" cy="19818"/>
            </a:xfrm>
            <a:custGeom>
              <a:avLst/>
              <a:gdLst/>
              <a:ahLst/>
              <a:cxnLst/>
              <a:rect l="l" t="t" r="r" b="b"/>
              <a:pathLst>
                <a:path w="333" h="412" extrusionOk="0">
                  <a:moveTo>
                    <a:pt x="151" y="0"/>
                  </a:moveTo>
                  <a:cubicBezTo>
                    <a:pt x="77" y="0"/>
                    <a:pt x="0" y="74"/>
                    <a:pt x="50" y="178"/>
                  </a:cubicBezTo>
                  <a:cubicBezTo>
                    <a:pt x="84" y="205"/>
                    <a:pt x="111" y="259"/>
                    <a:pt x="138" y="286"/>
                  </a:cubicBezTo>
                  <a:cubicBezTo>
                    <a:pt x="165" y="346"/>
                    <a:pt x="191" y="373"/>
                    <a:pt x="218" y="400"/>
                  </a:cubicBezTo>
                  <a:cubicBezTo>
                    <a:pt x="236" y="408"/>
                    <a:pt x="251" y="411"/>
                    <a:pt x="264" y="411"/>
                  </a:cubicBezTo>
                  <a:cubicBezTo>
                    <a:pt x="295" y="411"/>
                    <a:pt x="314" y="392"/>
                    <a:pt x="333" y="373"/>
                  </a:cubicBezTo>
                  <a:cubicBezTo>
                    <a:pt x="333" y="323"/>
                    <a:pt x="333" y="267"/>
                    <a:pt x="311" y="238"/>
                  </a:cubicBezTo>
                  <a:lnTo>
                    <a:pt x="311" y="238"/>
                  </a:lnTo>
                  <a:cubicBezTo>
                    <a:pt x="311" y="227"/>
                    <a:pt x="309" y="216"/>
                    <a:pt x="306" y="205"/>
                  </a:cubicBezTo>
                  <a:cubicBezTo>
                    <a:pt x="296" y="196"/>
                    <a:pt x="290" y="182"/>
                    <a:pt x="285" y="168"/>
                  </a:cubicBezTo>
                  <a:lnTo>
                    <a:pt x="285" y="168"/>
                  </a:lnTo>
                  <a:cubicBezTo>
                    <a:pt x="276" y="125"/>
                    <a:pt x="269" y="81"/>
                    <a:pt x="252" y="64"/>
                  </a:cubicBezTo>
                  <a:cubicBezTo>
                    <a:pt x="250" y="65"/>
                    <a:pt x="247" y="66"/>
                    <a:pt x="245" y="67"/>
                  </a:cubicBezTo>
                  <a:lnTo>
                    <a:pt x="245" y="67"/>
                  </a:lnTo>
                  <a:cubicBezTo>
                    <a:pt x="227" y="20"/>
                    <a:pt x="190" y="0"/>
                    <a:pt x="15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2136;p43"/>
            <p:cNvSpPr/>
            <p:nvPr/>
          </p:nvSpPr>
          <p:spPr>
            <a:xfrm>
              <a:off x="5039704" y="469361"/>
              <a:ext cx="20107" cy="18808"/>
            </a:xfrm>
            <a:custGeom>
              <a:avLst/>
              <a:gdLst/>
              <a:ahLst/>
              <a:cxnLst/>
              <a:rect l="l" t="t" r="r" b="b"/>
              <a:pathLst>
                <a:path w="418" h="391" extrusionOk="0">
                  <a:moveTo>
                    <a:pt x="55" y="1"/>
                  </a:moveTo>
                  <a:cubicBezTo>
                    <a:pt x="28" y="1"/>
                    <a:pt x="28" y="34"/>
                    <a:pt x="1" y="61"/>
                  </a:cubicBezTo>
                  <a:cubicBezTo>
                    <a:pt x="1" y="115"/>
                    <a:pt x="82" y="202"/>
                    <a:pt x="108" y="256"/>
                  </a:cubicBezTo>
                  <a:cubicBezTo>
                    <a:pt x="135" y="283"/>
                    <a:pt x="135" y="337"/>
                    <a:pt x="169" y="370"/>
                  </a:cubicBezTo>
                  <a:cubicBezTo>
                    <a:pt x="196" y="384"/>
                    <a:pt x="223" y="391"/>
                    <a:pt x="250" y="391"/>
                  </a:cubicBezTo>
                  <a:cubicBezTo>
                    <a:pt x="278" y="391"/>
                    <a:pt x="307" y="384"/>
                    <a:pt x="337" y="370"/>
                  </a:cubicBezTo>
                  <a:cubicBezTo>
                    <a:pt x="418" y="283"/>
                    <a:pt x="303" y="202"/>
                    <a:pt x="250" y="115"/>
                  </a:cubicBezTo>
                  <a:cubicBezTo>
                    <a:pt x="196" y="88"/>
                    <a:pt x="135" y="1"/>
                    <a:pt x="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2137;p43"/>
            <p:cNvSpPr/>
            <p:nvPr/>
          </p:nvSpPr>
          <p:spPr>
            <a:xfrm>
              <a:off x="4978952" y="456422"/>
              <a:ext cx="14912" cy="17221"/>
            </a:xfrm>
            <a:custGeom>
              <a:avLst/>
              <a:gdLst/>
              <a:ahLst/>
              <a:cxnLst/>
              <a:rect l="l" t="t" r="r" b="b"/>
              <a:pathLst>
                <a:path w="310" h="358" extrusionOk="0">
                  <a:moveTo>
                    <a:pt x="210" y="1"/>
                  </a:moveTo>
                  <a:cubicBezTo>
                    <a:pt x="195" y="1"/>
                    <a:pt x="182" y="8"/>
                    <a:pt x="168" y="21"/>
                  </a:cubicBezTo>
                  <a:cubicBezTo>
                    <a:pt x="195" y="21"/>
                    <a:pt x="142" y="48"/>
                    <a:pt x="168" y="48"/>
                  </a:cubicBezTo>
                  <a:cubicBezTo>
                    <a:pt x="142" y="48"/>
                    <a:pt x="142" y="75"/>
                    <a:pt x="142" y="75"/>
                  </a:cubicBezTo>
                  <a:cubicBezTo>
                    <a:pt x="115" y="102"/>
                    <a:pt x="88" y="102"/>
                    <a:pt x="54" y="135"/>
                  </a:cubicBezTo>
                  <a:cubicBezTo>
                    <a:pt x="27" y="162"/>
                    <a:pt x="0" y="189"/>
                    <a:pt x="0" y="243"/>
                  </a:cubicBezTo>
                  <a:cubicBezTo>
                    <a:pt x="0" y="303"/>
                    <a:pt x="27" y="330"/>
                    <a:pt x="88" y="357"/>
                  </a:cubicBezTo>
                  <a:cubicBezTo>
                    <a:pt x="168" y="357"/>
                    <a:pt x="256" y="270"/>
                    <a:pt x="283" y="189"/>
                  </a:cubicBezTo>
                  <a:cubicBezTo>
                    <a:pt x="283" y="162"/>
                    <a:pt x="310" y="135"/>
                    <a:pt x="283" y="102"/>
                  </a:cubicBezTo>
                  <a:lnTo>
                    <a:pt x="283" y="48"/>
                  </a:lnTo>
                  <a:cubicBezTo>
                    <a:pt x="256" y="48"/>
                    <a:pt x="256" y="21"/>
                    <a:pt x="256" y="21"/>
                  </a:cubicBezTo>
                  <a:cubicBezTo>
                    <a:pt x="239" y="8"/>
                    <a:pt x="224" y="1"/>
                    <a:pt x="21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512706" y="354886"/>
            <a:ext cx="54809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effectLst/>
                <a:latin typeface="MV Boli" panose="02000500030200090000" pitchFamily="2" charset="0"/>
                <a:cs typeface="MV Boli" panose="02000500030200090000" pitchFamily="2" charset="0"/>
              </a:rPr>
              <a:t>Pre-Assessment </a:t>
            </a:r>
            <a:endParaRPr lang="en-US" sz="5400" b="1" cap="none" spc="0" dirty="0">
              <a:ln/>
              <a:effectLst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682" y="1595995"/>
            <a:ext cx="2206946" cy="32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4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tabLst>
                <a:tab pos="7029450" algn="l"/>
              </a:tabLst>
            </a:pP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What </a:t>
            </a:r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does the word </a:t>
            </a:r>
            <a:r>
              <a:rPr lang="en-US" sz="4800" b="1" i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charge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mean?</a:t>
            </a:r>
          </a:p>
          <a:p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1) to walk slowly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2) to hide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bg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3) to run quickly towards someone or something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4) to take something that is not yours</a:t>
            </a:r>
            <a:endParaRPr lang="en-US" sz="3200" b="1" spc="5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56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tabLst>
                <a:tab pos="7029450" algn="l"/>
              </a:tabLst>
            </a:pP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What </a:t>
            </a:r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does the word </a:t>
            </a:r>
            <a:r>
              <a:rPr lang="en-US" sz="4800" b="1" i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charge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mean?</a:t>
            </a:r>
          </a:p>
          <a:p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bg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3) to run quickly towards someone or something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en-US" sz="3200" b="1" spc="5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2" descr="Chabo Charging Angrily Sticker - Chabo Days Rush Cute Sticker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43" y="2717031"/>
            <a:ext cx="3314504" cy="3281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85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2.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What does it mean to </a:t>
            </a:r>
            <a:r>
              <a:rPr lang="en-US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something?</a:t>
            </a:r>
          </a:p>
          <a:p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1) to forget it 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2) to break it 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bg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3) to hide it 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4) to know and name it</a:t>
            </a:r>
            <a:endParaRPr lang="en-US" sz="3200" b="1" spc="5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68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2.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What does it mean to </a:t>
            </a:r>
            <a:r>
              <a:rPr lang="en-US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identify</a:t>
            </a:r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something?</a:t>
            </a:r>
          </a:p>
          <a:p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4) to know and name it</a:t>
            </a:r>
            <a:endParaRPr lang="en-US" sz="3200" b="1" spc="5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475" y="2887046"/>
            <a:ext cx="4048147" cy="3036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292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36009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3. What does the word </a:t>
            </a:r>
            <a:r>
              <a:rPr lang="en-US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mean?</a:t>
            </a:r>
          </a:p>
          <a:p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1) to happen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rgbClr val="7030A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2) to disappear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bg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3) to study hard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3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4) to finish quickly</a:t>
            </a:r>
            <a:endParaRPr lang="en-US" sz="3200" b="1" spc="5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81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449"/>
            <a:ext cx="2206946" cy="32748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06946" y="259286"/>
            <a:ext cx="9985054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u="sng" dirty="0">
                <a:latin typeface="MV Boli" panose="02000500030200090000" pitchFamily="2" charset="0"/>
                <a:cs typeface="MV Boli" panose="02000500030200090000" pitchFamily="2" charset="0"/>
              </a:rPr>
              <a:t>3. What does the word </a:t>
            </a:r>
            <a:r>
              <a:rPr lang="en-US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occur </a:t>
            </a:r>
            <a:r>
              <a:rPr lang="en-US" sz="3600" b="1" u="sng" dirty="0" smtClean="0">
                <a:latin typeface="MV Boli" panose="02000500030200090000" pitchFamily="2" charset="0"/>
                <a:cs typeface="MV Boli" panose="02000500030200090000" pitchFamily="2" charset="0"/>
              </a:rPr>
              <a:t>mean?</a:t>
            </a:r>
          </a:p>
          <a:p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3600" dirty="0" smtClean="0">
                <a:solidFill>
                  <a:schemeClr val="accent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1) to happen</a:t>
            </a:r>
            <a: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n-US" sz="3600" dirty="0"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en-US" sz="3200" b="1" spc="50" dirty="0" smtClean="0">
              <a:ln w="0"/>
              <a:solidFill>
                <a:schemeClr val="accent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9785" t="13445" r="9224" b="10147"/>
          <a:stretch/>
        </p:blipFill>
        <p:spPr>
          <a:xfrm>
            <a:off x="7582150" y="2166667"/>
            <a:ext cx="3205716" cy="302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83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nguage Arts Subject for Middle School - 8th Grade: Vocabulary Skills by Slidesgo">
  <a:themeElements>
    <a:clrScheme name="Simple Light">
      <a:dk1>
        <a:srgbClr val="20298D"/>
      </a:dk1>
      <a:lt1>
        <a:srgbClr val="E83FA7"/>
      </a:lt1>
      <a:dk2>
        <a:srgbClr val="27AEB7"/>
      </a:dk2>
      <a:lt2>
        <a:srgbClr val="FEC16D"/>
      </a:lt2>
      <a:accent1>
        <a:srgbClr val="FC8A70"/>
      </a:accent1>
      <a:accent2>
        <a:srgbClr val="C3F1ED"/>
      </a:accent2>
      <a:accent3>
        <a:srgbClr val="9E206D"/>
      </a:accent3>
      <a:accent4>
        <a:srgbClr val="FFFFFF"/>
      </a:accent4>
      <a:accent5>
        <a:srgbClr val="FFFFFF"/>
      </a:accent5>
      <a:accent6>
        <a:srgbClr val="FFFFFF"/>
      </a:accent6>
      <a:hlink>
        <a:srgbClr val="9E206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503</Words>
  <Application>Microsoft Office PowerPoint</Application>
  <PresentationFormat>Widescreen</PresentationFormat>
  <Paragraphs>61</Paragraphs>
  <Slides>21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Cabin</vt:lpstr>
      <vt:lpstr>Calibri</vt:lpstr>
      <vt:lpstr>Lato</vt:lpstr>
      <vt:lpstr>MV Boli</vt:lpstr>
      <vt:lpstr>Neucha</vt:lpstr>
      <vt:lpstr>Patrick Hand</vt:lpstr>
      <vt:lpstr>Roboto</vt:lpstr>
      <vt:lpstr>Language Arts Subject for Middle School - 8th Grade: Vocabulary Skills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Critical Thinking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Homework  Use the words charge, identify, major, and occur in complete and meaningful sentences.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Shaban</dc:creator>
  <cp:lastModifiedBy>Diana Shaban</cp:lastModifiedBy>
  <cp:revision>131</cp:revision>
  <dcterms:created xsi:type="dcterms:W3CDTF">2022-10-05T12:31:57Z</dcterms:created>
  <dcterms:modified xsi:type="dcterms:W3CDTF">2025-09-24T09:02:24Z</dcterms:modified>
</cp:coreProperties>
</file>