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23"/>
  </p:notesMasterIdLst>
  <p:sldIdLst>
    <p:sldId id="256" r:id="rId3"/>
    <p:sldId id="274" r:id="rId4"/>
    <p:sldId id="288" r:id="rId5"/>
    <p:sldId id="257" r:id="rId6"/>
    <p:sldId id="289" r:id="rId7"/>
    <p:sldId id="292" r:id="rId8"/>
    <p:sldId id="290" r:id="rId9"/>
    <p:sldId id="308" r:id="rId10"/>
    <p:sldId id="293" r:id="rId11"/>
    <p:sldId id="297" r:id="rId12"/>
    <p:sldId id="294" r:id="rId13"/>
    <p:sldId id="296" r:id="rId14"/>
    <p:sldId id="298" r:id="rId15"/>
    <p:sldId id="299" r:id="rId16"/>
    <p:sldId id="300" r:id="rId17"/>
    <p:sldId id="283" r:id="rId18"/>
    <p:sldId id="302" r:id="rId19"/>
    <p:sldId id="301" r:id="rId20"/>
    <p:sldId id="347" r:id="rId21"/>
    <p:sldId id="34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2FC241-BF5E-5C56-E726-4DC7472A87DE}" v="4" dt="2025-08-27T18:20:03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680" units="cm"/>
          <inkml:channel name="Y" type="integer" max="4320" units="cm"/>
          <inkml:channel name="T" type="integer" max="2.14748E9" units="dev"/>
        </inkml:traceFormat>
        <inkml:channelProperties>
          <inkml:channelProperty channel="X" name="resolution" value="150.82483" units="1/cm"/>
          <inkml:channelProperty channel="Y" name="resolution" value="150.83798" units="1/cm"/>
          <inkml:channelProperty channel="T" name="resolution" value="1" units="1/dev"/>
        </inkml:channelProperties>
      </inkml:inkSource>
      <inkml:timestamp xml:id="ts0" timeString="2025-09-23T06:25:23.0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14552 5243 0,'0'0'0,"-9"0"15,0 0-15,1 0 16,8 0-16,-18 0 16,0 0-16,18 0 0,-26 0 15,-5 0-15,0 0 16,0 0-16,-4 0 15,0 0-15,-1 0 0,-8 0 16,0-4-16,5-1 16,-10-3-16,-8 3 15,8 5-15,-4-9 0,0 9 16,5-4-16,-9-1 16,-5 1-16,-62-5 15,71 9-15,-66-9 0,62 1 16,0 8-16,4 0 15,-9-5-15,0 5 16,-66 0-16,67 0 0,3 0 16,-8-4-16,-66 4 15,70 0-15,-57-9 16,62 9-16,-1 0 16,-65-18-16,66 14 0,-1 4 15,-3-4-15,-1 4 16,-70-5-16,74 5 15,-61-13-15,57 8 0,1 1 16,-5 4-16,4 0 16,-4 0-16,-62-13 15,66 13-15,-57-9 0,62 9 16,-5-4-16,-53-10 16,58 1-16,0 13 15,-62-18-15,57 18 0,5-4 16,-5 4-16,-4 0 15,-58 4-15,62 1 16,1-5-16,-5 0 0,-58 0 16,62 0-16,-8 0 15,8 0-15,-4 0 16,-53 9-16,57-9 0,5 0 16,-5 0-16,5 0 15,-1 0-15,1 0 16,-75 0-16,83 0 0,-4 0 15,0 0-15,-4 0 16,0 0-16,-1 0 16,1 0-16,4 0 0,-4 0 15,4 0-15,0 0 16,0 0-16,0 0 16,5 0-16,-1 0 15,-4 0-15,9 0 0,5 0 16,-10 0-16,14 0 15,-1 0-15,1 0 16,9 0-16,-1 13 0,5-4 16,22-9-16,-22 9 15,22-9-15,0 0 16,-17 13-16,3 0 0,5 5 16,1 4-16,3-5 15,1 5-15,4 5 16,0-1-16,-5 1 0,5 4 15,0-5-15,0 14 16,5-9-16,-5 4 16,9 5-16,-5-1 0,-4 1 15,0 4-15,0 0 16,0 5-16,4-1 16,19 54-16,-15-63 0,1 10 15,0-1-15,-5-4 16,1 5-16,4-5 15,13 53-15,-18-48 16,-4-10-16,13 5 0,-4 5 16,4-9-16,1 8 15,3-4-15,-4 0 16,5-4-16,4-5 0,27 45 16,-18-45-16,-5-9 15,0-4-15,41 45 16,-32-45-16,-4-5 0,8 5 15,1-4-15,9 0 16,56 4-16,-60-9 16,60 9-16,-61-13 0,14-5 15,-5-4-15,8 0 16,54 13-16,-58-8 16,76-5-16,-85 0 0,76 0 15,-71 0-15,8 4 16,133 9-16,-145-13 15,8 0-15,80 0 0,-75 0 16,-1 0-16,142-8 16,-79 3-16,-80 5 15,18 0-15,83-4 16,-83 4-16,0 0 0,145 0 16,-79 0-16,-71 0 15,5 0-15,79 0 16,-18 0-16,-65 0 0,74 4 15,-9 9-15,-74-13 16,70 0-16,4 0 16,-74 9-16,70 4 0,-13 5 15,-58-9-15,76 9 16,-71-5-16,4-13 16,80 4-16,-80-4 0,67 0 15,-67 0-15,5 5 16,66 3-16,-71-8 15,5 0-15,65 9 0,-69-4 16,-1 3-16,5-8 16,0 0-16,8 0 15,54 14-15,-67-10 16,0 0-16,5-4 0,0 5 16,-1-5-16,-12 0 15,4 0-15,-5 0 16,-3 0-16,-6 0 0,5 0 15,-8-5-15,-1 1 16,-4 0-16,-5-1 16,1-4-16,-10 9 0,1-4 15,-18 4-15,0 0 16,0 0-16,0 0 16,0 0-16,13-4 0,0-10 15,-13 14-15,9-26 16,-9 4-16,0 22 15,9-18-15,-5-8 0,5-5 16,0 4-16,-5-3 16,5 8-16,-4-9 15,-5-9-15,0 9 16,4-4-16,-4 4 0,0-9 16,0 9-16,0-4 15,0 4-15,-9-8 16,0 3-16,5-3 0,-5-5 15,0 4-15,1 5 16,-1-5-16,0-4 16,0 4-16,0 0 0,1-8 15,-1 8-15,-5 1 16,1-6-16,4 1 16,1 5-16,3-10 0,-4 1 15,5 8-15,4-4 16,-4 0-16,4 0 15,0 0-15,0-5 0,-5 5 16,5 4-16,0-4 16,0 4-16,0 1 15,5 4-15,-5 4 0,0-9 16,0 13-16,0 1 16,0 4-16,0 22 15,0 0-15,0 0 16,0 0-16,0 0 0</inkml:trace>
  <inkml:trace contextRef="#ctx0" brushRef="#br0" timeOffset="4067.068">21806 8577 0,'0'0'0,"-4"4"0,4-4 16,-9 0-16,9 0 16,0 0-16,0 0 0,-9 0 15,9 0-15,-18 0 16,-4 0-16,-4 0 16,-1 0-16,-3 0 0,-6 0 15,-3 0-15,-6 0 16,-3 0-16,-9 0 15,4 0-15,-9 0 0,5 0 16,-80 0-16,18-13 16,62 13-16,-5 0 15,-4-4-15,-67 4 0,10 0 16,61 0-16,-66-5 16,67 5-16,-67 0 15,0 0-15,62 0 0,-62 0 16,0 5-16,0-5 15,62 0-15,-66 8 16,-5-8-16,5 0 0,-1 0 16,5 0-16,-57 18 15,119-18-15,-66 0 16,-1 0-16,1 9 16,9 4-16,-10-13 0,1 0 15,4 0-15,-8 0 16,8 9-16,-5-9 15,-8 0-15,13 18 0,-8-5 16,8-4-16,9 0 16,57-9-16,-79 4 15,13-4-15,-4 13 0,70-13 16,-61 0-16,-1 9 16,62-5-16,-57 5 15,58-9-15,-1 0 0,-4 0 16,-67 0-16,76 0 15,4 0-15,0 0 16,0 0-16,-4 0 0,8 0 16,5 0-16,5 0 15,-1 0-15,5 0 16,8 0-16,1 0 0,26 0 16,0 0-16,0 0 15,0 0-15,0 0 16,0 0-16,0 0 0,0 0 15,0 0-15,-13 5 16,-1 8-16,5 9 16,5 0-16,0-4 15,8 8-15,0 9 0,1-4 16,-1 4-16,5 18 16,0-17-16,4 69 15,-8-65-15,-5 0 0,0 17 16,0-13-16,17 62 15,-8-62-15,-5 14 16,1-10-16,4 5 0,4 53 16,-13-62-16,9 9 15,-9 0-15,9 0 16,13 44-16,-18-58 0,5 10 16,4-5-16,0-4 15,1-5-15,3 5 16,5-5-16,36 31 0,-36-40 15,13 1-15,0-1 16,5-8-16,0 0 16,4-9-16,57 4 0,-48-9 15,9-4-15,-1 0 16,63 0-16,-62 0 16,61-9-16,-8-4 15,-58 4-15,58-4 0,-1-5 16,-61 10-16,66-14 15,-4 8-15,-9-8 16,-5-4-16,-43 17 0,61 5 16,-58-1-16,63 5 15,-62-4-15,70 4 16,-66 0-16,62-9 0,-66 9 16,70-9-16,-17-4 15,-58 8-15,9 5 16,58-4-16,-5 4 0,-62 0 15,9 0-15,58 0 16,-67 0-16,9 0 16,66 0-16,-70 0 0,0 0 15,4 0-15,66 0 16,-70 0-16,0 0 16,66 0-16,-71-4 15,9-1-15,-4 5 0,61 0 16,-70 0-16,9 0 15,0 0-15,4 0 16,-4-4-16,61 4 0,-61 4 16,-1-4-16,54 9 15,-58-5-15,-4 5 16,9-4-16,48 12 0,-61-12 16,4 4-16,-9-9 15,9 4-15,4 0 16,-8-4-16,-1 0 0,58 14 15,-66-10-15,4 0 16,9 5-16,-9 0 16,0-5-16,0 5 0,0-4 15,-4 4-15,4-9 16,-4 4-16,-5 5 16,4-9-16,-8 0 15,0 0-15,0 0 0,-4 0 16,-5 0-16,-5 0 15,-17 0-15,0 0 0,0 0 16,0 0-16,0 0 16,0 0-16,0 0 15,13 0-15,-8-9 16,-5 9-16,4-9 0,-4-4 16,5-5-16,-5 1 15,0-1-15,0-4 16,0 0-16,0-5 0,-5-3 15,5-1-15,0 0 16,0-4-16,0-5 16,0 5-16,0-5 0,-4 0 15,-1 1-15,1-6 16,4 6-16,-4-10 16,4 1-16,0 4 0,0-5 15,-5 5-15,5-4 16,0-1-16,0-8 15,0 8-15,0 1 0,0-5 16,0 4-16,0-8 16,5 8-16,-1-4 15,0 5-15,1-1 0,-5 5 16,4-9-16,-4 9 16,0 5-16,0-1 15,0 5-15,0-1 16,0 1-16,-4 9 0,4-1 15,0-4-15,-5 14 16,1 3-16,-5 1 16,0 9-16,9 4 0,-13 0 15,4 4-15,9-4 16</inkml:trace>
  <inkml:trace contextRef="#ctx0" brushRef="#br0" timeOffset="8903.556">16633 12224 0,'-4'0'0,"-9"0"16,0 0-16,-1 0 16,-12-5-16,-1-3 0,-3 3 15,-1-8-15,-9 8 16,0-3-16,1-1 15,-10 9-15,1-5 16,-63-8-16,67 4 0,-4 9 16,-5 0-16,0-8 15,-62-6-15,67 10 0,-10 0 16,-52-5-16,53 4 16,4 1-16,-9 4 15,-52-13-15,52 4 16,-53-9-16,53 14 0,5-5 15,-66 5-15,61 4 16,-4-5-16,-119-17 16,132 13-16,-9 5 0,-70-14 15,70 14-15,0 4 16,-145-5-16,150 5 16,-1 0-16,-78-8 0,-1-1 15,84 0-15,-71-4 16,-8 8-16,75 5 15,-5-4-15,-79-5 16,-62-13-16,141 22 0,5 0 16,-75-4-16,-62 21 15,70-4-15,63-13 16,3 5-16,-70-5 0,-13 0 16,0 0-16,79 0 15,-13 0-15,-66 0 16,-4-5-16,-58 19 0,75-5 15,71-9-15,-14 0 16,-61 13-16,0-13 0,-62 17 16,127-17-16,-65 0 15,62 0-15,-63 0 16,1 14-16,-5-6 16,-4-8-16,9 9 0,8 0 15,-3 0-15,3 4 16,5-4-16,53-9 15,-71 4-15,9-4 0,-4-8 16,4 8-16,62 0 16,-71-5-16,1 14 15,12-9-15,58 0 0,-71 0 16,9 0-16,67 0 16,-63 0-16,58 0 15,-62 0-15,66 0 16,-74 0-16,12 0 0,67 0 15,-9 0-15,-62 0 16,71 0-16,-67 0 0,62 0 16,5 0-16,-80 0 15,89-4-15,-76-10 16,80 5-16,-75-13 16,79 14-16,-70-10 0,75 14 15,-75-10-15,70 6 16,9-1-16,-17 0 15,8 4-15,-4-8 0,-5 0 16,14 0-16,-13 4 16,3 5-16,6-5 15,-1 4-15,0 5 0,-4-8 16,5 8-16,3-5 16,10 5-16,-14 0 15,5 5-15,0-1 0,8 5 16,5 0-16,4 4 15,5 0-15,-4 13 16,3-3-16,1 7 0,-4 1 16,3 9-16,-3 53 15,-14 4-15,4 0 16,14-49-16,0 5 0,-14 57 16,19-57-16,-14 53 15,17-53-15,-4 4 16,-17 49-16,17-66 0,0 17 15,5-8-15,4 12 16,4 45-16,-8-49 16,4-12-16,4 3 15,1 1-15,3-1 0,1-8 16,0-5-16,4 0 16,1-8-16,3 4 15,1-9-15,4 4 0,4-4 16,1-4-16,-1 0 15,5-1-15,4-4 16,-4 1-16,9-1 0,4 0 16,-4-4-16,61 17 15,-57-8-15,0-9 16,0 0-16,14-1 0,52 6 16,-53-6-16,49 10 15,-53-9-15,57 4 16,-52-8-16,48 25 0,-49-21 15,49 5-15,-40-14 16,-9 4-16,124 22 16,-66-4-16,-5 0 15,-57-22-15,66 14 0,-5-5 16,-56-1-16,65 6 16,-57-14-16,128 26 15,-136-22-15,70 10 0,8-1 16,-12-13-16,-5 13 15,-57-13-15,74 0 16,-3 0-16,61 35 0,-75-17 16,-66-9-16,13-9 15,128 26-15,-66-12 16,4-14-16,0 8 0,-74 1 16,69 0-16,-7 9 15,16-5-15,49 13 16,-127-21-16,65 8 0,-8 9 15,0-9-15,8-8 16,-61-5-16,70 0 16,53 31-16,-123-23 0,61 6 15,-56-10-15,69-4 16,-3 13-16,-6-8 16,-65-5-16,66 0 15,0 0-15,-62 0 0,66 0 16,-70 0-16,79-5 15,-13 5-15,-66 0 16,70-9-16,-8-4 0,-63 4 16,1 9-16,75-4 15,-18 13-15,-57-9 16,-1 0-16,67 0 0,-66 0 16,61 0-16,-65 0 15,4 0-15,4 0 16,-5 0-16,6 0 0,-6 0 15,5 0-15,62 0 16,-70 0-16,-5 0 16,4 0-16,0 0 0,-4 4 15,0-4-15,-4 5 16,3-1-16,-3-4 16,-1 4-16,1 5 15,-1-4-15,1 8 0,-5-4 16,0-1-16,-4 1 15,4 0-15,0 0 0,-4-5 16,-1-4-16,6 0 16,-6 5-16,1-5 15,-5 0-15,5 4 16,-5 1-16,0 3 0,1-3 16,-5-5-16,8 0 15,-8 9-15,4-9 16,-4 4-16,5-4 0,-1 0 15,-4 0-15,4 0 16,0 0-16,1 0 16,3 0-16,-3 0 0,3 0 15,1 0-15,0 0 16,-5 0-16,5 0 16,-1 0-16,-4 0 15,10 0-15,-6 0 0,5 0 16,-4 0-16,0 0 15,-1 0-15,1 0 0,0 0 16,4 0-16,0-4 16,0-5-16,0 4 15,-4 1-15,4-5 0,-4 9 16,4-4-16,-5 4 16,10-5-16,-5 5 15,-4 0-15,4 0 0,0 0 16,-4-13-16,43-13 15,-47 17-15,3 0 16,-3 5-16,-1-1 16,0 1-16,0 4 0,-4-5 15,5 5-15,-1-4 16,-4 4-16,0 0 16,4-4-16,-4 4 0,-5-5 15,1-4-15,-1 1 16,1-1-16,-5 4 15,0-4-15,-5 5 0,-17 4 16,18-9-16,-18 9 16,0 0-16,13-9 15,-4 1-15,0-6 0,-9 14 16,9-17-16,-9 17 16,4-18-16,-4 0 15,5-4-15,-1 0 0,5-4 16,-5-5-16,5 9 15,-5-9-15,1 0 16,-5 5-16,4-5 0,-4 0 16,0 0-16,0-4 15,0 4-15,0-9 16,0 9-16,0-4 16,0 0-16,0 0 0,0-1 15,-4 1-15,4 4 16,4-8-16,-4 3 15,0 1-15,0 0 0,0 4 16,0-4-16,0-1 16,0 1-16,0-5 15,0 5-15,0-5 0,-4 5 16,-1 0-16,1 0 16,4-1-16,0 1 15,0 0-15,0-5 16,0 9-16,-4 0 0,4-4 15,0 4-15,0 0 16,0 0-16,0 1 16,0-1-16,0 0 0,0 0 15,0 4-15,0 1 16,0 26-16,0-31 16,-5 9-16,-4 0 0,5-4 15,4 26-15,-9-18 16,-4-4-16,4 4 0,9 18 15,-13-17-15,-5-1 16,-4-4-16,4 9 16,1-1-16,-1 1 15,-4 0-15,0 4 0,0 0 16,-4 1-16,-1-1 16,1 0-16,-5 0 15,0 0-15,0-4 0,0 4 16,0 0-16,0 5 15,1 0-15,-1 4 16,0-5-16,0 5 0,-4 0 16,-1-9-16,1 1 15,4-1-15,-4 0 16,4 0-16,-4 0 16,0 0-16,-1 1 0,1 8 15,-5-5-15,-4 1 16,5 4-16,-6 0 0,-7 4 15,-50 14-15,58-9 16,4 4-16</inkml:trace>
  <inkml:trace contextRef="#ctx0" brushRef="#br0" timeOffset="29210.932">33002 15218 0,'0'0'0,"0"0"0,0 0 15,0 0-15,0 0 16,0 0-16,0 0 15,0 0-15,0 0 0,0 0 16,0 0-16,0 0 16,0 0-16,0 0 15,0 0-15,5-4 0,-5 4 16,0 0-16,0 0 16,4-5-16,5-4 15,0 0-15,-9 9 16,0 0-16,0 0 0,0 0 15,0 0-15,0 0 16,0 0-16,17-8 16,1-6-16,0 6 0,-5-6 15,5 6-15,-18 8 16,0 0-16,0 0 16,0 0-16,0 0 0,17-14 15,10 6-15,-5-1 16,-22 9-16,0 0 15,17-9-15,1-4 0,-18 13 16,0 0-16,0 0 16,0 0-16,0 0 15,0 0-15,0 0 0,0 0 16,0 0-16,0 0 16,0 0-16,13-9 15,-13 9-15,0 0 16,0 0-16,0 0 0,0 0 15,0 0-15,0 0 16,0 0-16,0 0 16,0 0-16,0 0 0,0 0 15,0 0-15,0 0 16,0 0-16,0 0 0,0 0 16,0 0-16,0 0 15,0 0-15,0 0 16,0 0-16,0 0 15,0 0-15,0 0 0,0 0 16,0 0-16,0 0 16,0 0-16,0 0 15,0 0-15,9-13 0,-9 13 16,0 0-16,0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47FE8-694B-4C31-9D58-9A4191781CF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F8677-389C-4136-AAEE-F60DE5CB6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3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555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9F7D-AFCF-441E-B88E-DA38C981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4425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869100"/>
            <a:ext cx="9284400" cy="4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0623">
              <a:spcBef>
                <a:spcPts val="0"/>
              </a:spcBef>
              <a:spcAft>
                <a:spcPts val="0"/>
              </a:spcAft>
              <a:buSzPts val="1250"/>
              <a:buFont typeface="Concert One"/>
              <a:buAutoNum type="arabicPeriod"/>
              <a:defRPr sz="1267">
                <a:solidFill>
                  <a:schemeClr val="dk2"/>
                </a:solidFill>
              </a:defRPr>
            </a:lvl1pPr>
            <a:lvl2pPr marL="1219170" lvl="1" indent="-389457">
              <a:spcBef>
                <a:spcPts val="2133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1267">
                <a:solidFill>
                  <a:schemeClr val="dk2"/>
                </a:solidFill>
              </a:defRPr>
            </a:lvl2pPr>
            <a:lvl3pPr marL="1828754" lvl="2" indent="-389457">
              <a:spcBef>
                <a:spcPts val="2133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1267">
                <a:solidFill>
                  <a:schemeClr val="dk2"/>
                </a:solidFill>
              </a:defRPr>
            </a:lvl3pPr>
            <a:lvl4pPr marL="2438339" lvl="3" indent="-389457">
              <a:spcBef>
                <a:spcPts val="2133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1267">
                <a:solidFill>
                  <a:schemeClr val="dk2"/>
                </a:solidFill>
              </a:defRPr>
            </a:lvl4pPr>
            <a:lvl5pPr marL="3047924" lvl="4" indent="-389457">
              <a:spcBef>
                <a:spcPts val="2133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1267">
                <a:solidFill>
                  <a:schemeClr val="dk2"/>
                </a:solidFill>
              </a:defRPr>
            </a:lvl5pPr>
            <a:lvl6pPr marL="3657509" lvl="5" indent="-389457">
              <a:spcBef>
                <a:spcPts val="2133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1267">
                <a:solidFill>
                  <a:schemeClr val="dk2"/>
                </a:solidFill>
              </a:defRPr>
            </a:lvl6pPr>
            <a:lvl7pPr marL="4267093" lvl="6" indent="-389457">
              <a:spcBef>
                <a:spcPts val="2133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1267">
                <a:solidFill>
                  <a:schemeClr val="dk2"/>
                </a:solidFill>
              </a:defRPr>
            </a:lvl7pPr>
            <a:lvl8pPr marL="4876678" lvl="7" indent="-389457">
              <a:spcBef>
                <a:spcPts val="2133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1267">
                <a:solidFill>
                  <a:schemeClr val="dk2"/>
                </a:solidFill>
              </a:defRPr>
            </a:lvl8pPr>
            <a:lvl9pPr marL="5486263" lvl="8" indent="-389457">
              <a:spcBef>
                <a:spcPts val="2133"/>
              </a:spcBef>
              <a:spcAft>
                <a:spcPts val="2133"/>
              </a:spcAft>
              <a:buClr>
                <a:srgbClr val="4D719D"/>
              </a:buClr>
              <a:buSzPts val="1000"/>
              <a:buFont typeface="Muli"/>
              <a:buAutoNum type="romanLcPeriod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019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8E7A-F345-4DB8-AEE1-C55DE6601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183FA-DE9F-4D63-A105-56E188DF6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1EDA5-6CA3-4CE6-9D1F-E5CBEE8C0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553D5-52DC-40C1-9117-F2E6A322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F7CB9-C2FF-41F7-B8DF-6ABF74D3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63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C181-386A-4A9C-8A8F-F0DC3B022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09FD5-3A6C-463B-ABAD-D1A1D2C9D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A8DA3-BF84-42EF-A2FD-858330EC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B8EC4-94B1-468C-BD4E-E6DE9460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ABB5B-0798-4C65-9180-B2528C98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12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D25FF-5D5E-4ED7-A794-69DD762A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48552-E5F9-4D8A-B400-3DF2794F9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54DAF-6B49-422C-B5B1-1CC82885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80509-D676-4E9A-B01C-CD190C349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D2A2B-9736-4316-826A-0C437A62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30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AB803-9449-4F58-817D-937275E08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E4AA0-1BBC-46B1-AD23-120746EDD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97592-AEE6-45B2-8710-EA6E10522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8A595-520B-4F59-A0EE-F0D87B14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CE2E5-8E2D-4764-A69B-54E9258B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01F8A-041F-4F23-8ED6-B59AEC77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4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DBE0-CA91-44FC-A37C-322717D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B0AB9-E9BB-4676-BC3B-3B0F30400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7B301-D13D-46EC-A829-79090AE82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5F0773-5219-45C0-A8EA-5E6ED8314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95529-48B8-45CE-82E9-9B4A5588F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0926ED-3644-4E31-9D8A-C4E1B789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D07430-4025-4F73-B1E1-129B518F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3BBCDB-F144-46C4-B931-9D92ED8F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31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9FB1-3238-4E0F-BADE-1030AD542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8E454-561B-4BDC-AD9B-5052A65A3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B7FCE7-72AD-469F-9ED6-DEDAD399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04355-131B-49A2-A8E9-A2CC2CF8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9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A53878-E957-47D9-9061-11D51840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A9F8A1-2B7E-4C53-A1CD-2AE8249C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695F1-D74D-484E-BDCD-B319F1FC6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49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D7B29-12DB-4F94-94A3-3EC235E4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9AA14-99B8-46DD-A894-4A86BFAF7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A8E4D-90F8-40EE-8213-F4334D4C2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AC0F4-0DB9-43E5-9E82-067E7336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F79A6-1371-4276-ADE0-F64E4DDF0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4B2E0-44D0-4D77-A3F7-61EB02D7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3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4930C-B281-4BFD-8981-AAEF06618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9A652E-8C37-4A20-AC6C-500086917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037AF-0E9A-4D11-A75A-4FA7C990C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49984-D731-4914-96E8-A8C97FE69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6F2A5-6D8E-4C6A-8399-DAE6D468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9E18B-5298-4AE3-97A6-351D6DFF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56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FD5F9-3295-45EB-B625-65A5B6E0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3B1D2-144F-46C8-A6BE-3CBFF8DE5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AB1B4-1721-425E-BA5B-4FDD1FFA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9A9C1-6D75-4ACE-858C-7DE2618CE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5A267-D980-47DE-B5A8-B878A378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56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0A821-0132-4A49-8DF9-810840E74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B5ED3-9B8F-4FE9-9ED8-B2E09408A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9D417-27F7-471F-BC83-50C1F576F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979A-781F-4AE0-84A0-D1CCDE5A44F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18122-0F33-4D57-996D-0ADAE629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A9707-C306-4E42-9208-C8898443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5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EB5BF-0CC3-4CB7-B1D1-32850B0BD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E9443-B566-4F68-98FF-729D77471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C5E78-21EA-459D-A341-D2FF4B896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9979A-781F-4AE0-84A0-D1CCDE5A44F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83E14-4FA3-41CA-B13B-95B1E86BB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95202-DB91-46C1-9260-48767E56C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07A86-934A-419E-BFC4-BA354CB0B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5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hyperlink" Target="https://wordwall.net/ar/resource/2887131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1982" y="2092034"/>
            <a:ext cx="821452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الوحدة : </a:t>
            </a:r>
            <a:r>
              <a:rPr lang="ar-JO" sz="4400" dirty="0">
                <a:cs typeface="AGA Battouta Regular" pitchFamily="2" charset="-78"/>
              </a:rPr>
              <a:t>عظمة الله تعالى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الدرس </a:t>
            </a:r>
            <a:r>
              <a:rPr lang="ar-JO" sz="4400" dirty="0">
                <a:cs typeface="AGA Battouta Regular" pitchFamily="2" charset="-78"/>
              </a:rPr>
              <a:t>: قضاء الصلاة</a:t>
            </a: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المبحث : </a:t>
            </a:r>
            <a:r>
              <a:rPr lang="ar-JO" sz="4400" dirty="0">
                <a:cs typeface="AGA Battouta Regular" pitchFamily="2" charset="-78"/>
              </a:rPr>
              <a:t>التربية الاسلامية</a:t>
            </a:r>
            <a:r>
              <a:rPr lang="ar-SA" sz="4400" dirty="0">
                <a:cs typeface="AGA Battouta Regular" pitchFamily="2" charset="-78"/>
              </a:rPr>
              <a:t> </a:t>
            </a: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الصف :  </a:t>
            </a:r>
            <a:r>
              <a:rPr lang="ar-JO" sz="4400" dirty="0">
                <a:cs typeface="AGA Battouta Regular" pitchFamily="2" charset="-78"/>
              </a:rPr>
              <a:t>السادس</a:t>
            </a: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A4AA3C6C-E018-4F19-98D6-40EA031C6543}"/>
              </a:ext>
            </a:extLst>
          </p:cNvPr>
          <p:cNvSpPr/>
          <p:nvPr/>
        </p:nvSpPr>
        <p:spPr>
          <a:xfrm>
            <a:off x="3870762" y="137404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Double Wave 35">
            <a:extLst>
              <a:ext uri="{FF2B5EF4-FFF2-40B4-BE49-F238E27FC236}">
                <a16:creationId xmlns:a16="http://schemas.microsoft.com/office/drawing/2014/main" id="{7B3328EC-66B1-4D78-9146-8D9E55C72FCA}"/>
              </a:ext>
            </a:extLst>
          </p:cNvPr>
          <p:cNvSpPr/>
          <p:nvPr/>
        </p:nvSpPr>
        <p:spPr>
          <a:xfrm>
            <a:off x="719109" y="137403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AFDC5FB3-C6EC-4E5C-AFE6-73E4502FC80F}"/>
              </a:ext>
            </a:extLst>
          </p:cNvPr>
          <p:cNvSpPr/>
          <p:nvPr/>
        </p:nvSpPr>
        <p:spPr>
          <a:xfrm>
            <a:off x="7878509" y="12395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164AB2AE-B3C2-4856-A48D-336B3AC21FFA}"/>
              </a:ext>
            </a:extLst>
          </p:cNvPr>
          <p:cNvSpPr/>
          <p:nvPr/>
        </p:nvSpPr>
        <p:spPr>
          <a:xfrm>
            <a:off x="5826868" y="13740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600B48-9651-4595-BD8D-DB284A649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0" y="916328"/>
            <a:ext cx="9837255" cy="554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0852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17DE0309-C662-4710-8237-E88B3F6DA1D9}"/>
              </a:ext>
            </a:extLst>
          </p:cNvPr>
          <p:cNvSpPr/>
          <p:nvPr/>
        </p:nvSpPr>
        <p:spPr>
          <a:xfrm>
            <a:off x="3870762" y="137404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Double Wave 35">
            <a:extLst>
              <a:ext uri="{FF2B5EF4-FFF2-40B4-BE49-F238E27FC236}">
                <a16:creationId xmlns:a16="http://schemas.microsoft.com/office/drawing/2014/main" id="{564E0EA1-1668-4DD3-93D0-68DF6510E1B9}"/>
              </a:ext>
            </a:extLst>
          </p:cNvPr>
          <p:cNvSpPr/>
          <p:nvPr/>
        </p:nvSpPr>
        <p:spPr>
          <a:xfrm>
            <a:off x="719109" y="137403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40AF9068-B1AA-49A0-A946-2E1EBBEE06B6}"/>
              </a:ext>
            </a:extLst>
          </p:cNvPr>
          <p:cNvSpPr/>
          <p:nvPr/>
        </p:nvSpPr>
        <p:spPr>
          <a:xfrm>
            <a:off x="7878509" y="12395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9BBD4570-594B-4FFC-9B7B-8BCEF2ECBD93}"/>
              </a:ext>
            </a:extLst>
          </p:cNvPr>
          <p:cNvSpPr/>
          <p:nvPr/>
        </p:nvSpPr>
        <p:spPr>
          <a:xfrm>
            <a:off x="5826868" y="13740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C739F8B-6037-49B4-9D48-33D7AF122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373" y="690956"/>
            <a:ext cx="9059392" cy="588693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5740639-E471-4A25-91D0-670BEAAA0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0739" y="3303963"/>
            <a:ext cx="373034" cy="43015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911E15C-B021-4711-A701-6FE3C81E2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3413" y="4228609"/>
            <a:ext cx="373034" cy="43015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4F82BF0-AC1D-43B2-8F3C-27E499E55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245" y="5721159"/>
            <a:ext cx="373034" cy="43015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16873DA-35C9-4777-BBE5-866E845955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804" t="9555" r="14880" b="15830"/>
          <a:stretch/>
        </p:blipFill>
        <p:spPr>
          <a:xfrm>
            <a:off x="0" y="5471024"/>
            <a:ext cx="1954306" cy="1100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2507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91F7509E-0AD9-4B28-9137-00058B42E93C}"/>
              </a:ext>
            </a:extLst>
          </p:cNvPr>
          <p:cNvSpPr/>
          <p:nvPr/>
        </p:nvSpPr>
        <p:spPr>
          <a:xfrm>
            <a:off x="3870762" y="137404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Double Wave 35">
            <a:extLst>
              <a:ext uri="{FF2B5EF4-FFF2-40B4-BE49-F238E27FC236}">
                <a16:creationId xmlns:a16="http://schemas.microsoft.com/office/drawing/2014/main" id="{4958A979-2D53-4A1B-BEE2-1F589959DB24}"/>
              </a:ext>
            </a:extLst>
          </p:cNvPr>
          <p:cNvSpPr/>
          <p:nvPr/>
        </p:nvSpPr>
        <p:spPr>
          <a:xfrm>
            <a:off x="719109" y="137403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9F57259D-354A-461B-AA82-E0E3B917E30C}"/>
              </a:ext>
            </a:extLst>
          </p:cNvPr>
          <p:cNvSpPr/>
          <p:nvPr/>
        </p:nvSpPr>
        <p:spPr>
          <a:xfrm>
            <a:off x="7878509" y="12395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E2BA9469-9EAE-4CC5-BF24-B21047E5305E}"/>
              </a:ext>
            </a:extLst>
          </p:cNvPr>
          <p:cNvSpPr/>
          <p:nvPr/>
        </p:nvSpPr>
        <p:spPr>
          <a:xfrm>
            <a:off x="5826868" y="13740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EC894-97F6-4DE0-96DA-E3882FCA5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00" y="1104498"/>
            <a:ext cx="89275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7929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24A85D-541B-47F5-A0D3-6C2B745FA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84" y="774437"/>
            <a:ext cx="9409917" cy="544494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Double Wave 35">
            <a:extLst>
              <a:ext uri="{FF2B5EF4-FFF2-40B4-BE49-F238E27FC236}">
                <a16:creationId xmlns:a16="http://schemas.microsoft.com/office/drawing/2014/main" id="{F7480D33-A257-45EE-94DB-BD50549BE14A}"/>
              </a:ext>
            </a:extLst>
          </p:cNvPr>
          <p:cNvSpPr/>
          <p:nvPr/>
        </p:nvSpPr>
        <p:spPr>
          <a:xfrm>
            <a:off x="3870762" y="137404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852AB6AF-EDFA-4814-B794-07400B09AE72}"/>
              </a:ext>
            </a:extLst>
          </p:cNvPr>
          <p:cNvSpPr/>
          <p:nvPr/>
        </p:nvSpPr>
        <p:spPr>
          <a:xfrm>
            <a:off x="719109" y="137403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70603835-B9A7-42D9-9227-0DCE5095A750}"/>
              </a:ext>
            </a:extLst>
          </p:cNvPr>
          <p:cNvSpPr/>
          <p:nvPr/>
        </p:nvSpPr>
        <p:spPr>
          <a:xfrm>
            <a:off x="7878509" y="12395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6" name="Double Wave 45">
            <a:extLst>
              <a:ext uri="{FF2B5EF4-FFF2-40B4-BE49-F238E27FC236}">
                <a16:creationId xmlns:a16="http://schemas.microsoft.com/office/drawing/2014/main" id="{5094DA58-8844-4F8E-ACA4-A85913E28DEE}"/>
              </a:ext>
            </a:extLst>
          </p:cNvPr>
          <p:cNvSpPr/>
          <p:nvPr/>
        </p:nvSpPr>
        <p:spPr>
          <a:xfrm>
            <a:off x="5826868" y="13740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FC5BE0-BC63-59D7-A3CF-BC726DCFB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711" y="5841480"/>
            <a:ext cx="1889924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3265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>
            <a:extLst>
              <a:ext uri="{FF2B5EF4-FFF2-40B4-BE49-F238E27FC236}">
                <a16:creationId xmlns:a16="http://schemas.microsoft.com/office/drawing/2014/main" id="{768C7D24-F97F-4F85-92A5-222887FE5308}"/>
              </a:ext>
            </a:extLst>
          </p:cNvPr>
          <p:cNvSpPr/>
          <p:nvPr/>
        </p:nvSpPr>
        <p:spPr>
          <a:xfrm>
            <a:off x="3870762" y="137404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BF76C200-2B28-4327-985F-B33DDE3E84EB}"/>
              </a:ext>
            </a:extLst>
          </p:cNvPr>
          <p:cNvSpPr/>
          <p:nvPr/>
        </p:nvSpPr>
        <p:spPr>
          <a:xfrm>
            <a:off x="719109" y="137403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FA11B339-D975-44D2-860A-D9BD6D8FF0DB}"/>
              </a:ext>
            </a:extLst>
          </p:cNvPr>
          <p:cNvSpPr/>
          <p:nvPr/>
        </p:nvSpPr>
        <p:spPr>
          <a:xfrm>
            <a:off x="7878509" y="12395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Double Wave 48">
            <a:extLst>
              <a:ext uri="{FF2B5EF4-FFF2-40B4-BE49-F238E27FC236}">
                <a16:creationId xmlns:a16="http://schemas.microsoft.com/office/drawing/2014/main" id="{C6A3FAC4-A348-4F0D-8481-CBB8028A9FF8}"/>
              </a:ext>
            </a:extLst>
          </p:cNvPr>
          <p:cNvSpPr/>
          <p:nvPr/>
        </p:nvSpPr>
        <p:spPr>
          <a:xfrm>
            <a:off x="5826868" y="13740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67F338-010F-4118-8C81-9EC0E9682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227" y="3029560"/>
            <a:ext cx="5913633" cy="3029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6225C8-BA65-42A8-A0DC-AAB10C25DC54}"/>
              </a:ext>
            </a:extLst>
          </p:cNvPr>
          <p:cNvSpPr txBox="1"/>
          <p:nvPr/>
        </p:nvSpPr>
        <p:spPr>
          <a:xfrm>
            <a:off x="1990165" y="1155412"/>
            <a:ext cx="7240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b="1" dirty="0">
                <a:solidFill>
                  <a:srgbClr val="0070C0"/>
                </a:solidFill>
              </a:rPr>
              <a:t>ابحث على محرك البحث جوجل عن تطبيقات تساعدني على أداء الصلاة؟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CFF81-888D-42D0-BF07-1FF047C96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86" y="1804886"/>
            <a:ext cx="2604278" cy="1495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7206D6-9FF5-D2F3-B2C8-8BC970D21A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411" y="5841480"/>
            <a:ext cx="1889924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638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6682A62B-17B0-4919-B159-9387206FE65A}"/>
              </a:ext>
            </a:extLst>
          </p:cNvPr>
          <p:cNvSpPr/>
          <p:nvPr/>
        </p:nvSpPr>
        <p:spPr>
          <a:xfrm>
            <a:off x="3870762" y="137404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72AFC7B2-B82C-4596-B19C-D0EF10E5403F}"/>
              </a:ext>
            </a:extLst>
          </p:cNvPr>
          <p:cNvSpPr/>
          <p:nvPr/>
        </p:nvSpPr>
        <p:spPr>
          <a:xfrm>
            <a:off x="719109" y="137403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46" name="Double Wave 45">
            <a:extLst>
              <a:ext uri="{FF2B5EF4-FFF2-40B4-BE49-F238E27FC236}">
                <a16:creationId xmlns:a16="http://schemas.microsoft.com/office/drawing/2014/main" id="{C021A5C1-979E-4A34-BD25-68CA3A2E2F1E}"/>
              </a:ext>
            </a:extLst>
          </p:cNvPr>
          <p:cNvSpPr/>
          <p:nvPr/>
        </p:nvSpPr>
        <p:spPr>
          <a:xfrm>
            <a:off x="7878509" y="12395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7CCCBCDD-60A8-47BD-A035-C32B84292784}"/>
              </a:ext>
            </a:extLst>
          </p:cNvPr>
          <p:cNvSpPr/>
          <p:nvPr/>
        </p:nvSpPr>
        <p:spPr>
          <a:xfrm>
            <a:off x="5826868" y="13740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70F834-E744-4D8C-8CE0-F7EE6C723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756" y="1931864"/>
            <a:ext cx="8205475" cy="30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308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14657" y="1174543"/>
            <a:ext cx="785111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rtl="1"/>
            <a:r>
              <a:rPr lang="ar-JO" sz="2000" b="1" dirty="0">
                <a:cs typeface="Arial"/>
              </a:rPr>
              <a:t>من فهمك للدرس أجب عن  الأسئلة التالية :</a:t>
            </a:r>
            <a:endParaRPr lang="ar-SA" sz="2000" b="1" dirty="0">
              <a:cs typeface="Arial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208564" y="1794253"/>
            <a:ext cx="2055138" cy="4382095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51E6917-F49E-45CF-AFF6-7D654413EA22}"/>
              </a:ext>
            </a:extLst>
          </p:cNvPr>
          <p:cNvSpPr txBox="1"/>
          <p:nvPr/>
        </p:nvSpPr>
        <p:spPr>
          <a:xfrm>
            <a:off x="6280027" y="1861613"/>
            <a:ext cx="308200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هات مثالاً من حياتك على تأخير الصلاة لعذر غير مقبول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4E25882-19AB-41E0-8BA9-65E5B981361E}"/>
              </a:ext>
            </a:extLst>
          </p:cNvPr>
          <p:cNvSpPr txBox="1"/>
          <p:nvPr/>
        </p:nvSpPr>
        <p:spPr>
          <a:xfrm>
            <a:off x="6280502" y="4308987"/>
            <a:ext cx="308200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JO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سبب تغير مواقيت الصلاة؟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C8A9050-36F0-488C-8C00-38B2FEC4EDC4}"/>
              </a:ext>
            </a:extLst>
          </p:cNvPr>
          <p:cNvSpPr txBox="1"/>
          <p:nvPr/>
        </p:nvSpPr>
        <p:spPr>
          <a:xfrm>
            <a:off x="938773" y="2888746"/>
            <a:ext cx="308200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JO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متى يكون قضاء الصلاة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F73591A-8A93-4DD4-BAAA-0321684B8DDC}"/>
              </a:ext>
            </a:extLst>
          </p:cNvPr>
          <p:cNvSpPr txBox="1"/>
          <p:nvPr/>
        </p:nvSpPr>
        <p:spPr>
          <a:xfrm>
            <a:off x="480231" y="5545204"/>
            <a:ext cx="368017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حكم تأخير الصلاة عن وقتها بغير عذر؟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Cloud 63">
            <a:extLst>
              <a:ext uri="{FF2B5EF4-FFF2-40B4-BE49-F238E27FC236}">
                <a16:creationId xmlns:a16="http://schemas.microsoft.com/office/drawing/2014/main" id="{C25E3668-D87E-4694-AF16-90802DBCE269}"/>
              </a:ext>
            </a:extLst>
          </p:cNvPr>
          <p:cNvSpPr/>
          <p:nvPr/>
        </p:nvSpPr>
        <p:spPr>
          <a:xfrm>
            <a:off x="1795411" y="3424749"/>
            <a:ext cx="1730943" cy="60704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dirty="0"/>
              <a:t>س4/ب  ص32</a:t>
            </a:r>
            <a:endParaRPr lang="en-US" b="1" dirty="0"/>
          </a:p>
        </p:txBody>
      </p:sp>
      <p:sp>
        <p:nvSpPr>
          <p:cNvPr id="65" name="Cloud 64">
            <a:extLst>
              <a:ext uri="{FF2B5EF4-FFF2-40B4-BE49-F238E27FC236}">
                <a16:creationId xmlns:a16="http://schemas.microsoft.com/office/drawing/2014/main" id="{EBF26F2C-8C5C-4A01-B23F-C139CDED9857}"/>
              </a:ext>
            </a:extLst>
          </p:cNvPr>
          <p:cNvSpPr/>
          <p:nvPr/>
        </p:nvSpPr>
        <p:spPr>
          <a:xfrm>
            <a:off x="2321441" y="5965070"/>
            <a:ext cx="1852208" cy="60704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dirty="0"/>
              <a:t>س2  ص32</a:t>
            </a:r>
            <a:endParaRPr lang="en-US" b="1" dirty="0"/>
          </a:p>
        </p:txBody>
      </p:sp>
      <p:sp>
        <p:nvSpPr>
          <p:cNvPr id="66" name="Double Wave 65">
            <a:extLst>
              <a:ext uri="{FF2B5EF4-FFF2-40B4-BE49-F238E27FC236}">
                <a16:creationId xmlns:a16="http://schemas.microsoft.com/office/drawing/2014/main" id="{D72BE5AA-988A-4F44-A9B3-AF7A39F0ADB3}"/>
              </a:ext>
            </a:extLst>
          </p:cNvPr>
          <p:cNvSpPr/>
          <p:nvPr/>
        </p:nvSpPr>
        <p:spPr>
          <a:xfrm>
            <a:off x="3870762" y="137404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7" name="Double Wave 66">
            <a:extLst>
              <a:ext uri="{FF2B5EF4-FFF2-40B4-BE49-F238E27FC236}">
                <a16:creationId xmlns:a16="http://schemas.microsoft.com/office/drawing/2014/main" id="{9A605D2D-D464-42F9-ABA9-47B5FDB5781B}"/>
              </a:ext>
            </a:extLst>
          </p:cNvPr>
          <p:cNvSpPr/>
          <p:nvPr/>
        </p:nvSpPr>
        <p:spPr>
          <a:xfrm>
            <a:off x="719109" y="137403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68" name="Double Wave 67">
            <a:extLst>
              <a:ext uri="{FF2B5EF4-FFF2-40B4-BE49-F238E27FC236}">
                <a16:creationId xmlns:a16="http://schemas.microsoft.com/office/drawing/2014/main" id="{C5D29C6F-7AED-4F84-984F-174A47D4F5CB}"/>
              </a:ext>
            </a:extLst>
          </p:cNvPr>
          <p:cNvSpPr/>
          <p:nvPr/>
        </p:nvSpPr>
        <p:spPr>
          <a:xfrm>
            <a:off x="7878509" y="12395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9" name="Double Wave 68">
            <a:extLst>
              <a:ext uri="{FF2B5EF4-FFF2-40B4-BE49-F238E27FC236}">
                <a16:creationId xmlns:a16="http://schemas.microsoft.com/office/drawing/2014/main" id="{9DF3674F-5EDB-4A44-A155-2B246A3DEE82}"/>
              </a:ext>
            </a:extLst>
          </p:cNvPr>
          <p:cNvSpPr/>
          <p:nvPr/>
        </p:nvSpPr>
        <p:spPr>
          <a:xfrm>
            <a:off x="5826868" y="13740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04CD5-8DCB-4312-8831-09A420ACB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945" y="808410"/>
            <a:ext cx="1091163" cy="125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8451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93343852-58EB-46C7-857C-887F97C7A9A8}"/>
              </a:ext>
            </a:extLst>
          </p:cNvPr>
          <p:cNvSpPr/>
          <p:nvPr/>
        </p:nvSpPr>
        <p:spPr>
          <a:xfrm>
            <a:off x="3870762" y="137404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Double Wave 35">
            <a:extLst>
              <a:ext uri="{FF2B5EF4-FFF2-40B4-BE49-F238E27FC236}">
                <a16:creationId xmlns:a16="http://schemas.microsoft.com/office/drawing/2014/main" id="{D8BF91CA-5E01-45D9-873C-AFA65F6074D8}"/>
              </a:ext>
            </a:extLst>
          </p:cNvPr>
          <p:cNvSpPr/>
          <p:nvPr/>
        </p:nvSpPr>
        <p:spPr>
          <a:xfrm>
            <a:off x="719109" y="137403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FA9F1305-12D5-4056-BD75-E66FE3BEE2F3}"/>
              </a:ext>
            </a:extLst>
          </p:cNvPr>
          <p:cNvSpPr/>
          <p:nvPr/>
        </p:nvSpPr>
        <p:spPr>
          <a:xfrm>
            <a:off x="7878509" y="12395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4F630AC1-FCA5-4655-8D5C-EAFA6CED85A4}"/>
              </a:ext>
            </a:extLst>
          </p:cNvPr>
          <p:cNvSpPr/>
          <p:nvPr/>
        </p:nvSpPr>
        <p:spPr>
          <a:xfrm>
            <a:off x="5826868" y="13740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91C45D0-EBCE-40D9-9BB4-E289CFFF9407}"/>
              </a:ext>
            </a:extLst>
          </p:cNvPr>
          <p:cNvSpPr/>
          <p:nvPr/>
        </p:nvSpPr>
        <p:spPr>
          <a:xfrm>
            <a:off x="1160373" y="1509179"/>
            <a:ext cx="8070099" cy="324555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هيا نلعب:</a:t>
            </a:r>
          </a:p>
          <a:p>
            <a:pPr algn="ctr"/>
            <a:r>
              <a:rPr lang="en-US" dirty="0">
                <a:hlinkClick r:id="rId4"/>
              </a:rPr>
              <a:t>https://wordwall.net/ar/resource/28871315</a:t>
            </a:r>
            <a:endParaRPr lang="ar-JO" dirty="0"/>
          </a:p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7E07A8-710D-5A0B-6864-AF8686C78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78" y="5841480"/>
            <a:ext cx="1889924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8111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25278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35653C0-60BE-4787-A6FC-28D1D02614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04" t="9555" r="14880" b="15830"/>
          <a:stretch/>
        </p:blipFill>
        <p:spPr>
          <a:xfrm>
            <a:off x="0" y="5841480"/>
            <a:ext cx="1296707" cy="730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Double Wave 36">
            <a:extLst>
              <a:ext uri="{FF2B5EF4-FFF2-40B4-BE49-F238E27FC236}">
                <a16:creationId xmlns:a16="http://schemas.microsoft.com/office/drawing/2014/main" id="{A1246378-4FE7-45FD-949E-24918CD175E5}"/>
              </a:ext>
            </a:extLst>
          </p:cNvPr>
          <p:cNvSpPr/>
          <p:nvPr/>
        </p:nvSpPr>
        <p:spPr>
          <a:xfrm>
            <a:off x="3870762" y="137404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8AFC4D7D-F3D8-448F-810A-2D15E3E768EB}"/>
              </a:ext>
            </a:extLst>
          </p:cNvPr>
          <p:cNvSpPr/>
          <p:nvPr/>
        </p:nvSpPr>
        <p:spPr>
          <a:xfrm>
            <a:off x="719109" y="137403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46" name="Double Wave 45">
            <a:extLst>
              <a:ext uri="{FF2B5EF4-FFF2-40B4-BE49-F238E27FC236}">
                <a16:creationId xmlns:a16="http://schemas.microsoft.com/office/drawing/2014/main" id="{442A23A5-A9D6-4381-82A4-4E64806C0085}"/>
              </a:ext>
            </a:extLst>
          </p:cNvPr>
          <p:cNvSpPr/>
          <p:nvPr/>
        </p:nvSpPr>
        <p:spPr>
          <a:xfrm>
            <a:off x="7878509" y="12395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534FABCB-88EA-45F7-8F6A-FD353F7D5B3C}"/>
              </a:ext>
            </a:extLst>
          </p:cNvPr>
          <p:cNvSpPr/>
          <p:nvPr/>
        </p:nvSpPr>
        <p:spPr>
          <a:xfrm>
            <a:off x="5826868" y="13740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261B91-6393-4285-9B82-F5BE12FD4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608" y="706255"/>
            <a:ext cx="5548322" cy="562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7873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737A9D-97F6-4653-91C1-B779AC5C9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41" y="145143"/>
            <a:ext cx="10677767" cy="650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22C984-8B01-4EBF-96FD-8EFC846A806B}"/>
              </a:ext>
            </a:extLst>
          </p:cNvPr>
          <p:cNvSpPr txBox="1"/>
          <p:nvPr/>
        </p:nvSpPr>
        <p:spPr>
          <a:xfrm>
            <a:off x="1190173" y="1204377"/>
            <a:ext cx="9361175" cy="4205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ar-JO" sz="2133" b="1" dirty="0">
                <a:solidFill>
                  <a:srgbClr val="3B290C"/>
                </a:solidFill>
                <a:cs typeface="Arial" panose="020B0604020202020204" pitchFamily="34" charset="0"/>
              </a:rPr>
              <a:t>أداؤها بعد فوات وقتها المحدد سواء أكان التأخير بعذر شرعي مقبول أو غير مقبول</a:t>
            </a:r>
            <a:endParaRPr lang="en-US" sz="2133" b="1" kern="0" dirty="0">
              <a:solidFill>
                <a:srgbClr val="3B290C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7E6A6-7D8C-4983-BE46-66BB4E9DF454}"/>
              </a:ext>
            </a:extLst>
          </p:cNvPr>
          <p:cNvSpPr txBox="1"/>
          <p:nvPr/>
        </p:nvSpPr>
        <p:spPr>
          <a:xfrm>
            <a:off x="1393373" y="2278433"/>
            <a:ext cx="9361175" cy="4205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ar-JO" sz="2133" b="1" kern="0" dirty="0">
                <a:solidFill>
                  <a:srgbClr val="3B290C"/>
                </a:solidFill>
                <a:latin typeface="Arial"/>
              </a:rPr>
              <a:t>آثم وعليه أن يتوب إلى الله تعالى على تقصيره ويقضيها على الفور </a:t>
            </a:r>
            <a:endParaRPr lang="en-US" sz="2133" b="1" kern="0" dirty="0">
              <a:solidFill>
                <a:srgbClr val="3B290C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975AB7-7FD4-403C-A853-0F4316212962}"/>
              </a:ext>
            </a:extLst>
          </p:cNvPr>
          <p:cNvSpPr txBox="1"/>
          <p:nvPr/>
        </p:nvSpPr>
        <p:spPr>
          <a:xfrm>
            <a:off x="6952345" y="3930972"/>
            <a:ext cx="3279689" cy="50276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ar-JO" sz="2667" b="1" kern="0" dirty="0">
                <a:solidFill>
                  <a:srgbClr val="3B290C"/>
                </a:solidFill>
                <a:latin typeface="Arial"/>
              </a:rPr>
              <a:t>عذر مقبول</a:t>
            </a:r>
            <a:endParaRPr lang="en-US" sz="2667" b="1" kern="0" dirty="0">
              <a:solidFill>
                <a:srgbClr val="3B290C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F67072-35DC-471C-A224-BFFEAB77C9B1}"/>
              </a:ext>
            </a:extLst>
          </p:cNvPr>
          <p:cNvSpPr txBox="1"/>
          <p:nvPr/>
        </p:nvSpPr>
        <p:spPr>
          <a:xfrm>
            <a:off x="6966860" y="5005028"/>
            <a:ext cx="3279689" cy="50276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ar-JO" sz="2667" b="1" kern="0" dirty="0">
                <a:solidFill>
                  <a:srgbClr val="3B290C"/>
                </a:solidFill>
                <a:latin typeface="Arial"/>
              </a:rPr>
              <a:t>عذر غير مقبول</a:t>
            </a:r>
            <a:endParaRPr lang="en-US" sz="2667" b="1" kern="0" dirty="0">
              <a:solidFill>
                <a:srgbClr val="3B290C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3E52FE-F708-4D8B-844D-7E1CA962D2F3}"/>
              </a:ext>
            </a:extLst>
          </p:cNvPr>
          <p:cNvSpPr txBox="1"/>
          <p:nvPr/>
        </p:nvSpPr>
        <p:spPr>
          <a:xfrm>
            <a:off x="6908802" y="6137143"/>
            <a:ext cx="3279689" cy="50276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ar-JO" sz="2667" b="1" kern="0" dirty="0">
                <a:solidFill>
                  <a:srgbClr val="3B290C"/>
                </a:solidFill>
                <a:latin typeface="Arial"/>
              </a:rPr>
              <a:t>عذر مقبول</a:t>
            </a:r>
            <a:endParaRPr lang="en-US" sz="2667" b="1" kern="0" dirty="0">
              <a:solidFill>
                <a:srgbClr val="3B290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19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8ECE2B-4D70-4498-9D17-B2DBB8F49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58" y="776636"/>
            <a:ext cx="9981512" cy="562291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79132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129CB3-35C2-4247-BB3C-3442B363F5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23" t="7170" r="24780" b="10425"/>
          <a:stretch/>
        </p:blipFill>
        <p:spPr>
          <a:xfrm>
            <a:off x="8950143" y="432701"/>
            <a:ext cx="1571725" cy="1520257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107CDD-2002-4CD6-B5EC-B9969B2858E7}"/>
              </a:ext>
            </a:extLst>
          </p:cNvPr>
          <p:cNvSpPr txBox="1"/>
          <p:nvPr/>
        </p:nvSpPr>
        <p:spPr>
          <a:xfrm>
            <a:off x="8945355" y="1509179"/>
            <a:ext cx="176783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J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الاهداف الرئيسة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83D4AC-0935-4ED1-89C0-6E32EF46C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29" y="1074058"/>
            <a:ext cx="11611427" cy="46445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7B6AEB-87F4-4C6A-B7D3-F8C0114A9119}"/>
              </a:ext>
            </a:extLst>
          </p:cNvPr>
          <p:cNvSpPr txBox="1"/>
          <p:nvPr/>
        </p:nvSpPr>
        <p:spPr>
          <a:xfrm>
            <a:off x="7600950" y="2554205"/>
            <a:ext cx="3175638" cy="4205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ar-JO" sz="2133" b="1" kern="0" dirty="0">
                <a:solidFill>
                  <a:srgbClr val="3B290C"/>
                </a:solidFill>
                <a:latin typeface="Arial"/>
              </a:rPr>
              <a:t>عليه القضاء في أقرب وقت </a:t>
            </a:r>
            <a:endParaRPr lang="en-US" sz="2133" b="1" kern="0" dirty="0">
              <a:solidFill>
                <a:srgbClr val="3B290C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A21E0-4482-4592-B30C-13CF42BF3F47}"/>
              </a:ext>
            </a:extLst>
          </p:cNvPr>
          <p:cNvSpPr txBox="1"/>
          <p:nvPr/>
        </p:nvSpPr>
        <p:spPr>
          <a:xfrm>
            <a:off x="7331528" y="3802436"/>
            <a:ext cx="3648259" cy="4205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ar-JO" sz="2133" b="1" dirty="0">
                <a:solidFill>
                  <a:srgbClr val="3B290C"/>
                </a:solidFill>
                <a:latin typeface="Arial"/>
              </a:rPr>
              <a:t>يجوز قضاء الصلاة في أي وقت </a:t>
            </a:r>
            <a:endParaRPr lang="en-US" sz="2133" b="1" kern="0" dirty="0">
              <a:solidFill>
                <a:srgbClr val="3B290C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C74381-E22A-4521-989D-97F4DDB7983F}"/>
              </a:ext>
            </a:extLst>
          </p:cNvPr>
          <p:cNvSpPr txBox="1"/>
          <p:nvPr/>
        </p:nvSpPr>
        <p:spPr>
          <a:xfrm>
            <a:off x="7331529" y="5050664"/>
            <a:ext cx="3648259" cy="4205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ar-JO" sz="2133" b="1" kern="0" dirty="0">
                <a:solidFill>
                  <a:srgbClr val="3B290C"/>
                </a:solidFill>
                <a:latin typeface="Arial"/>
              </a:rPr>
              <a:t> بسبب دوران الأرض حول الشمس</a:t>
            </a:r>
            <a:endParaRPr lang="en-US" sz="2133" b="1" kern="0" dirty="0">
              <a:solidFill>
                <a:srgbClr val="3B290C"/>
              </a:solidFill>
              <a:latin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385852-D26D-414D-9041-3DAC1D034F65}"/>
                  </a:ext>
                </a:extLst>
              </p14:cNvPr>
              <p14:cNvContentPartPr/>
              <p14:nvPr/>
            </p14:nvContentPartPr>
            <p14:xfrm>
              <a:off x="1603440" y="1809720"/>
              <a:ext cx="10361880" cy="3669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385852-D26D-414D-9041-3DAC1D034F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4080" y="1800360"/>
                <a:ext cx="10380600" cy="368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67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38DA05-4E60-45BD-BA57-19089BFB8037}"/>
              </a:ext>
            </a:extLst>
          </p:cNvPr>
          <p:cNvSpPr/>
          <p:nvPr/>
        </p:nvSpPr>
        <p:spPr>
          <a:xfrm>
            <a:off x="330031" y="6024282"/>
            <a:ext cx="1996310" cy="675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E3AD7-C49C-4DE8-B183-16504D0B42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072"/>
          <a:stretch/>
        </p:blipFill>
        <p:spPr>
          <a:xfrm>
            <a:off x="260414" y="5317743"/>
            <a:ext cx="1954623" cy="1495425"/>
          </a:xfrm>
          <a:prstGeom prst="ellipse">
            <a:avLst/>
          </a:prstGeom>
        </p:spPr>
      </p:pic>
      <p:sp>
        <p:nvSpPr>
          <p:cNvPr id="37" name="Double Wave 36">
            <a:extLst>
              <a:ext uri="{FF2B5EF4-FFF2-40B4-BE49-F238E27FC236}">
                <a16:creationId xmlns:a16="http://schemas.microsoft.com/office/drawing/2014/main" id="{94CDFA41-240C-416B-9B53-51E0DC07AD12}"/>
              </a:ext>
            </a:extLst>
          </p:cNvPr>
          <p:cNvSpPr/>
          <p:nvPr/>
        </p:nvSpPr>
        <p:spPr>
          <a:xfrm>
            <a:off x="3911103" y="11051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ECFB49BA-D0E2-4B39-8B38-3577CF6D70EE}"/>
              </a:ext>
            </a:extLst>
          </p:cNvPr>
          <p:cNvSpPr/>
          <p:nvPr/>
        </p:nvSpPr>
        <p:spPr>
          <a:xfrm>
            <a:off x="759450" y="11050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46" name="Double Wave 45">
            <a:extLst>
              <a:ext uri="{FF2B5EF4-FFF2-40B4-BE49-F238E27FC236}">
                <a16:creationId xmlns:a16="http://schemas.microsoft.com/office/drawing/2014/main" id="{75D9066C-E42B-415E-853E-4992765A8F67}"/>
              </a:ext>
            </a:extLst>
          </p:cNvPr>
          <p:cNvSpPr/>
          <p:nvPr/>
        </p:nvSpPr>
        <p:spPr>
          <a:xfrm>
            <a:off x="7918850" y="97062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61EAA785-B24D-4CD5-9D91-309D3F130B5A}"/>
              </a:ext>
            </a:extLst>
          </p:cNvPr>
          <p:cNvSpPr/>
          <p:nvPr/>
        </p:nvSpPr>
        <p:spPr>
          <a:xfrm>
            <a:off x="5867209" y="11050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Google Shape;418;p56">
            <a:extLst>
              <a:ext uri="{FF2B5EF4-FFF2-40B4-BE49-F238E27FC236}">
                <a16:creationId xmlns:a16="http://schemas.microsoft.com/office/drawing/2014/main" id="{6F0A1C05-CDA4-4E38-804D-4F76426BD47C}"/>
              </a:ext>
            </a:extLst>
          </p:cNvPr>
          <p:cNvSpPr txBox="1">
            <a:spLocks/>
          </p:cNvSpPr>
          <p:nvPr/>
        </p:nvSpPr>
        <p:spPr>
          <a:xfrm>
            <a:off x="3758225" y="735883"/>
            <a:ext cx="3760619" cy="769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B45D"/>
              </a:buClr>
              <a:buSzPts val="2800"/>
              <a:buFont typeface="Concert One"/>
              <a:buNone/>
              <a:tabLst/>
              <a:defRPr/>
            </a:pPr>
            <a:r>
              <a:rPr kumimoji="0" lang="ar-JO" sz="2800" b="1" i="0" u="none" strike="noStrike" kern="0" cap="none" spc="0" normalizeH="0" baseline="0" noProof="0" dirty="0">
                <a:ln>
                  <a:noFill/>
                </a:ln>
                <a:solidFill>
                  <a:srgbClr val="41B45D"/>
                </a:solidFill>
                <a:effectLst/>
                <a:uLnTx/>
                <a:uFillTx/>
                <a:latin typeface="Concert One"/>
                <a:sym typeface="Concert One"/>
              </a:rPr>
              <a:t>نستذكر معًا شروط الصّلاة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D27A558-683E-4D04-B4C2-A2D159168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341" y="1516738"/>
            <a:ext cx="2610214" cy="380100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9BA580F-6443-48D1-A61A-E3917B6CEA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5037" y="2040291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57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5B48F5-4CFC-4FED-9B0C-332F51E0C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666" y="762147"/>
            <a:ext cx="7722364" cy="53337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22181045-FB70-4639-A974-1B5424992A8D}"/>
              </a:ext>
            </a:extLst>
          </p:cNvPr>
          <p:cNvSpPr/>
          <p:nvPr/>
        </p:nvSpPr>
        <p:spPr>
          <a:xfrm>
            <a:off x="3870762" y="9706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>
            <a:extLst>
              <a:ext uri="{FF2B5EF4-FFF2-40B4-BE49-F238E27FC236}">
                <a16:creationId xmlns:a16="http://schemas.microsoft.com/office/drawing/2014/main" id="{DBE3AF94-B5EA-4784-90FF-E0123072A963}"/>
              </a:ext>
            </a:extLst>
          </p:cNvPr>
          <p:cNvSpPr/>
          <p:nvPr/>
        </p:nvSpPr>
        <p:spPr>
          <a:xfrm>
            <a:off x="719109" y="97062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77750761-965D-4D12-A3ED-D2336DF2DF7D}"/>
              </a:ext>
            </a:extLst>
          </p:cNvPr>
          <p:cNvSpPr/>
          <p:nvPr/>
        </p:nvSpPr>
        <p:spPr>
          <a:xfrm>
            <a:off x="7878509" y="83615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1144A3E7-61A3-470B-B1D2-2DC592D4D9DB}"/>
              </a:ext>
            </a:extLst>
          </p:cNvPr>
          <p:cNvSpPr/>
          <p:nvPr/>
        </p:nvSpPr>
        <p:spPr>
          <a:xfrm>
            <a:off x="5826868" y="9706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9" name="فيديو يجعلك  لا تترك صلاة الفجر ابدا">
            <a:hlinkClick r:id="" action="ppaction://media"/>
            <a:extLst>
              <a:ext uri="{FF2B5EF4-FFF2-40B4-BE49-F238E27FC236}">
                <a16:creationId xmlns:a16="http://schemas.microsoft.com/office/drawing/2014/main" id="{FB45FBC9-910D-4E04-95D6-71A00EF41F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5220" y="1277403"/>
            <a:ext cx="8893648" cy="51828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C5E78A-ECF6-4C57-BE5B-D17696D75549}"/>
              </a:ext>
            </a:extLst>
          </p:cNvPr>
          <p:cNvSpPr txBox="1"/>
          <p:nvPr/>
        </p:nvSpPr>
        <p:spPr>
          <a:xfrm>
            <a:off x="1618467" y="581291"/>
            <a:ext cx="7754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solidFill>
                  <a:srgbClr val="00B050"/>
                </a:solidFill>
              </a:rPr>
              <a:t>أتأمل الفيديو الآتي واستنتج فائدة منه اكتبها على ملصق: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9903AEA-051B-46B5-A682-BE4E4B4D8AA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804" t="9555" r="14880" b="15830"/>
          <a:stretch/>
        </p:blipFill>
        <p:spPr>
          <a:xfrm>
            <a:off x="0" y="5841480"/>
            <a:ext cx="1296707" cy="730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7032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37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8633E125-B433-4597-972E-067563FEFC43}"/>
              </a:ext>
            </a:extLst>
          </p:cNvPr>
          <p:cNvSpPr/>
          <p:nvPr/>
        </p:nvSpPr>
        <p:spPr>
          <a:xfrm>
            <a:off x="3897656" y="12395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Double Wave 35">
            <a:extLst>
              <a:ext uri="{FF2B5EF4-FFF2-40B4-BE49-F238E27FC236}">
                <a16:creationId xmlns:a16="http://schemas.microsoft.com/office/drawing/2014/main" id="{985F1295-0C0E-435E-B51C-FF81E46FD581}"/>
              </a:ext>
            </a:extLst>
          </p:cNvPr>
          <p:cNvSpPr/>
          <p:nvPr/>
        </p:nvSpPr>
        <p:spPr>
          <a:xfrm>
            <a:off x="746003" y="12395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10EA8C45-453C-4418-84CA-34DAC47E75B8}"/>
              </a:ext>
            </a:extLst>
          </p:cNvPr>
          <p:cNvSpPr/>
          <p:nvPr/>
        </p:nvSpPr>
        <p:spPr>
          <a:xfrm>
            <a:off x="7905403" y="11050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608A079C-27B4-4C28-9761-12D7912E0286}"/>
              </a:ext>
            </a:extLst>
          </p:cNvPr>
          <p:cNvSpPr/>
          <p:nvPr/>
        </p:nvSpPr>
        <p:spPr>
          <a:xfrm>
            <a:off x="5853762" y="12395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C48C17-F791-4DAC-90C8-AA44C8E11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754" y="847474"/>
            <a:ext cx="9327562" cy="525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0815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DA2B77-AFF7-40A8-8F70-58486E4653C3}"/>
              </a:ext>
            </a:extLst>
          </p:cNvPr>
          <p:cNvSpPr txBox="1"/>
          <p:nvPr/>
        </p:nvSpPr>
        <p:spPr>
          <a:xfrm>
            <a:off x="3429243" y="690956"/>
            <a:ext cx="6736733" cy="55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4" name="Double Wave 53">
            <a:extLst>
              <a:ext uri="{FF2B5EF4-FFF2-40B4-BE49-F238E27FC236}">
                <a16:creationId xmlns:a16="http://schemas.microsoft.com/office/drawing/2014/main" id="{2FCD00B3-9802-45FE-85E5-8CB8206DC255}"/>
              </a:ext>
            </a:extLst>
          </p:cNvPr>
          <p:cNvSpPr/>
          <p:nvPr/>
        </p:nvSpPr>
        <p:spPr>
          <a:xfrm>
            <a:off x="3897656" y="12395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5" name="Double Wave 54">
            <a:extLst>
              <a:ext uri="{FF2B5EF4-FFF2-40B4-BE49-F238E27FC236}">
                <a16:creationId xmlns:a16="http://schemas.microsoft.com/office/drawing/2014/main" id="{7C6191B4-4A94-448D-98EF-0EB01726B440}"/>
              </a:ext>
            </a:extLst>
          </p:cNvPr>
          <p:cNvSpPr/>
          <p:nvPr/>
        </p:nvSpPr>
        <p:spPr>
          <a:xfrm>
            <a:off x="746003" y="12395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56" name="Double Wave 55">
            <a:extLst>
              <a:ext uri="{FF2B5EF4-FFF2-40B4-BE49-F238E27FC236}">
                <a16:creationId xmlns:a16="http://schemas.microsoft.com/office/drawing/2014/main" id="{784E598C-D4C0-4437-BD14-F92EEF87623F}"/>
              </a:ext>
            </a:extLst>
          </p:cNvPr>
          <p:cNvSpPr/>
          <p:nvPr/>
        </p:nvSpPr>
        <p:spPr>
          <a:xfrm>
            <a:off x="7905403" y="11050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7" name="Double Wave 56">
            <a:extLst>
              <a:ext uri="{FF2B5EF4-FFF2-40B4-BE49-F238E27FC236}">
                <a16:creationId xmlns:a16="http://schemas.microsoft.com/office/drawing/2014/main" id="{9F8A1D19-D535-443F-A1D7-4FD6E698F638}"/>
              </a:ext>
            </a:extLst>
          </p:cNvPr>
          <p:cNvSpPr/>
          <p:nvPr/>
        </p:nvSpPr>
        <p:spPr>
          <a:xfrm>
            <a:off x="5853762" y="12395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2B602-5B98-4A49-81FD-20D65DB5C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23" y="995519"/>
            <a:ext cx="9450453" cy="532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1840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C0F31A-FA1D-4160-B20C-8455A0E73514}"/>
              </a:ext>
            </a:extLst>
          </p:cNvPr>
          <p:cNvSpPr txBox="1"/>
          <p:nvPr/>
        </p:nvSpPr>
        <p:spPr>
          <a:xfrm>
            <a:off x="1064200" y="1211332"/>
            <a:ext cx="7957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7030A0"/>
                </a:solidFill>
              </a:rPr>
              <a:t>بعد تأملي لتعريف قضاء الصلاة أعيد ترتيب لعبارات الاتية لتكوين التعريف الصحيح</a:t>
            </a:r>
            <a:endParaRPr lang="ar-SA" sz="2800" b="1" dirty="0">
              <a:solidFill>
                <a:srgbClr val="7030A0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94D9276-655B-4CBB-83F1-A509A52A1E00}"/>
              </a:ext>
            </a:extLst>
          </p:cNvPr>
          <p:cNvSpPr/>
          <p:nvPr/>
        </p:nvSpPr>
        <p:spPr>
          <a:xfrm>
            <a:off x="6468034" y="2383728"/>
            <a:ext cx="2750697" cy="695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أو غير مقبول</a:t>
            </a:r>
            <a:endParaRPr lang="en-US" sz="2000" b="1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A4A8C45-0A2A-4CED-B69F-3B29924F6C66}"/>
              </a:ext>
            </a:extLst>
          </p:cNvPr>
          <p:cNvSpPr/>
          <p:nvPr/>
        </p:nvSpPr>
        <p:spPr>
          <a:xfrm>
            <a:off x="2505628" y="2401658"/>
            <a:ext cx="2750697" cy="6956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سواء كان التأخير بعذر شرعي مقبول</a:t>
            </a:r>
            <a:endParaRPr lang="en-US" sz="2000" b="1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574640C-E316-486A-951E-F3C5C7BC946C}"/>
              </a:ext>
            </a:extLst>
          </p:cNvPr>
          <p:cNvSpPr/>
          <p:nvPr/>
        </p:nvSpPr>
        <p:spPr>
          <a:xfrm>
            <a:off x="3825939" y="3853936"/>
            <a:ext cx="3447456" cy="6956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أداء الصلاة بعد وقتها المحدد</a:t>
            </a:r>
            <a:endParaRPr lang="en-US" sz="2000" b="1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82AEE917-A014-4126-BFFF-F453C47C6C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04" t="9555" r="14880" b="15830"/>
          <a:stretch/>
        </p:blipFill>
        <p:spPr>
          <a:xfrm>
            <a:off x="0" y="5471024"/>
            <a:ext cx="1954306" cy="1100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D85608-F4E9-42FD-9168-8BF4500AF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088" y="454195"/>
            <a:ext cx="1594910" cy="1828195"/>
          </a:xfrm>
          <a:prstGeom prst="rect">
            <a:avLst/>
          </a:prstGeom>
        </p:spPr>
      </p:pic>
      <p:sp>
        <p:nvSpPr>
          <p:cNvPr id="59" name="Double Wave 58">
            <a:extLst>
              <a:ext uri="{FF2B5EF4-FFF2-40B4-BE49-F238E27FC236}">
                <a16:creationId xmlns:a16="http://schemas.microsoft.com/office/drawing/2014/main" id="{6C45ED89-4987-487B-9BD5-EAC77B0AD668}"/>
              </a:ext>
            </a:extLst>
          </p:cNvPr>
          <p:cNvSpPr/>
          <p:nvPr/>
        </p:nvSpPr>
        <p:spPr>
          <a:xfrm>
            <a:off x="3937997" y="9706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0" name="Double Wave 59">
            <a:extLst>
              <a:ext uri="{FF2B5EF4-FFF2-40B4-BE49-F238E27FC236}">
                <a16:creationId xmlns:a16="http://schemas.microsoft.com/office/drawing/2014/main" id="{151FD546-8031-46BC-9F5C-AAA26CD9A286}"/>
              </a:ext>
            </a:extLst>
          </p:cNvPr>
          <p:cNvSpPr/>
          <p:nvPr/>
        </p:nvSpPr>
        <p:spPr>
          <a:xfrm>
            <a:off x="786344" y="97062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61" name="Double Wave 60">
            <a:extLst>
              <a:ext uri="{FF2B5EF4-FFF2-40B4-BE49-F238E27FC236}">
                <a16:creationId xmlns:a16="http://schemas.microsoft.com/office/drawing/2014/main" id="{3729BEFA-1402-4B88-9CC1-BE30AC0E0BE1}"/>
              </a:ext>
            </a:extLst>
          </p:cNvPr>
          <p:cNvSpPr/>
          <p:nvPr/>
        </p:nvSpPr>
        <p:spPr>
          <a:xfrm>
            <a:off x="7890998" y="83182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التربية الاسلامية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2" name="Double Wave 61">
            <a:extLst>
              <a:ext uri="{FF2B5EF4-FFF2-40B4-BE49-F238E27FC236}">
                <a16:creationId xmlns:a16="http://schemas.microsoft.com/office/drawing/2014/main" id="{67C31163-0A58-41DE-94FB-7A24253F5A32}"/>
              </a:ext>
            </a:extLst>
          </p:cNvPr>
          <p:cNvSpPr/>
          <p:nvPr/>
        </p:nvSpPr>
        <p:spPr>
          <a:xfrm>
            <a:off x="5894103" y="9706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C0F31A-FA1D-4160-B20C-8455A0E73514}"/>
              </a:ext>
            </a:extLst>
          </p:cNvPr>
          <p:cNvSpPr txBox="1"/>
          <p:nvPr/>
        </p:nvSpPr>
        <p:spPr>
          <a:xfrm>
            <a:off x="1115382" y="744113"/>
            <a:ext cx="795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b="1" dirty="0">
                <a:solidFill>
                  <a:srgbClr val="7030A0"/>
                </a:solidFill>
              </a:rPr>
              <a:t>باستخدام </a:t>
            </a:r>
            <a:r>
              <a:rPr lang="ar-JO" b="1" dirty="0"/>
              <a:t>استراتيجية: مفاتيح المعرفة (</a:t>
            </a:r>
            <a:r>
              <a:rPr lang="en-US" b="1" dirty="0"/>
              <a:t>Numbered Heads Together)</a:t>
            </a:r>
            <a:r>
              <a:rPr lang="ar-JO" dirty="0"/>
              <a:t> قم بحل الأسئلة الآتية.</a:t>
            </a:r>
            <a:endParaRPr lang="ar-SA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9160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884014" y="774437"/>
            <a:ext cx="1236339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10779232" y="719644"/>
            <a:ext cx="1209041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79230" y="1859295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765582" y="2384332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59912" y="3606848"/>
            <a:ext cx="1222692" cy="523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9230" y="2891113"/>
            <a:ext cx="1209044" cy="557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819370" y="4275192"/>
            <a:ext cx="122269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79232" y="1277266"/>
            <a:ext cx="1236338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9258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92579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538726"/>
            <a:ext cx="10017230" cy="616074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6918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-48667" y="-42566"/>
            <a:ext cx="1209040" cy="623857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04:00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0859912" y="4754732"/>
            <a:ext cx="1209044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65582" y="5285811"/>
            <a:ext cx="131822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1612" y="5841480"/>
            <a:ext cx="1236339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Double Wave 24">
            <a:extLst>
              <a:ext uri="{FF2B5EF4-FFF2-40B4-BE49-F238E27FC236}">
                <a16:creationId xmlns:a16="http://schemas.microsoft.com/office/drawing/2014/main" id="{EE777FD2-5A27-442A-A1BE-FB91493B69B6}"/>
              </a:ext>
            </a:extLst>
          </p:cNvPr>
          <p:cNvSpPr/>
          <p:nvPr/>
        </p:nvSpPr>
        <p:spPr>
          <a:xfrm>
            <a:off x="7833685" y="92579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92756E55-11C0-41D4-A70E-D9F2B0C61D4E}"/>
              </a:ext>
            </a:extLst>
          </p:cNvPr>
          <p:cNvSpPr/>
          <p:nvPr/>
        </p:nvSpPr>
        <p:spPr>
          <a:xfrm>
            <a:off x="5782044" y="9257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DBBDD0-93E2-4B96-B8F5-97196D573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796" y="455377"/>
            <a:ext cx="1771846" cy="2343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722CFF-6907-4737-BB26-83FCE504713B}"/>
              </a:ext>
            </a:extLst>
          </p:cNvPr>
          <p:cNvSpPr txBox="1"/>
          <p:nvPr/>
        </p:nvSpPr>
        <p:spPr>
          <a:xfrm rot="20957864">
            <a:off x="8876150" y="1469253"/>
            <a:ext cx="1640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مهمة</a:t>
            </a:r>
            <a:endParaRPr lang="en-US" sz="44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Double Wave 35">
            <a:extLst>
              <a:ext uri="{FF2B5EF4-FFF2-40B4-BE49-F238E27FC236}">
                <a16:creationId xmlns:a16="http://schemas.microsoft.com/office/drawing/2014/main" id="{293BB021-3573-403A-ADB4-AC33A8E1B020}"/>
              </a:ext>
            </a:extLst>
          </p:cNvPr>
          <p:cNvSpPr/>
          <p:nvPr/>
        </p:nvSpPr>
        <p:spPr>
          <a:xfrm>
            <a:off x="3870762" y="137404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610B3AED-AF77-40C8-890D-C90288628BB3}"/>
              </a:ext>
            </a:extLst>
          </p:cNvPr>
          <p:cNvSpPr/>
          <p:nvPr/>
        </p:nvSpPr>
        <p:spPr>
          <a:xfrm>
            <a:off x="719109" y="137403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قضاء الصلاة</a:t>
            </a: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D0C8951E-C357-41B7-BEE0-9235764866DF}"/>
              </a:ext>
            </a:extLst>
          </p:cNvPr>
          <p:cNvSpPr/>
          <p:nvPr/>
        </p:nvSpPr>
        <p:spPr>
          <a:xfrm>
            <a:off x="7878509" y="12395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التربية الإسلامية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6" name="Double Wave 45">
            <a:extLst>
              <a:ext uri="{FF2B5EF4-FFF2-40B4-BE49-F238E27FC236}">
                <a16:creationId xmlns:a16="http://schemas.microsoft.com/office/drawing/2014/main" id="{C66F0B12-20C4-4AF3-BF93-8506FA8E28A2}"/>
              </a:ext>
            </a:extLst>
          </p:cNvPr>
          <p:cNvSpPr/>
          <p:nvPr/>
        </p:nvSpPr>
        <p:spPr>
          <a:xfrm>
            <a:off x="5826868" y="13740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السادس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941AC1-9D55-4FC8-AF30-B99C45995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833" y="468251"/>
            <a:ext cx="5168871" cy="6037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86EC18-F531-C7BD-E212-C95688222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8284" y="5844684"/>
            <a:ext cx="1889924" cy="132294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9C0F31A-FA1D-4160-B20C-8455A0E73514}"/>
              </a:ext>
            </a:extLst>
          </p:cNvPr>
          <p:cNvSpPr txBox="1"/>
          <p:nvPr/>
        </p:nvSpPr>
        <p:spPr>
          <a:xfrm>
            <a:off x="7864119" y="3107113"/>
            <a:ext cx="2643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7030A0"/>
                </a:solidFill>
              </a:rPr>
              <a:t>استخدم استراتيجية </a:t>
            </a:r>
            <a:r>
              <a:rPr lang="en-US" sz="2800" b="1" dirty="0"/>
              <a:t>(Showdown)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620708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831</Words>
  <Application>Microsoft Office PowerPoint</Application>
  <PresentationFormat>Widescreen</PresentationFormat>
  <Paragraphs>333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Adobe Arabic</vt:lpstr>
      <vt:lpstr>adonis-web</vt:lpstr>
      <vt:lpstr>AGA Aladdin Regular</vt:lpstr>
      <vt:lpstr>AGA Battouta Regular</vt:lpstr>
      <vt:lpstr>Arial</vt:lpstr>
      <vt:lpstr>Calibri</vt:lpstr>
      <vt:lpstr>Calibri Light</vt:lpstr>
      <vt:lpstr>Concert One</vt:lpstr>
      <vt:lpstr>HelveticaNeueLT Arabic 45 Light</vt:lpstr>
      <vt:lpstr>HelveticaNeueLT Arabic 55 Roman</vt:lpstr>
      <vt:lpstr>Muli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5th Girls Class C</cp:lastModifiedBy>
  <cp:revision>179</cp:revision>
  <dcterms:created xsi:type="dcterms:W3CDTF">2019-06-13T08:00:41Z</dcterms:created>
  <dcterms:modified xsi:type="dcterms:W3CDTF">2025-09-23T06:31:14Z</dcterms:modified>
</cp:coreProperties>
</file>