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57" r:id="rId5"/>
    <p:sldId id="260" r:id="rId6"/>
    <p:sldId id="304" r:id="rId7"/>
    <p:sldId id="261" r:id="rId8"/>
    <p:sldId id="267" r:id="rId9"/>
    <p:sldId id="278" r:id="rId10"/>
    <p:sldId id="268" r:id="rId11"/>
    <p:sldId id="298" r:id="rId12"/>
    <p:sldId id="303" r:id="rId13"/>
    <p:sldId id="29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82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B91E7-E029-44D1-8CBD-15AFC75ACEDF}" type="datetimeFigureOut">
              <a:rPr lang="en-US" smtClean="0"/>
              <a:t>8/24/2025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35ED6-23EA-4047-A6B6-2577B7CDE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830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1E6A7-F4A7-3CFC-CC2B-F3415FAD23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FC212A-5ABC-096C-8225-43B87E60E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9A0F46-8448-A6C2-306A-63B39005D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34A9-56DE-4022-9C16-FF759AEE6DD6}" type="datetimeFigureOut">
              <a:rPr lang="en-US" smtClean="0"/>
              <a:t>8/24/2025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F8E98-59C5-F9EC-EB50-44DFDD1FD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D9C128-6AD0-2E52-7D9F-43C77EC29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81F57-28E0-4244-94BF-268691215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192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8D160-4E3B-056A-1402-099B9A6A4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40FD6B-D87D-6C00-F18E-FAC36FE329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D68C6-2B65-073C-CF68-A0147A6FD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34A9-56DE-4022-9C16-FF759AEE6DD6}" type="datetimeFigureOut">
              <a:rPr lang="en-US" smtClean="0"/>
              <a:t>8/24/2025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74CD0-EA2C-2854-1FE9-A9CABF398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0E132-8D74-50D6-1885-7FEABF2FA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81F57-28E0-4244-94BF-268691215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979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AF26E0-78D8-4044-3C39-395E9842AB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A3C17E-8263-6084-DD7D-A1BDB37939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AED1F-F13A-E6B1-7519-75AA7C14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34A9-56DE-4022-9C16-FF759AEE6DD6}" type="datetimeFigureOut">
              <a:rPr lang="en-US" smtClean="0"/>
              <a:t>8/24/2025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93CB7F-B666-3414-4D31-7B6C5E8B9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FEF7E-E281-608A-77D5-DCCDD1DEB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81F57-28E0-4244-94BF-268691215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44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7677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087BA-D500-FC2D-7E51-69BE3DDD5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5F817-D9D7-A6E6-A2D8-D37B2022F1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F3E6E-F660-00BD-C7EC-2B3B7DAF1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34A9-56DE-4022-9C16-FF759AEE6DD6}" type="datetimeFigureOut">
              <a:rPr lang="en-US" smtClean="0"/>
              <a:t>8/24/2025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91D3BC-E448-B980-786F-918526764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61514-1388-E0FD-3169-70F42C590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81F57-28E0-4244-94BF-268691215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928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1551F-4833-9936-A870-A1534BD9A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F8D615-C86C-A733-4F64-7A2AA9FEA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762A4-8776-9A8E-302D-3CBB11024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34A9-56DE-4022-9C16-FF759AEE6DD6}" type="datetimeFigureOut">
              <a:rPr lang="en-US" smtClean="0"/>
              <a:t>8/24/2025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70A126-3DBA-63C9-EE05-F8E197002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595D46-69EC-1432-E122-051BE85D7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81F57-28E0-4244-94BF-268691215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505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CC4F3-E968-C3EE-1955-0BE161F00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4148B-0E3D-8B59-E641-DC038B0DE1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906982-2BF6-EE5A-D9BD-23959667B4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D78FE7-FC74-0FE5-5709-7FE99FFB2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34A9-56DE-4022-9C16-FF759AEE6DD6}" type="datetimeFigureOut">
              <a:rPr lang="en-US" smtClean="0"/>
              <a:t>8/24/2025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AA87FE-1BE7-BEC8-896C-294159B10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1C31A0-B4A0-D55A-C1B7-2537936E6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81F57-28E0-4244-94BF-268691215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446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A4838-903A-15BE-6F35-41DA3F381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0AFA0F-E15C-9DE7-DF55-F16EA152C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251B26-02A7-3A79-9DE6-31563FF80A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F6531C-FE11-61F8-65F4-F58ABCD590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3B8D97-BCAB-0B68-58B4-2668A235C0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C14701-61E8-C0DF-63B8-BB38CA7B6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34A9-56DE-4022-9C16-FF759AEE6DD6}" type="datetimeFigureOut">
              <a:rPr lang="en-US" smtClean="0"/>
              <a:t>8/24/2025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453191-0FF3-2B34-04D3-E650BB26B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6283B9-9E3D-D6F7-B6DE-4F8B86503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81F57-28E0-4244-94BF-268691215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713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C3408-11F6-8D38-026D-02F171EF8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AF0291-C341-ED28-9FA8-09E98869C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34A9-56DE-4022-9C16-FF759AEE6DD6}" type="datetimeFigureOut">
              <a:rPr lang="en-US" smtClean="0"/>
              <a:t>8/24/2025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A80BDC-25B8-B420-C7A0-DCF783F52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3A9AD4-496D-C891-FE3F-A61255A51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81F57-28E0-4244-94BF-268691215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9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89C8BA-3CEB-293C-14FE-4C42D0A3C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34A9-56DE-4022-9C16-FF759AEE6DD6}" type="datetimeFigureOut">
              <a:rPr lang="en-US" smtClean="0"/>
              <a:t>8/24/2025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D03E16-5315-9EC4-A1FD-7038C7339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09BD44-53C6-8F01-AB0F-886255B85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81F57-28E0-4244-94BF-268691215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82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334BB-0AB5-B5C9-8009-244C0FC69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76BD9-6A57-C784-68E7-01963D5FA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35D321-F7F0-7C01-58D5-1215F92085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A306F3-87D8-7CF2-29CD-670D3D2B5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34A9-56DE-4022-9C16-FF759AEE6DD6}" type="datetimeFigureOut">
              <a:rPr lang="en-US" smtClean="0"/>
              <a:t>8/24/2025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D28AE7-C30E-D220-536F-D19DDFF4E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4AA752-3D9F-9EA6-C008-E753FBBEF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81F57-28E0-4244-94BF-268691215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29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096AE-0D66-79E5-4D55-BC820E302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CF04BD-79C0-64B5-BC8A-34B0B582CA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B52B34-C8F7-4335-EE9E-7A9EFED959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451629-E651-4EAE-9BA0-FB55B4250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34A9-56DE-4022-9C16-FF759AEE6DD6}" type="datetimeFigureOut">
              <a:rPr lang="en-US" smtClean="0"/>
              <a:t>8/24/2025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5C4B80-81BC-E44E-7FAA-F295D01CB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555929-AA0F-F128-CC69-E19FF313D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81F57-28E0-4244-94BF-268691215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33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5CB130-9A5D-9FD6-DB49-D1B779B33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51E738-7E30-E4FB-2A18-9AB8ADCCF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9DE4DD-54D9-3AD7-23C1-0E2905CDB7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3934A9-56DE-4022-9C16-FF759AEE6DD6}" type="datetimeFigureOut">
              <a:rPr lang="en-US" smtClean="0"/>
              <a:t>8/24/2025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632F1-8ACB-073D-A3BC-5C77BD0812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08DA7-F2ED-6B01-F36E-037183542D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F81F57-28E0-4244-94BF-268691215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32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rectangular sign with a purple book and black text&#10;&#10;Description automatically generated">
            <a:extLst>
              <a:ext uri="{FF2B5EF4-FFF2-40B4-BE49-F238E27FC236}">
                <a16:creationId xmlns:a16="http://schemas.microsoft.com/office/drawing/2014/main" id="{A4547B7C-7C21-3989-7635-2CEAB3DE30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8867C8-AFB9-4EBC-953D-7CFBD5C16353}"/>
              </a:ext>
            </a:extLst>
          </p:cNvPr>
          <p:cNvSpPr txBox="1"/>
          <p:nvPr/>
        </p:nvSpPr>
        <p:spPr>
          <a:xfrm>
            <a:off x="3239911" y="1828800"/>
            <a:ext cx="4673600" cy="4050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JO" sz="4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الأولى </a:t>
            </a:r>
          </a:p>
          <a:p>
            <a:pPr algn="r">
              <a:lnSpc>
                <a:spcPct val="150000"/>
              </a:lnSpc>
            </a:pPr>
            <a:r>
              <a:rPr lang="ar-JO" sz="4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سورة الواقعة</a:t>
            </a:r>
          </a:p>
          <a:p>
            <a:pPr algn="r">
              <a:lnSpc>
                <a:spcPct val="150000"/>
              </a:lnSpc>
            </a:pPr>
            <a:r>
              <a:rPr lang="ar-JO" sz="4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التربية الإسلامية</a:t>
            </a:r>
          </a:p>
          <a:p>
            <a:pPr algn="r">
              <a:lnSpc>
                <a:spcPct val="150000"/>
              </a:lnSpc>
            </a:pPr>
            <a:r>
              <a:rPr lang="ar-JO" sz="4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الخامس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277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oard with yellow text and stickers&#10;&#10;Description automatically generated">
            <a:extLst>
              <a:ext uri="{FF2B5EF4-FFF2-40B4-BE49-F238E27FC236}">
                <a16:creationId xmlns:a16="http://schemas.microsoft.com/office/drawing/2014/main" id="{DE4C63BF-E0F6-F790-520A-952F19FCD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768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6BD1C5-86ED-DE41-858D-11C5D0368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40075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84A75F-D5FF-40DA-AAFD-C6D5B4B29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49511"/>
            <a:ext cx="12666135" cy="300848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85D4C16-7AFE-4C35-B50D-E3E5810E9671}"/>
              </a:ext>
            </a:extLst>
          </p:cNvPr>
          <p:cNvSpPr/>
          <p:nvPr/>
        </p:nvSpPr>
        <p:spPr>
          <a:xfrm>
            <a:off x="4497741" y="1408376"/>
            <a:ext cx="2935111" cy="5502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800" b="1" dirty="0">
                <a:solidFill>
                  <a:schemeClr val="tx1"/>
                </a:solidFill>
              </a:rPr>
              <a:t>من مظاهر قدرة الله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401140-36D4-48A2-986C-774794C4336E}"/>
              </a:ext>
            </a:extLst>
          </p:cNvPr>
          <p:cNvSpPr/>
          <p:nvPr/>
        </p:nvSpPr>
        <p:spPr>
          <a:xfrm>
            <a:off x="8523111" y="2404533"/>
            <a:ext cx="2483556" cy="39511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800" b="1" dirty="0">
                <a:solidFill>
                  <a:schemeClr val="tx1"/>
                </a:solidFill>
              </a:rPr>
              <a:t>المعصرات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A5FC19-0A83-4C86-A37C-23CF77126B6C}"/>
              </a:ext>
            </a:extLst>
          </p:cNvPr>
          <p:cNvSpPr/>
          <p:nvPr/>
        </p:nvSpPr>
        <p:spPr>
          <a:xfrm>
            <a:off x="8523111" y="2929467"/>
            <a:ext cx="2483556" cy="27657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800" b="1" dirty="0">
                <a:solidFill>
                  <a:schemeClr val="tx1"/>
                </a:solidFill>
              </a:rPr>
              <a:t>لباسا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170624-A104-4DE8-80B5-E3B290943850}"/>
              </a:ext>
            </a:extLst>
          </p:cNvPr>
          <p:cNvSpPr/>
          <p:nvPr/>
        </p:nvSpPr>
        <p:spPr>
          <a:xfrm>
            <a:off x="1778000" y="2359377"/>
            <a:ext cx="2483556" cy="39511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800" b="1" dirty="0">
                <a:solidFill>
                  <a:schemeClr val="tx1"/>
                </a:solidFill>
              </a:rPr>
              <a:t>سباتا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AD43A4-CBE1-4F80-A6B9-A0EBBD6091EC}"/>
              </a:ext>
            </a:extLst>
          </p:cNvPr>
          <p:cNvSpPr/>
          <p:nvPr/>
        </p:nvSpPr>
        <p:spPr>
          <a:xfrm>
            <a:off x="6762043" y="4840112"/>
            <a:ext cx="812801" cy="39511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800" b="1" dirty="0">
                <a:solidFill>
                  <a:schemeClr val="tx1"/>
                </a:solidFill>
              </a:rPr>
              <a:t>ج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9EAB837-63E1-4A4A-A4B1-01B6F4FC1F00}"/>
              </a:ext>
            </a:extLst>
          </p:cNvPr>
          <p:cNvSpPr/>
          <p:nvPr/>
        </p:nvSpPr>
        <p:spPr>
          <a:xfrm>
            <a:off x="6762043" y="5328356"/>
            <a:ext cx="812801" cy="49106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800" b="1" dirty="0">
                <a:solidFill>
                  <a:schemeClr val="tx1"/>
                </a:solidFill>
              </a:rPr>
              <a:t>أ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A075CE-130F-4390-9850-17F9267908C5}"/>
              </a:ext>
            </a:extLst>
          </p:cNvPr>
          <p:cNvSpPr/>
          <p:nvPr/>
        </p:nvSpPr>
        <p:spPr>
          <a:xfrm>
            <a:off x="6762042" y="5898447"/>
            <a:ext cx="812801" cy="39511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800" b="1" dirty="0">
                <a:solidFill>
                  <a:schemeClr val="tx1"/>
                </a:solidFill>
              </a:rPr>
              <a:t>ب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02A9322-7A7D-40C7-BD11-14C79F8172FD}"/>
              </a:ext>
            </a:extLst>
          </p:cNvPr>
          <p:cNvSpPr/>
          <p:nvPr/>
        </p:nvSpPr>
        <p:spPr>
          <a:xfrm>
            <a:off x="2257778" y="3454400"/>
            <a:ext cx="3555999" cy="39511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800" b="1" dirty="0">
                <a:solidFill>
                  <a:schemeClr val="tx1"/>
                </a:solidFill>
              </a:rPr>
              <a:t>البعث بعد الموت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A63867-4546-4CEB-B37B-6FBBC261A67F}"/>
              </a:ext>
            </a:extLst>
          </p:cNvPr>
          <p:cNvSpPr txBox="1"/>
          <p:nvPr/>
        </p:nvSpPr>
        <p:spPr>
          <a:xfrm>
            <a:off x="3882683" y="114155"/>
            <a:ext cx="998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400" dirty="0"/>
              <a:t>13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97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5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C52E30-206A-4B48-A244-E4F8DF690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63786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FFCD57D-F919-4B99-B556-DC346B08713F}"/>
              </a:ext>
            </a:extLst>
          </p:cNvPr>
          <p:cNvSpPr/>
          <p:nvPr/>
        </p:nvSpPr>
        <p:spPr>
          <a:xfrm>
            <a:off x="304800" y="1715911"/>
            <a:ext cx="9223022" cy="124177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JO" sz="3600" b="1" dirty="0">
                <a:solidFill>
                  <a:schemeClr val="tx1"/>
                </a:solidFill>
                <a:latin typeface="Arial" panose="020B0604020202020204" pitchFamily="34" charset="0"/>
              </a:rPr>
              <a:t>أخرج به الثمار والنباتات والبساتين ملتفة الأغصان.</a:t>
            </a:r>
          </a:p>
          <a:p>
            <a:pPr algn="r"/>
            <a:endParaRPr lang="ar-JO" b="1" dirty="0"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FC5B3C-08C8-4CD3-BECA-8E9BF8DD7542}"/>
              </a:ext>
            </a:extLst>
          </p:cNvPr>
          <p:cNvSpPr/>
          <p:nvPr/>
        </p:nvSpPr>
        <p:spPr>
          <a:xfrm>
            <a:off x="5204211" y="3298854"/>
            <a:ext cx="2325511" cy="9652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000" b="1" dirty="0">
                <a:solidFill>
                  <a:schemeClr val="tx1"/>
                </a:solidFill>
                <a:latin typeface="Arial" panose="020B0604020202020204" pitchFamily="34" charset="0"/>
              </a:rPr>
              <a:t>للراحة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6A2894-6CE3-4EA8-AE7B-3A9BE6AA68CD}"/>
              </a:ext>
            </a:extLst>
          </p:cNvPr>
          <p:cNvSpPr/>
          <p:nvPr/>
        </p:nvSpPr>
        <p:spPr>
          <a:xfrm>
            <a:off x="7011589" y="4402667"/>
            <a:ext cx="2121122" cy="107244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000" b="1" dirty="0">
                <a:solidFill>
                  <a:schemeClr val="tx1"/>
                </a:solidFill>
              </a:rPr>
              <a:t>للعمل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32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C63B78-B703-4B7D-99B8-46049884B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0222" y="0"/>
            <a:ext cx="3371556" cy="696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978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rectangular object with white text&#10;&#10;Description automatically generated">
            <a:extLst>
              <a:ext uri="{FF2B5EF4-FFF2-40B4-BE49-F238E27FC236}">
                <a16:creationId xmlns:a16="http://schemas.microsoft.com/office/drawing/2014/main" id="{1CF6FDFD-0013-6FFC-7CAA-58FB17EA9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A8EE9E90-026D-4A44-9DE5-3C59096934AF}"/>
              </a:ext>
            </a:extLst>
          </p:cNvPr>
          <p:cNvSpPr/>
          <p:nvPr/>
        </p:nvSpPr>
        <p:spPr>
          <a:xfrm>
            <a:off x="3323154" y="2368501"/>
            <a:ext cx="5010019" cy="1446662"/>
          </a:xfrm>
          <a:prstGeom prst="lef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dirty="0"/>
              <a:t>أن 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20BCCE-9FC3-46CE-B2B2-4E94F654605F}"/>
              </a:ext>
            </a:extLst>
          </p:cNvPr>
          <p:cNvSpPr txBox="1"/>
          <p:nvPr/>
        </p:nvSpPr>
        <p:spPr>
          <a:xfrm>
            <a:off x="4471997" y="2802434"/>
            <a:ext cx="3780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r-AE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أن </a:t>
            </a:r>
            <a:r>
              <a:rPr lang="ar-JO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تتلو</a:t>
            </a:r>
            <a:r>
              <a:rPr lang="ar-AE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الطالب</a:t>
            </a:r>
            <a:r>
              <a:rPr lang="ar-JO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ة الآيات تلاوة سليمة</a:t>
            </a:r>
            <a:r>
              <a:rPr lang="ar-AE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2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B32C233A-0FDB-48EB-8CFC-E10D7756C42A}"/>
              </a:ext>
            </a:extLst>
          </p:cNvPr>
          <p:cNvSpPr/>
          <p:nvPr/>
        </p:nvSpPr>
        <p:spPr>
          <a:xfrm>
            <a:off x="3281024" y="3889919"/>
            <a:ext cx="5106526" cy="1446662"/>
          </a:xfrm>
          <a:prstGeom prst="lef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dirty="0"/>
              <a:t>أن 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C58D39-195D-4EEB-AD8E-3F1D083000C8}"/>
              </a:ext>
            </a:extLst>
          </p:cNvPr>
          <p:cNvSpPr txBox="1"/>
          <p:nvPr/>
        </p:nvSpPr>
        <p:spPr>
          <a:xfrm>
            <a:off x="4567374" y="4382417"/>
            <a:ext cx="3422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r-AE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أن </a:t>
            </a:r>
            <a:r>
              <a:rPr lang="ar-JO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تبين </a:t>
            </a:r>
            <a:r>
              <a:rPr lang="ar-AE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الطا</a:t>
            </a:r>
            <a:r>
              <a:rPr lang="ar-JO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لبة معاني المفردات</a:t>
            </a:r>
            <a:r>
              <a:rPr lang="ar-AE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2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9797C367-11E5-4BF6-95FC-15A962D579E4}"/>
              </a:ext>
            </a:extLst>
          </p:cNvPr>
          <p:cNvSpPr/>
          <p:nvPr/>
        </p:nvSpPr>
        <p:spPr>
          <a:xfrm>
            <a:off x="3323154" y="5336580"/>
            <a:ext cx="5106526" cy="1446662"/>
          </a:xfrm>
          <a:prstGeom prst="lef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dirty="0"/>
              <a:t>أن 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CCF94B-4A7E-4276-BC30-15163AF1718B}"/>
              </a:ext>
            </a:extLst>
          </p:cNvPr>
          <p:cNvSpPr txBox="1"/>
          <p:nvPr/>
        </p:nvSpPr>
        <p:spPr>
          <a:xfrm>
            <a:off x="4038384" y="5829078"/>
            <a:ext cx="4323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r-AE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أن </a:t>
            </a:r>
            <a:r>
              <a:rPr lang="ar-JO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تحرص على تلاوة الآيات تلاوة سليمة</a:t>
            </a:r>
            <a:r>
              <a:rPr lang="ar-AE" sz="2400" dirty="0">
                <a:cs typeface="SKR HEAD1" pitchFamily="2" charset="-78"/>
              </a:rPr>
              <a:t>.</a:t>
            </a:r>
            <a:endParaRPr lang="en-GB" sz="2400" dirty="0">
              <a:cs typeface="SKR HEAD1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45137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rectangular sign&#10;&#10;Description automatically generated">
            <a:extLst>
              <a:ext uri="{FF2B5EF4-FFF2-40B4-BE49-F238E27FC236}">
                <a16:creationId xmlns:a16="http://schemas.microsoft.com/office/drawing/2014/main" id="{E8990B5F-2504-9B0F-A7AC-24A87F8C59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3FD6C1-910C-4272-9729-AF176CFF83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486"/>
          <a:stretch/>
        </p:blipFill>
        <p:spPr>
          <a:xfrm>
            <a:off x="2009953" y="2213161"/>
            <a:ext cx="8172093" cy="320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93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5E2DE000-4C9F-8F5D-0539-8B942BC517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2CC5E1-68A0-48C0-B120-10883A7B3E71}"/>
              </a:ext>
            </a:extLst>
          </p:cNvPr>
          <p:cNvSpPr txBox="1"/>
          <p:nvPr/>
        </p:nvSpPr>
        <p:spPr>
          <a:xfrm>
            <a:off x="1603021" y="5870220"/>
            <a:ext cx="1253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200" b="1" dirty="0">
                <a:solidFill>
                  <a:srgbClr val="C00000"/>
                </a:solidFill>
                <a:latin typeface="Bodoni MT Black" panose="02070A03080606020203" pitchFamily="18" charset="0"/>
              </a:rPr>
              <a:t>1:30</a:t>
            </a:r>
            <a:endParaRPr lang="en-US" sz="3200" b="1" dirty="0">
              <a:solidFill>
                <a:srgbClr val="C00000"/>
              </a:solidFill>
              <a:latin typeface="Bodoni MT Black" panose="02070A03080606020203" pitchFamily="18" charset="0"/>
            </a:endParaRP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EC57B081-E506-4564-82A9-9AB7363DD7F8}"/>
              </a:ext>
            </a:extLst>
          </p:cNvPr>
          <p:cNvSpPr/>
          <p:nvPr/>
        </p:nvSpPr>
        <p:spPr>
          <a:xfrm>
            <a:off x="474133" y="2528711"/>
            <a:ext cx="1444978" cy="900289"/>
          </a:xfrm>
          <a:prstGeom prst="cloud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atin typeface="Calibri" panose="020F0502020204030204" pitchFamily="34" charset="0"/>
                <a:cs typeface="Calibri" panose="020F0502020204030204" pitchFamily="34" charset="0"/>
              </a:rPr>
              <a:t>ثنائيات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BF5981-3E54-4A14-BA31-44A73AD18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3078" y="2371455"/>
            <a:ext cx="8081140" cy="379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734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rectangular banner with a cartoon character&#10;&#10;Description automatically generated">
            <a:extLst>
              <a:ext uri="{FF2B5EF4-FFF2-40B4-BE49-F238E27FC236}">
                <a16:creationId xmlns:a16="http://schemas.microsoft.com/office/drawing/2014/main" id="{B899B668-9B83-E5E7-FA30-49B8A232C4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الحصري معلم">
            <a:hlinkClick r:id="" action="ppaction://media"/>
            <a:extLst>
              <a:ext uri="{FF2B5EF4-FFF2-40B4-BE49-F238E27FC236}">
                <a16:creationId xmlns:a16="http://schemas.microsoft.com/office/drawing/2014/main" id="{1149796D-A6D3-426C-A76B-B414DF48EC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6092" y="1365642"/>
            <a:ext cx="491047" cy="4910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77245D-90F6-4939-B392-122AAC3AF2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3275" y="1973098"/>
            <a:ext cx="4957762" cy="466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10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8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rectangular banner with a cartoon character&#10;&#10;Description automatically generated">
            <a:extLst>
              <a:ext uri="{FF2B5EF4-FFF2-40B4-BE49-F238E27FC236}">
                <a16:creationId xmlns:a16="http://schemas.microsoft.com/office/drawing/2014/main" id="{B899B668-9B83-E5E7-FA30-49B8A232C4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الحصري معلم">
            <a:hlinkClick r:id="" action="ppaction://media"/>
            <a:extLst>
              <a:ext uri="{FF2B5EF4-FFF2-40B4-BE49-F238E27FC236}">
                <a16:creationId xmlns:a16="http://schemas.microsoft.com/office/drawing/2014/main" id="{1149796D-A6D3-426C-A76B-B414DF48EC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6092" y="1365642"/>
            <a:ext cx="491047" cy="4910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F6FD18-56D1-4A91-82FC-D026CCC0A2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7288" y="1856689"/>
            <a:ext cx="6536500" cy="481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06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8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rectangular sign with white text&#10;&#10;Description automatically generated">
            <a:extLst>
              <a:ext uri="{FF2B5EF4-FFF2-40B4-BE49-F238E27FC236}">
                <a16:creationId xmlns:a16="http://schemas.microsoft.com/office/drawing/2014/main" id="{28377406-BFBB-199C-75F7-F33C2E907F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ACDD10E-AAA6-47FF-8154-F76E12761809}"/>
              </a:ext>
            </a:extLst>
          </p:cNvPr>
          <p:cNvSpPr/>
          <p:nvPr/>
        </p:nvSpPr>
        <p:spPr>
          <a:xfrm>
            <a:off x="3048000" y="2536504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ar-JO" sz="6600" dirty="0">
                <a:solidFill>
                  <a:prstClr val="white"/>
                </a:solidFill>
                <a:effectLst>
                  <a:glow rad="139700">
                    <a:prstClr val="black"/>
                  </a:glow>
                </a:effectLst>
                <a:latin typeface="Arial" panose="020B0604020202020204" pitchFamily="34" charset="0"/>
              </a:rPr>
              <a:t>من تقرأ لنا الآيات </a:t>
            </a:r>
            <a:r>
              <a:rPr lang="ar-AE" sz="6600" dirty="0">
                <a:solidFill>
                  <a:prstClr val="white"/>
                </a:solidFill>
                <a:effectLst>
                  <a:glow rad="139700">
                    <a:prstClr val="black"/>
                  </a:glow>
                </a:effectLst>
                <a:latin typeface="Arial" panose="020B0604020202020204" pitchFamily="34" charset="0"/>
              </a:rPr>
              <a:t>؟</a:t>
            </a:r>
            <a:endParaRPr lang="ar-SA" sz="6600" dirty="0">
              <a:solidFill>
                <a:prstClr val="white"/>
              </a:solidFill>
              <a:effectLst>
                <a:glow rad="139700">
                  <a:prstClr val="black"/>
                </a:glow>
              </a:effectLst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D6BED3-6FBB-4F6C-BE4F-F746F9BCF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50" y="4572000"/>
            <a:ext cx="47625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08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rectangular sign with red and white text&#10;&#10;Description automatically generated">
            <a:extLst>
              <a:ext uri="{FF2B5EF4-FFF2-40B4-BE49-F238E27FC236}">
                <a16:creationId xmlns:a16="http://schemas.microsoft.com/office/drawing/2014/main" id="{2E4F7E61-9760-E18A-29CD-1A33DDC610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339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F44058-5A94-52F7-D1A3-33299B447E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rectangular sign&#10;&#10;Description automatically generated">
            <a:extLst>
              <a:ext uri="{FF2B5EF4-FFF2-40B4-BE49-F238E27FC236}">
                <a16:creationId xmlns:a16="http://schemas.microsoft.com/office/drawing/2014/main" id="{340D4640-2249-56DB-E84B-B3D4E93DF4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244A52-5C08-4906-8DA6-A7E56DF1BF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071"/>
          <a:stretch/>
        </p:blipFill>
        <p:spPr>
          <a:xfrm>
            <a:off x="295942" y="2028824"/>
            <a:ext cx="11600115" cy="467601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9822E2C-DB4C-4301-A29A-F3C47BB409AC}"/>
              </a:ext>
            </a:extLst>
          </p:cNvPr>
          <p:cNvSpPr/>
          <p:nvPr/>
        </p:nvSpPr>
        <p:spPr>
          <a:xfrm>
            <a:off x="1783644" y="2877787"/>
            <a:ext cx="3714045" cy="8249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3200" b="1" dirty="0">
                <a:solidFill>
                  <a:schemeClr val="tx1"/>
                </a:solidFill>
              </a:rPr>
              <a:t>إنكار الكافرين للبعث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9FF5B5-6552-4061-90C5-C22CA73C16B9}"/>
              </a:ext>
            </a:extLst>
          </p:cNvPr>
          <p:cNvSpPr/>
          <p:nvPr/>
        </p:nvSpPr>
        <p:spPr>
          <a:xfrm>
            <a:off x="2117347" y="4475141"/>
            <a:ext cx="8355392" cy="23828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JO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1-خلق الله الأرض وجعلها مهيأة للحياة.              6- جعل النهار للعمل.</a:t>
            </a:r>
          </a:p>
          <a:p>
            <a:pPr algn="r"/>
            <a:r>
              <a:rPr lang="ar-JO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خلق الجبال لتثبت الأرض.                         7- خلق سبع سماوات متماسكة قوية.</a:t>
            </a:r>
          </a:p>
          <a:p>
            <a:pPr algn="r"/>
            <a:r>
              <a:rPr lang="ar-JO" sz="2000" b="1" dirty="0">
                <a:solidFill>
                  <a:schemeClr val="tx1"/>
                </a:solidFill>
                <a:latin typeface="Arial" panose="020B0604020202020204" pitchFamily="34" charset="0"/>
              </a:rPr>
              <a:t>3- خلق الناس ذكرا وأنثى لتستمر الحياة.            8- خلق الشمس المضيئة شديدة الحرارة.</a:t>
            </a:r>
            <a:endParaRPr lang="ar-JO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ar-JO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 جعل النوم راحة للأبدان.                            9- أنزل من الغيوم مطرا غزيرا.</a:t>
            </a:r>
          </a:p>
          <a:p>
            <a:pPr algn="r"/>
            <a:r>
              <a:rPr lang="ar-JO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 جعل الليل للراحة.                                   10- أخرج بالمطر الثمار والنباتات والبساتين ملتفة الأغصان.</a:t>
            </a:r>
            <a:endParaRPr lang="ar-JO" sz="20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49238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133</Words>
  <Application>Microsoft Office PowerPoint</Application>
  <PresentationFormat>Widescreen</PresentationFormat>
  <Paragraphs>31</Paragraphs>
  <Slides>13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Aptos</vt:lpstr>
      <vt:lpstr>Aptos Display</vt:lpstr>
      <vt:lpstr>Arial</vt:lpstr>
      <vt:lpstr>Bodoni MT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Eman saydeh</dc:creator>
  <cp:lastModifiedBy>آلاء نمر</cp:lastModifiedBy>
  <cp:revision>22</cp:revision>
  <dcterms:created xsi:type="dcterms:W3CDTF">2024-12-26T07:03:42Z</dcterms:created>
  <dcterms:modified xsi:type="dcterms:W3CDTF">2025-08-24T15:42:22Z</dcterms:modified>
</cp:coreProperties>
</file>