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</p:sldMasterIdLst>
  <p:sldIdLst>
    <p:sldId id="256" r:id="rId4"/>
    <p:sldId id="274" r:id="rId5"/>
    <p:sldId id="317" r:id="rId6"/>
    <p:sldId id="289" r:id="rId7"/>
    <p:sldId id="294" r:id="rId8"/>
    <p:sldId id="297" r:id="rId9"/>
    <p:sldId id="1662" r:id="rId10"/>
    <p:sldId id="305" r:id="rId11"/>
    <p:sldId id="300" r:id="rId12"/>
    <p:sldId id="316" r:id="rId13"/>
    <p:sldId id="314" r:id="rId14"/>
    <p:sldId id="315" r:id="rId15"/>
    <p:sldId id="1663" r:id="rId16"/>
    <p:sldId id="1664" r:id="rId17"/>
    <p:sldId id="1665" r:id="rId18"/>
    <p:sldId id="1666" r:id="rId19"/>
    <p:sldId id="1667" r:id="rId20"/>
    <p:sldId id="276" r:id="rId21"/>
    <p:sldId id="1657" r:id="rId22"/>
    <p:sldId id="16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1" d="100"/>
          <a:sy n="71" d="100"/>
        </p:scale>
        <p:origin x="7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9F7D-AFCF-441E-B88E-DA38C981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425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8E7A-F345-4DB8-AEE1-C55DE660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183FA-DE9F-4D63-A105-56E188DF6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EDA5-6CA3-4CE6-9D1F-E5CBEE8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53D5-52DC-40C1-9117-F2E6A32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7CB9-C2FF-41F7-B8DF-6ABF74D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181-386A-4A9C-8A8F-F0DC3B02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9FD5-3A6C-463B-ABAD-D1A1D2C9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DA3-BF84-42EF-A2FD-858330EC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8EC4-94B1-468C-BD4E-E6DE9460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BB5B-0798-4C65-9180-B2528C9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25FF-5D5E-4ED7-A794-69DD762A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8552-E5F9-4D8A-B400-3DF2794F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4DAF-6B49-422C-B5B1-1CC82885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0509-D676-4E9A-B01C-CD190C34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2A2B-9736-4316-826A-0C437A62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B803-9449-4F58-817D-937275E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4AA0-1BBC-46B1-AD23-120746EDD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97592-AEE6-45B2-8710-EA6E10522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A595-520B-4F59-A0EE-F0D87B1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CE2E5-8E2D-4764-A69B-54E9258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F8A-041F-4F23-8ED6-B59AEC7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4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BE0-CA91-44FC-A37C-322717D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B0AB9-E9BB-4676-BC3B-3B0F3040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7B301-D13D-46EC-A829-79090AE82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F0773-5219-45C0-A8EA-5E6ED831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95529-48B8-45CE-82E9-9B4A5588F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926ED-3644-4E31-9D8A-C4E1B789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7430-4025-4F73-B1E1-129B518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BBCDB-F144-46C4-B931-9D92ED8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9FB1-3238-4E0F-BADE-1030AD54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8E454-561B-4BDC-AD9B-5052A65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7FCE7-72AD-469F-9ED6-DEDAD399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4355-131B-49A2-A8E9-A2CC2CF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3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53878-E957-47D9-9061-11D5184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9F8A1-2B7E-4C53-A1CD-2AE8249C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95F1-D74D-484E-BDCD-B319F1F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7B29-12DB-4F94-94A3-3EC235E4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AA14-99B8-46DD-A894-4A86BFAF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8E4D-90F8-40EE-8213-F4334D4C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C0F4-0DB9-43E5-9E82-067E733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F79A6-1371-4276-ADE0-F64E4DD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B2E0-44D0-4D77-A3F7-61EB02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930C-B281-4BFD-8981-AAEF0661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A652E-8C37-4A20-AC6C-500086917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037AF-0E9A-4D11-A75A-4FA7C990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49984-D731-4914-96E8-A8C97FE6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F2A5-6D8E-4C6A-8399-DAE6D46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9E18B-5298-4AE3-97A6-351D6DFF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6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D5F9-3295-45EB-B625-65A5B6E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3B1D2-144F-46C8-A6BE-3CBFF8DE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AB1B4-1721-425E-BA5B-4FDD1FFA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A9C1-6D75-4ACE-858C-7DE2618C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267-D980-47DE-B5A8-B878A378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A821-0132-4A49-8DF9-810840E7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B5ED3-9B8F-4FE9-9ED8-B2E09408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D417-27F7-471F-BC83-50C1F576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18122-0F33-4D57-996D-0ADAE62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707-C306-4E42-9208-C8898443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E0F8-93BE-475A-954F-034FFB5C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EB7D5-E214-4F2F-897A-67AC0C8BA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A1ABD-BB9C-4895-BA16-A745BDE8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95DCC-557B-4158-944F-6FAEC33B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75C9E-CB23-41FD-8821-FB9CCE75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990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3564-1936-44F3-A9E4-C3946A1B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89ABB-F6F8-45FF-A4C6-AB112458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3312B-101A-4C9A-9668-7F1DF3B5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1B5FA-F5B6-4C7F-ADDB-3B0B462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19C0-F2E1-4100-B303-0C6F8743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5655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BADC-3848-4332-A29C-DA3ADDDAD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38F23-67C4-4EC7-9E3E-09E1DB6D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11BD0-4BC6-4FAA-A35C-C373F429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7FFF-C538-4CD7-945C-66714772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1E37F-0D3D-4106-93BA-5F349266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8104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3506-2CDF-4374-B2B1-E858C0C2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D7DA-017E-4CD4-AF58-BA0CEBDA2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01E62-9758-4E26-A3C3-AB2815D11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6481E-17DD-443F-8C5A-9AE64855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1BBAF-ABCB-44B8-94AB-872B20D7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CDEB2-E5D9-474F-86AA-33B24DDF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1718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07BA-FC2D-4334-8588-DB418597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DF0D-F88C-48CD-830B-1CCDDC6EF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1E6C-C757-41D8-B028-815F83B8C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C5B04-E68C-4823-85BD-D3A00D13D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8D4C3-6323-4DBE-93D1-B0C99A48D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FC1427-96CC-4BC4-95AA-B16E10A2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4264C-E3BF-4820-AADC-2FB79E45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96B69-3A83-414E-9C46-B90637F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5364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31EB-6023-4086-8758-71F4E03C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05C7A-EBBF-42BD-991B-A5972824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DF299-F713-4826-9CD5-E11436BB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6557B-EC36-473C-94D5-6CEBD034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34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12FB35-C8AC-4C4F-AFC5-D94769E8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1B647-9476-44DD-90F4-D389AAC9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B00F6-E5BB-4A06-A79F-BAD5C085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5855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A15A-23FB-4BEF-A6EB-2B5164DB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E90EA-6531-4DB1-8FDB-282AF2452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03079-D05D-42A4-A506-1279B763E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79EFB-C854-474A-9DFC-32DB97C9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634F9-EAD6-45F6-AD1C-A9C0891F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F6C92-0707-4B6B-BE71-38BA53B4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6446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5D1C-99B2-44F8-86F3-AB713508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195DDC-907B-45C7-AD32-B45497FB4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BD95B-0542-492C-99C9-7C1D23B58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53ECF-8894-4E93-967B-024E4EE0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E0D14-2BDC-4C5E-B109-CCFD3DA1C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86452-317E-4F63-A54A-DB6900DB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920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A684-9EBC-44EA-ABA9-624373AA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DBDC8-CC7E-467A-812D-5C233492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F250-EEA6-40D9-9752-CB13FC00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2356E-44B1-4B30-83D8-5BAB693D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3F697-14D3-4DB0-915B-752AB912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025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27239-9205-42C4-A862-9F6521C7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6E4AD-FB13-4730-95D0-B0FC6FBD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A4FFF-1A83-426A-BDE2-E3768F39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A35B0-245F-4E43-9820-1C88BA78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71D8D-86CE-464C-867E-B2FD1620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634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EB5BF-0CC3-4CB7-B1D1-32850B0B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9443-B566-4F68-98FF-729D7747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E78-21EA-459D-A341-D2FF4B896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3E14-4FA3-41CA-B13B-95B1E86BB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5202-DB91-46C1-9260-48767E56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9E38D-EEB7-4C1F-B488-FF9B78A6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8D1DD-76C6-4577-9FAB-C527B0DA7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3B7EF-969F-433A-8E18-166E2BDA8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C4254-0B06-4BEA-A63C-CF9E3E73C936}" type="datetimeFigureOut">
              <a:rPr lang="x-none" smtClean="0"/>
              <a:t>9/9/2025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5ED5-E2A4-4FDE-8CDF-82DD86D1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3AF54-6588-4C17-9BB0-6971AF3C8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5DAE-C123-4967-8577-93A8EA61EB7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94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بقرآني أرتقي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نبي الله نوح عليه السلام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الخامس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408BFC9-009B-4C51-8C0D-4BAFB4A07C9B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8628E89-B3CA-4378-AE9F-66BC82416B7C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CEDDD13-49BE-4264-A47F-F3CA5E9624E7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D766B31-5ACA-46F2-A1CE-C729DFC9F3A5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05A07-B3DC-4B49-B68D-F0F8E1B2E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53" y="5285811"/>
            <a:ext cx="1956986" cy="14997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12F3B8-C99F-4DC5-8A0D-83D646F39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9" y="695710"/>
            <a:ext cx="9614803" cy="468074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49A945A-CB4B-4F18-B2CA-836CFD5BE81F}"/>
              </a:ext>
            </a:extLst>
          </p:cNvPr>
          <p:cNvSpPr/>
          <p:nvPr/>
        </p:nvSpPr>
        <p:spPr>
          <a:xfrm>
            <a:off x="4706471" y="2344140"/>
            <a:ext cx="5430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</a:rPr>
              <a:t>ل</a:t>
            </a: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أنه يصنع السفينة في الصحراء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932B9D-96BA-412A-99D7-C47DE68DBCDA}"/>
              </a:ext>
            </a:extLst>
          </p:cNvPr>
          <p:cNvSpPr/>
          <p:nvPr/>
        </p:nvSpPr>
        <p:spPr>
          <a:xfrm>
            <a:off x="3644154" y="4287491"/>
            <a:ext cx="5023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لبقاء أصل النسل بعد الطوفان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F363D-3519-4398-BB5E-463C14A09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32062" y="4934752"/>
            <a:ext cx="2233520" cy="1714976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3E6B8B-B21E-4032-B732-F39447B7EF3F}"/>
              </a:ext>
            </a:extLst>
          </p:cNvPr>
          <p:cNvSpPr/>
          <p:nvPr/>
        </p:nvSpPr>
        <p:spPr>
          <a:xfrm>
            <a:off x="176431" y="2219335"/>
            <a:ext cx="983942" cy="671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en-US" b="1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B19B683-5DED-4EC4-B1B7-170ED957CA34}"/>
              </a:ext>
            </a:extLst>
          </p:cNvPr>
          <p:cNvSpPr/>
          <p:nvPr/>
        </p:nvSpPr>
        <p:spPr>
          <a:xfrm>
            <a:off x="584981" y="4030407"/>
            <a:ext cx="983942" cy="671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98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5D6517D-94EE-4003-8E1A-18A9CCF4C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8" y="774437"/>
            <a:ext cx="10029668" cy="558073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12FDFEB-C059-4E0C-853B-DFA7250B66EC}"/>
              </a:ext>
            </a:extLst>
          </p:cNvPr>
          <p:cNvSpPr/>
          <p:nvPr/>
        </p:nvSpPr>
        <p:spPr>
          <a:xfrm>
            <a:off x="2637081" y="3075057"/>
            <a:ext cx="5686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عصى والده ولم يلتزم بأمر الله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3922649-183C-47DA-B513-B726F097DC78}"/>
              </a:ext>
            </a:extLst>
          </p:cNvPr>
          <p:cNvSpPr/>
          <p:nvPr/>
        </p:nvSpPr>
        <p:spPr>
          <a:xfrm>
            <a:off x="1209040" y="4996396"/>
            <a:ext cx="8109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الطاعة _ عدم الصراخ _ حبهم _ مساعدتهم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44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95B96BC-44BF-4191-8206-69A56CEC3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9" y="796814"/>
            <a:ext cx="10483693" cy="528252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FA71A31-4849-44A9-9CBD-E20170EB692C}"/>
              </a:ext>
            </a:extLst>
          </p:cNvPr>
          <p:cNvSpPr/>
          <p:nvPr/>
        </p:nvSpPr>
        <p:spPr>
          <a:xfrm>
            <a:off x="3525651" y="2911212"/>
            <a:ext cx="3964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عندما نجاهم من الغرق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593A68D-7A4E-4697-BDEF-19B1E3F5F48F}"/>
              </a:ext>
            </a:extLst>
          </p:cNvPr>
          <p:cNvSpPr/>
          <p:nvPr/>
        </p:nvSpPr>
        <p:spPr>
          <a:xfrm>
            <a:off x="6283859" y="4456849"/>
            <a:ext cx="30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كثير الحمد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E5D7D2A-0E16-4C52-8C6D-9D7D6231131A}"/>
              </a:ext>
            </a:extLst>
          </p:cNvPr>
          <p:cNvSpPr/>
          <p:nvPr/>
        </p:nvSpPr>
        <p:spPr>
          <a:xfrm>
            <a:off x="2371691" y="4442491"/>
            <a:ext cx="261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الصبر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7515DC-A576-4C91-9311-E32A08E1DB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135" y="5015796"/>
            <a:ext cx="3305015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9EE0B55-AEAA-49DD-9C83-563D2223C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>
          <a:xfrm>
            <a:off x="592171" y="560412"/>
            <a:ext cx="9793295" cy="5497179"/>
          </a:xfrm>
          <a:prstGeom prst="rect">
            <a:avLst/>
          </a:prstGeom>
        </p:spPr>
      </p:pic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7515DC-A576-4C91-9311-E32A08E1DB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135" y="5015796"/>
            <a:ext cx="3305015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408BFC9-009B-4C51-8C0D-4BAFB4A07C9B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الأولى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8628E89-B3CA-4378-AE9F-66BC82416B7C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CEDDD13-49BE-4264-A47F-F3CA5E9624E7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التربية الإسلامية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D766B31-5ACA-46F2-A1CE-C729DFC9F3A5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F2F4E-A5E0-4E3B-923C-60083003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27" y="603392"/>
            <a:ext cx="4410336" cy="2310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2D53DD-0DCA-4F22-8002-2AA660234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717" y="814576"/>
            <a:ext cx="5067935" cy="532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836ED-FCC7-48AE-930B-946D38007C41}"/>
              </a:ext>
            </a:extLst>
          </p:cNvPr>
          <p:cNvSpPr txBox="1"/>
          <p:nvPr/>
        </p:nvSpPr>
        <p:spPr>
          <a:xfrm>
            <a:off x="5782044" y="1215578"/>
            <a:ext cx="373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هيا نبحث على الانترنت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05A07-B3DC-4B49-B68D-F0F8E1B2E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53" y="5285811"/>
            <a:ext cx="1956986" cy="1499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59524-69A5-44A8-B47C-436FB7652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887" y="4835767"/>
            <a:ext cx="1841152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9EE0B55-AEAA-49DD-9C83-563D2223C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>
          <a:xfrm>
            <a:off x="592171" y="560412"/>
            <a:ext cx="9793295" cy="549717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A4603CD-EECE-48B6-A3E2-C26BCD7E36C5}"/>
              </a:ext>
            </a:extLst>
          </p:cNvPr>
          <p:cNvSpPr/>
          <p:nvPr/>
        </p:nvSpPr>
        <p:spPr>
          <a:xfrm>
            <a:off x="3539757" y="5464996"/>
            <a:ext cx="2541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محمد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13360A-1354-46C2-83B2-654F333FDB8B}"/>
              </a:ext>
            </a:extLst>
          </p:cNvPr>
          <p:cNvSpPr/>
          <p:nvPr/>
        </p:nvSpPr>
        <p:spPr>
          <a:xfrm>
            <a:off x="274119" y="4684221"/>
            <a:ext cx="267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موسى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06B29C-F9EE-46E2-8A0E-CF2A8D070EE9}"/>
              </a:ext>
            </a:extLst>
          </p:cNvPr>
          <p:cNvSpPr/>
          <p:nvPr/>
        </p:nvSpPr>
        <p:spPr>
          <a:xfrm>
            <a:off x="7242189" y="5416403"/>
            <a:ext cx="2657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عيسى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2F9C0D-0233-44BF-B7B3-70219160107B}"/>
              </a:ext>
            </a:extLst>
          </p:cNvPr>
          <p:cNvSpPr/>
          <p:nvPr/>
        </p:nvSpPr>
        <p:spPr>
          <a:xfrm>
            <a:off x="3995407" y="4518569"/>
            <a:ext cx="2766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إبراهيم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7515DC-A576-4C91-9311-E32A08E1DB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135" y="5015796"/>
            <a:ext cx="3305015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D5A604C-BDBF-4DC0-9502-240A877CA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0" y="1155412"/>
            <a:ext cx="8388144" cy="48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نتاجات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75A921-5280-40AD-B51B-F6727C1CC0D5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6B80B5C5-EEE6-43F3-A03B-FEE53A71AF85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94ED6DE-B926-4339-9091-CA916B3CF4F2}"/>
              </a:ext>
            </a:extLst>
          </p:cNvPr>
          <p:cNvSpPr/>
          <p:nvPr/>
        </p:nvSpPr>
        <p:spPr>
          <a:xfrm>
            <a:off x="674285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ABDED39-FBC8-45EC-BF5A-FCCB9B88F88A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9EE0B55-AEAA-49DD-9C83-563D2223C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>
          <a:xfrm>
            <a:off x="592171" y="560412"/>
            <a:ext cx="9793295" cy="549717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A4603CD-EECE-48B6-A3E2-C26BCD7E36C5}"/>
              </a:ext>
            </a:extLst>
          </p:cNvPr>
          <p:cNvSpPr/>
          <p:nvPr/>
        </p:nvSpPr>
        <p:spPr>
          <a:xfrm>
            <a:off x="3539757" y="5464996"/>
            <a:ext cx="2541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محمد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13360A-1354-46C2-83B2-654F333FDB8B}"/>
              </a:ext>
            </a:extLst>
          </p:cNvPr>
          <p:cNvSpPr/>
          <p:nvPr/>
        </p:nvSpPr>
        <p:spPr>
          <a:xfrm>
            <a:off x="274119" y="4684221"/>
            <a:ext cx="267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موسى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06B29C-F9EE-46E2-8A0E-CF2A8D070EE9}"/>
              </a:ext>
            </a:extLst>
          </p:cNvPr>
          <p:cNvSpPr/>
          <p:nvPr/>
        </p:nvSpPr>
        <p:spPr>
          <a:xfrm>
            <a:off x="7242189" y="5416403"/>
            <a:ext cx="2657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عيسى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2F9C0D-0233-44BF-B7B3-70219160107B}"/>
              </a:ext>
            </a:extLst>
          </p:cNvPr>
          <p:cNvSpPr/>
          <p:nvPr/>
        </p:nvSpPr>
        <p:spPr>
          <a:xfrm>
            <a:off x="3995407" y="4518569"/>
            <a:ext cx="2766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إبراهيم عليه السلام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7515DC-A576-4C91-9311-E32A08E1DB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135" y="5015796"/>
            <a:ext cx="3305015" cy="1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62990" y="54933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87E-5B13-4062-9EA1-6488CD51B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9" y="1218915"/>
            <a:ext cx="8612660" cy="51133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FB490A-407E-4B7C-8D69-60AB340561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-123973" y="5982297"/>
            <a:ext cx="1333014" cy="10198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4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D5D8E-7393-4278-87AD-1FAFEEFC2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8" y="384313"/>
            <a:ext cx="11171583" cy="62881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52D427-8D4B-4DAD-9474-777B22718818}"/>
              </a:ext>
            </a:extLst>
          </p:cNvPr>
          <p:cNvSpPr/>
          <p:nvPr/>
        </p:nvSpPr>
        <p:spPr>
          <a:xfrm>
            <a:off x="2550045" y="2844225"/>
            <a:ext cx="8057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3200" b="1" dirty="0">
                <a:highlight>
                  <a:srgbClr val="FFFF00"/>
                </a:highlight>
                <a:latin typeface="Arial-BoldMT"/>
              </a:rPr>
              <a:t>استهزؤوا به ورفضوا الإيمان ولم يستجب منهم إلا عدد قليل</a:t>
            </a:r>
            <a:endParaRPr lang="x-none" sz="3200" dirty="0">
              <a:highlight>
                <a:srgbClr val="FFFF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357A2-E96E-45E7-8354-5B2A13289C1C}"/>
              </a:ext>
            </a:extLst>
          </p:cNvPr>
          <p:cNvSpPr/>
          <p:nvPr/>
        </p:nvSpPr>
        <p:spPr>
          <a:xfrm>
            <a:off x="7559367" y="4465959"/>
            <a:ext cx="2291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3200" b="1" dirty="0">
                <a:highlight>
                  <a:srgbClr val="FFFF00"/>
                </a:highlight>
                <a:latin typeface="Arial-BoldMT"/>
              </a:rPr>
              <a:t>لكفرهم وعنادهم</a:t>
            </a:r>
            <a:endParaRPr lang="x-none" sz="3200" dirty="0">
              <a:highlight>
                <a:srgbClr val="FF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8127A-201F-4B80-B09A-1BCAB098B997}"/>
              </a:ext>
            </a:extLst>
          </p:cNvPr>
          <p:cNvSpPr/>
          <p:nvPr/>
        </p:nvSpPr>
        <p:spPr>
          <a:xfrm>
            <a:off x="5611297" y="5888912"/>
            <a:ext cx="4820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3200" b="1" dirty="0">
                <a:highlight>
                  <a:srgbClr val="FFFF00"/>
                </a:highlight>
                <a:latin typeface="Arial-BoldMT"/>
              </a:rPr>
              <a:t>الأرض بلعت ماءها بعد غرق الكفار</a:t>
            </a:r>
            <a:endParaRPr lang="x-none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081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7913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50133F19-4040-4A79-8677-7A8BDA27A1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87252D-A990-48FB-BAA7-FE97481861CE}"/>
              </a:ext>
            </a:extLst>
          </p:cNvPr>
          <p:cNvSpPr txBox="1"/>
          <p:nvPr/>
        </p:nvSpPr>
        <p:spPr>
          <a:xfrm>
            <a:off x="3512873" y="2192332"/>
            <a:ext cx="365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b="1" dirty="0">
                <a:solidFill>
                  <a:prstClr val="white"/>
                </a:solidFill>
                <a:cs typeface="Calibri" panose="020F0502020204030204" pitchFamily="34" charset="0"/>
              </a:rPr>
              <a:t>أقرأ الحديث الشريف وأعرّف بالراوي</a:t>
            </a:r>
            <a:endParaRPr lang="en-US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C62826-53EF-4B8C-A016-6C8D0AE3183B}"/>
              </a:ext>
            </a:extLst>
          </p:cNvPr>
          <p:cNvSpPr txBox="1"/>
          <p:nvPr/>
        </p:nvSpPr>
        <p:spPr>
          <a:xfrm>
            <a:off x="3387065" y="3089024"/>
            <a:ext cx="390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2000" b="1" dirty="0">
                <a:solidFill>
                  <a:prstClr val="white"/>
                </a:solidFill>
                <a:cs typeface="Calibri" panose="020F0502020204030204" pitchFamily="34" charset="0"/>
              </a:rPr>
              <a:t>ابين فضل تلاوة القرآن الكريم</a:t>
            </a:r>
            <a:endParaRPr lang="en-US" sz="20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34BD4F9-17D2-4A9A-A22D-993D96FA9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9" y="4869251"/>
            <a:ext cx="9552492" cy="130578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0A91377-9BB3-47CD-9D4F-52D6F442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43" y="1688748"/>
            <a:ext cx="8885006" cy="340547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956CB18-B58E-400E-AE0A-183D6358EE83}"/>
              </a:ext>
            </a:extLst>
          </p:cNvPr>
          <p:cNvSpPr txBox="1"/>
          <p:nvPr/>
        </p:nvSpPr>
        <p:spPr>
          <a:xfrm rot="292013">
            <a:off x="7551484" y="3049733"/>
            <a:ext cx="1560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أن يتعرف </a:t>
            </a:r>
          </a:p>
          <a:p>
            <a:pPr algn="ctr" rtl="1"/>
            <a:r>
              <a:rPr lang="ar-JO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الطالب</a:t>
            </a:r>
            <a:r>
              <a:rPr lang="ar-AE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ar-JO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على نبي الله نوح.</a:t>
            </a:r>
          </a:p>
          <a:p>
            <a:pPr algn="ctr"/>
            <a:endParaRPr lang="en-GB" sz="24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BFDEDA-4A58-41A0-8B90-64B73FA615A3}"/>
              </a:ext>
            </a:extLst>
          </p:cNvPr>
          <p:cNvSpPr txBox="1"/>
          <p:nvPr/>
        </p:nvSpPr>
        <p:spPr>
          <a:xfrm rot="21215713">
            <a:off x="5139065" y="3156823"/>
            <a:ext cx="181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أن 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يستخرج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الطالب أساليب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دعوة سيدنا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نوح.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7650612-5E3D-4C30-BB32-90D546F67815}"/>
              </a:ext>
            </a:extLst>
          </p:cNvPr>
          <p:cNvSpPr txBox="1"/>
          <p:nvPr/>
        </p:nvSpPr>
        <p:spPr>
          <a:xfrm rot="1020043">
            <a:off x="2745611" y="3003317"/>
            <a:ext cx="1647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أن </a:t>
            </a: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يحدد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الطالب مصير قوم سيدنا نوح.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Double Wave 69">
            <a:extLst>
              <a:ext uri="{FF2B5EF4-FFF2-40B4-BE49-F238E27FC236}">
                <a16:creationId xmlns:a16="http://schemas.microsoft.com/office/drawing/2014/main" id="{C60307A6-406A-4794-8ACB-96CF8FE3F440}"/>
              </a:ext>
            </a:extLst>
          </p:cNvPr>
          <p:cNvSpPr/>
          <p:nvPr/>
        </p:nvSpPr>
        <p:spPr>
          <a:xfrm>
            <a:off x="4586288" y="1300402"/>
            <a:ext cx="1840422" cy="803895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ED2F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8783317-4BE3-43E0-A7F5-7D7370646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6412328" y="861021"/>
            <a:ext cx="2339311" cy="128850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9B5AAB1-77EE-4B7E-B389-AEFD1592F78F}"/>
              </a:ext>
            </a:extLst>
          </p:cNvPr>
          <p:cNvSpPr txBox="1"/>
          <p:nvPr/>
        </p:nvSpPr>
        <p:spPr>
          <a:xfrm>
            <a:off x="4591045" y="1292698"/>
            <a:ext cx="19024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50" dirty="0">
                <a:solidFill>
                  <a:prstClr val="white"/>
                </a:solidFill>
                <a:cs typeface="(AH) Manal Black" pitchFamily="2" charset="-78"/>
              </a:rPr>
              <a:t>أهدافـي</a:t>
            </a:r>
          </a:p>
        </p:txBody>
      </p:sp>
      <p:pic>
        <p:nvPicPr>
          <p:cNvPr id="47" name="Picture 4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561249C-14BB-4B17-B5B2-213D73D4A9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3923625"/>
            <a:ext cx="2012923" cy="15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7" grpId="0"/>
      <p:bldP spid="68" grpId="0"/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27333-F685-4AF6-B89F-725DD9F6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410818"/>
            <a:ext cx="11171582" cy="630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AE0FD7-49AA-40C3-A86C-8943118C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0" t="3572" r="22656" b="84243"/>
          <a:stretch/>
        </p:blipFill>
        <p:spPr>
          <a:xfrm>
            <a:off x="9462053" y="2418522"/>
            <a:ext cx="636104" cy="768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45951-5361-46E8-BC21-85C4142F6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3572" r="61922" b="81512"/>
          <a:stretch/>
        </p:blipFill>
        <p:spPr>
          <a:xfrm>
            <a:off x="9528313" y="3094382"/>
            <a:ext cx="503584" cy="940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30FFF-1F96-4398-9F0B-90E378187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0" t="3572" r="22656" b="84243"/>
          <a:stretch/>
        </p:blipFill>
        <p:spPr>
          <a:xfrm>
            <a:off x="9375915" y="3902764"/>
            <a:ext cx="636104" cy="768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29C02-260D-45FC-AAAF-44FD0F8C5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3572" r="61922" b="81512"/>
          <a:stretch/>
        </p:blipFill>
        <p:spPr>
          <a:xfrm>
            <a:off x="9528313" y="4916553"/>
            <a:ext cx="503584" cy="9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21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النتاجات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التقويم القبلي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التقديم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التغذية الراجعة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تقويم التكويني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التمايز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التمهيد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الربط بالحياة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التفكير الناقد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بطاقة خروج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45E313-DE85-468A-B7C5-AB9A8620C370}"/>
              </a:ext>
            </a:extLst>
          </p:cNvPr>
          <p:cNvSpPr txBox="1"/>
          <p:nvPr/>
        </p:nvSpPr>
        <p:spPr>
          <a:xfrm>
            <a:off x="3552780" y="626002"/>
            <a:ext cx="650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لنستذكر معا أركان الايمان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A7803CE-34A8-446A-A8DD-DC61994DF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8" b="8148"/>
          <a:stretch/>
        </p:blipFill>
        <p:spPr>
          <a:xfrm>
            <a:off x="4767629" y="1549332"/>
            <a:ext cx="4019644" cy="399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38DA05-4E60-45BD-BA57-19089BFB8037}"/>
              </a:ext>
            </a:extLst>
          </p:cNvPr>
          <p:cNvSpPr/>
          <p:nvPr/>
        </p:nvSpPr>
        <p:spPr>
          <a:xfrm>
            <a:off x="330031" y="6024282"/>
            <a:ext cx="1996310" cy="675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E3AD7-C49C-4DE8-B183-16504D0B42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sp>
        <p:nvSpPr>
          <p:cNvPr id="37" name="Double Wave 36">
            <a:extLst>
              <a:ext uri="{FF2B5EF4-FFF2-40B4-BE49-F238E27FC236}">
                <a16:creationId xmlns:a16="http://schemas.microsoft.com/office/drawing/2014/main" id="{E45D0890-6E2E-45B5-B6B5-5F97E2B419FF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الوحدة: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الأولى</a:t>
            </a: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8B1012DE-628E-4E30-88A1-4885C7EB99F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الدرس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03E4AE2B-6D3E-4C7F-8CE2-B5765E96357F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المادة: 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التربية الإسلامية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FB007F56-EFB5-4F31-9DDB-E68D043D3D2F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الصف :</a:t>
            </a:r>
            <a:r>
              <a:rPr kumimoji="0" lang="ar-JO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الخامس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27FD9F3-522D-4D8E-965F-C53D49B08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35567" y="4701466"/>
            <a:ext cx="2102045" cy="1810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D6C92-06C8-4345-973E-8F32E50BB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00" y="1467316"/>
            <a:ext cx="3399580" cy="38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1879A773-C80D-466D-9A00-F1F5BBC8AB4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777F92A9-102A-4B2E-8764-4D6F3562E526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3C63DAA0-533C-4F51-9C78-8A46B9127365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D841F778-6051-4491-97F6-2F372F0AC0D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A3F7863-DCE6-4E32-9DBD-464D23F0B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"/>
          <a:stretch/>
        </p:blipFill>
        <p:spPr>
          <a:xfrm>
            <a:off x="1445659" y="634027"/>
            <a:ext cx="8672769" cy="27782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E918F3-0255-4602-B5C5-D713FED90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69" y="3518846"/>
            <a:ext cx="8135879" cy="319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9D50BD-DF4A-4106-B221-A3FCE214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507" y="4966096"/>
            <a:ext cx="2149836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408BFC9-009B-4C51-8C0D-4BAFB4A07C9B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F8628E89-B3CA-4378-AE9F-66BC82416B7C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CEDDD13-49BE-4264-A47F-F3CA5E9624E7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7D766B31-5ACA-46F2-A1CE-C729DFC9F3A5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59524-69A5-44A8-B47C-436FB7652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887" y="4835767"/>
            <a:ext cx="1841152" cy="1841152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68565FFD-EC1C-46BB-BEDD-D6CC88FC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01" y="1208531"/>
            <a:ext cx="9321067" cy="34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07226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77AA860-956C-4303-BF7A-0B07214FD2F4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3728FD7E-927C-47EB-8515-A3942C94A9E4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560B695-4DE1-4BD4-A090-E754B7D65ABD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66FBA71C-99E0-45CE-8193-0526855783F0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6" name="Picture 4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5DAC1EA-BF65-42DA-B883-755BC717A3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6" y="4988859"/>
            <a:ext cx="2178869" cy="1687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CF949A-6D19-490C-A778-8299B45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04" y="1165206"/>
            <a:ext cx="8619062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صة سيدنا نوح عليه السلام رائعة جدا وهل إستطاع سيدنا نوح أن يشفع لإبنه عند الله ؟؟">
            <a:hlinkClick r:id="" action="ppaction://media"/>
            <a:extLst>
              <a:ext uri="{FF2B5EF4-FFF2-40B4-BE49-F238E27FC236}">
                <a16:creationId xmlns:a16="http://schemas.microsoft.com/office/drawing/2014/main" id="{7ACAC0D0-10A3-4C65-AFC0-6A8D62769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97747C6B-CDC7-4848-A210-3AC974691D73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5908305D-15BD-4274-BEBF-283BAD3688A7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809BEBF-DBE9-4251-B94C-B58AB0DB18B9}"/>
              </a:ext>
            </a:extLst>
          </p:cNvPr>
          <p:cNvSpPr/>
          <p:nvPr/>
        </p:nvSpPr>
        <p:spPr>
          <a:xfrm>
            <a:off x="7918850" y="11050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الإسلامية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88EB929-CA91-4583-B799-6F404790A93C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الخامس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47" name="مجموعة 2047">
            <a:extLst>
              <a:ext uri="{FF2B5EF4-FFF2-40B4-BE49-F238E27FC236}">
                <a16:creationId xmlns:a16="http://schemas.microsoft.com/office/drawing/2014/main" id="{6A800924-DEBF-4C42-909C-93F3E816311C}"/>
              </a:ext>
            </a:extLst>
          </p:cNvPr>
          <p:cNvGrpSpPr/>
          <p:nvPr/>
        </p:nvGrpSpPr>
        <p:grpSpPr>
          <a:xfrm>
            <a:off x="6337088" y="1462495"/>
            <a:ext cx="4061428" cy="1166729"/>
            <a:chOff x="2441456" y="1062192"/>
            <a:chExt cx="1928138" cy="928534"/>
          </a:xfrm>
          <a:solidFill>
            <a:srgbClr val="44546A">
              <a:lumMod val="60000"/>
              <a:lumOff val="40000"/>
            </a:srgbClr>
          </a:solidFill>
        </p:grpSpPr>
        <p:sp>
          <p:nvSpPr>
            <p:cNvPr id="49" name="مستطيل 4">
              <a:extLst>
                <a:ext uri="{FF2B5EF4-FFF2-40B4-BE49-F238E27FC236}">
                  <a16:creationId xmlns:a16="http://schemas.microsoft.com/office/drawing/2014/main" id="{11643230-CDA8-4D36-A22B-F637D218393F}"/>
                </a:ext>
              </a:extLst>
            </p:cNvPr>
            <p:cNvSpPr/>
            <p:nvPr/>
          </p:nvSpPr>
          <p:spPr>
            <a:xfrm>
              <a:off x="2494881" y="1085850"/>
              <a:ext cx="1841999" cy="90487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softEdge rad="215900"/>
            </a:effectLst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مستطيل: زوايا مستديرة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3CCB1B2A-B425-428C-B990-5C5998ACA94B}"/>
                </a:ext>
              </a:extLst>
            </p:cNvPr>
            <p:cNvSpPr/>
            <p:nvPr/>
          </p:nvSpPr>
          <p:spPr>
            <a:xfrm>
              <a:off x="2441456" y="1062192"/>
              <a:ext cx="1928138" cy="68103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950 سنة استمرت دعوته</a:t>
              </a:r>
              <a:endPara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2A6EDA5-463B-473F-83B4-2BDCEEDCEA50}"/>
              </a:ext>
            </a:extLst>
          </p:cNvPr>
          <p:cNvSpPr txBox="1"/>
          <p:nvPr/>
        </p:nvSpPr>
        <p:spPr>
          <a:xfrm>
            <a:off x="3219964" y="557621"/>
            <a:ext cx="48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0" i="0" u="none" strike="noStrike" kern="0" cap="none" spc="0" normalizeH="0" baseline="0" noProof="0" dirty="0">
                <a:ln>
                  <a:noFill/>
                </a:ln>
                <a:solidFill>
                  <a:srgbClr val="321704"/>
                </a:solidFill>
                <a:effectLst/>
                <a:uLnTx/>
                <a:uFillTx/>
              </a:rPr>
              <a:t>تلخيص قصة سيدنا نوح</a:t>
            </a:r>
            <a:endParaRPr kumimoji="0" lang="x-none" sz="4800" b="0" i="0" u="none" strike="noStrike" kern="0" cap="none" spc="0" normalizeH="0" baseline="0" noProof="0" dirty="0">
              <a:ln>
                <a:noFill/>
              </a:ln>
              <a:solidFill>
                <a:srgbClr val="321704"/>
              </a:solidFill>
              <a:effectLst/>
              <a:uLnTx/>
              <a:uFillTx/>
            </a:endParaRPr>
          </a:p>
        </p:txBody>
      </p:sp>
      <p:sp>
        <p:nvSpPr>
          <p:cNvPr id="52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6F483EB0-11C3-4BAA-BA73-A43C449C33FA}"/>
              </a:ext>
            </a:extLst>
          </p:cNvPr>
          <p:cNvSpPr/>
          <p:nvPr/>
        </p:nvSpPr>
        <p:spPr>
          <a:xfrm>
            <a:off x="595482" y="1462495"/>
            <a:ext cx="4061428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لم </a:t>
            </a:r>
            <a:r>
              <a:rPr kumimoji="0" lang="ar-JO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يستجب لدعوته إلا القليل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3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50918174-51D6-4A12-8A8C-E7E3089BE07D}"/>
              </a:ext>
            </a:extLst>
          </p:cNvPr>
          <p:cNvSpPr/>
          <p:nvPr/>
        </p:nvSpPr>
        <p:spPr>
          <a:xfrm>
            <a:off x="6363692" y="2447229"/>
            <a:ext cx="4061428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دعاهم سراً وجهراً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4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BCE36B63-7CA0-418D-8795-C2F796CFADF9}"/>
              </a:ext>
            </a:extLst>
          </p:cNvPr>
          <p:cNvSpPr/>
          <p:nvPr/>
        </p:nvSpPr>
        <p:spPr>
          <a:xfrm>
            <a:off x="6474344" y="3602088"/>
            <a:ext cx="4061428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أمره بركوب السفينة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5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03CA2D41-F35B-405B-87E4-2FCFC150FE49}"/>
              </a:ext>
            </a:extLst>
          </p:cNvPr>
          <p:cNvSpPr/>
          <p:nvPr/>
        </p:nvSpPr>
        <p:spPr>
          <a:xfrm>
            <a:off x="678119" y="2364774"/>
            <a:ext cx="4061428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أمرهم الله ببناء السفينة 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6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B465312F-CE19-4064-96F9-49F7451E7245}"/>
              </a:ext>
            </a:extLst>
          </p:cNvPr>
          <p:cNvSpPr/>
          <p:nvPr/>
        </p:nvSpPr>
        <p:spPr>
          <a:xfrm>
            <a:off x="919932" y="3348457"/>
            <a:ext cx="4061428" cy="2136577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أمره الله أن يحمل من آمن معه ومن كل حيوان زوجين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7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74B44C9A-18A9-46B1-B0DE-5F308D10E701}"/>
              </a:ext>
            </a:extLst>
          </p:cNvPr>
          <p:cNvSpPr/>
          <p:nvPr/>
        </p:nvSpPr>
        <p:spPr>
          <a:xfrm>
            <a:off x="6096000" y="4722908"/>
            <a:ext cx="4650227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ثم </a:t>
            </a: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أرسل الله الطوفان على الكفار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8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7860D55D-79B5-42E0-AC15-9C0BF8F40891}"/>
              </a:ext>
            </a:extLst>
          </p:cNvPr>
          <p:cNvSpPr/>
          <p:nvPr/>
        </p:nvSpPr>
        <p:spPr>
          <a:xfrm>
            <a:off x="6658125" y="5843728"/>
            <a:ext cx="4061428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صعدوا للجبال حتى يهربوا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  <p:sp>
        <p:nvSpPr>
          <p:cNvPr id="59" name="مستطيل: زوايا مستديرة 28">
            <a:hlinkClick r:id="rId4" action="ppaction://hlinksldjump"/>
            <a:extLst>
              <a:ext uri="{FF2B5EF4-FFF2-40B4-BE49-F238E27FC236}">
                <a16:creationId xmlns:a16="http://schemas.microsoft.com/office/drawing/2014/main" id="{2033FFD5-ABC1-4F5C-870B-834458C2FB2A}"/>
              </a:ext>
            </a:extLst>
          </p:cNvPr>
          <p:cNvSpPr/>
          <p:nvPr/>
        </p:nvSpPr>
        <p:spPr>
          <a:xfrm>
            <a:off x="1142236" y="5699271"/>
            <a:ext cx="4061428" cy="855743"/>
          </a:xfrm>
          <a:prstGeom prst="roundRect">
            <a:avLst>
              <a:gd name="adj" fmla="val 50000"/>
            </a:avLst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Thuluth" panose="02010000000000000000" pitchFamily="2" charset="-78"/>
              </a:rPr>
              <a:t>عصى ابن سيدنا نوح والده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52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9248B55-7CC6-4F33-B0DA-77B62718F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841480"/>
            <a:ext cx="1296707" cy="73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A33EF6-C611-4748-84A3-48B9CC365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0" y="603392"/>
            <a:ext cx="9148437" cy="525864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3C79DCD-3DBE-4317-A5D1-604E22589080}"/>
              </a:ext>
            </a:extLst>
          </p:cNvPr>
          <p:cNvSpPr/>
          <p:nvPr/>
        </p:nvSpPr>
        <p:spPr>
          <a:xfrm>
            <a:off x="6961832" y="2927979"/>
            <a:ext cx="1130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سراً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E40BF0-7FC1-4043-98AB-71CDE4F0D480}"/>
              </a:ext>
            </a:extLst>
          </p:cNvPr>
          <p:cNvSpPr/>
          <p:nvPr/>
        </p:nvSpPr>
        <p:spPr>
          <a:xfrm>
            <a:off x="2842790" y="2898162"/>
            <a:ext cx="174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جهراً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E34202A-AC78-4B5F-8C6D-10D6D0485994}"/>
              </a:ext>
            </a:extLst>
          </p:cNvPr>
          <p:cNvSpPr/>
          <p:nvPr/>
        </p:nvSpPr>
        <p:spPr>
          <a:xfrm>
            <a:off x="4585447" y="4259822"/>
            <a:ext cx="4788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BoldMT"/>
              </a:rPr>
              <a:t>طاعة لأمر الله 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5A17AD-EE4B-41D1-B073-075C77946B73}"/>
              </a:ext>
            </a:extLst>
          </p:cNvPr>
          <p:cNvSpPr/>
          <p:nvPr/>
        </p:nvSpPr>
        <p:spPr>
          <a:xfrm>
            <a:off x="176431" y="2219335"/>
            <a:ext cx="983942" cy="671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en-US" b="1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AEDAC09-A376-4297-97AB-5E8F03667A0A}"/>
              </a:ext>
            </a:extLst>
          </p:cNvPr>
          <p:cNvSpPr/>
          <p:nvPr/>
        </p:nvSpPr>
        <p:spPr>
          <a:xfrm>
            <a:off x="584981" y="4030407"/>
            <a:ext cx="983942" cy="671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2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792</Words>
  <Application>Microsoft Office PowerPoint</Application>
  <PresentationFormat>Widescreen</PresentationFormat>
  <Paragraphs>345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Adobe Arabic</vt:lpstr>
      <vt:lpstr>Arial</vt:lpstr>
      <vt:lpstr>Arial-BoldMT</vt:lpstr>
      <vt:lpstr>Calibri</vt:lpstr>
      <vt:lpstr>Calibri Light</vt:lpstr>
      <vt:lpstr>HelveticaNeueLT Arabic 45 Light</vt:lpstr>
      <vt:lpstr>HelveticaNeueLT Arabic 55 Roman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آلاء نمر</cp:lastModifiedBy>
  <cp:revision>183</cp:revision>
  <dcterms:created xsi:type="dcterms:W3CDTF">2019-06-13T08:00:41Z</dcterms:created>
  <dcterms:modified xsi:type="dcterms:W3CDTF">2025-09-09T05:34:39Z</dcterms:modified>
</cp:coreProperties>
</file>