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sldIdLst>
    <p:sldId id="256" r:id="rId3"/>
    <p:sldId id="274" r:id="rId4"/>
    <p:sldId id="288" r:id="rId5"/>
    <p:sldId id="289" r:id="rId6"/>
    <p:sldId id="292" r:id="rId7"/>
    <p:sldId id="312" r:id="rId8"/>
    <p:sldId id="293" r:id="rId9"/>
    <p:sldId id="294" r:id="rId10"/>
    <p:sldId id="300" r:id="rId11"/>
    <p:sldId id="297" r:id="rId12"/>
    <p:sldId id="302" r:id="rId13"/>
    <p:sldId id="305" r:id="rId14"/>
    <p:sldId id="299" r:id="rId15"/>
    <p:sldId id="314" r:id="rId16"/>
    <p:sldId id="296" r:id="rId17"/>
    <p:sldId id="276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F7D-AFCF-441E-B88E-DA38C981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42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8E7A-F345-4DB8-AEE1-C55DE6601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183FA-DE9F-4D63-A105-56E188DF6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EDA5-6CA3-4CE6-9D1F-E5CBEE8C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53D5-52DC-40C1-9117-F2E6A322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7CB9-C2FF-41F7-B8DF-6ABF74D3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C181-386A-4A9C-8A8F-F0DC3B02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FD5-3A6C-463B-ABAD-D1A1D2C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8DA3-BF84-42EF-A2FD-858330EC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8EC4-94B1-468C-BD4E-E6DE9460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ABB5B-0798-4C65-9180-B2528C98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25FF-5D5E-4ED7-A794-69DD762A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48552-E5F9-4D8A-B400-3DF2794F9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4DAF-6B49-422C-B5B1-1CC8288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0509-D676-4E9A-B01C-CD190C34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2A2B-9736-4316-826A-0C437A62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803-9449-4F58-817D-937275E0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4AA0-1BBC-46B1-AD23-120746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97592-AEE6-45B2-8710-EA6E10522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8A595-520B-4F59-A0EE-F0D87B14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CE2E5-8E2D-4764-A69B-54E9258B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1F8A-041F-4F23-8ED6-B59AEC77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DBE0-CA91-44FC-A37C-322717D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0AB9-E9BB-4676-BC3B-3B0F3040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7B301-D13D-46EC-A829-79090AE8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F0773-5219-45C0-A8EA-5E6ED8314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95529-48B8-45CE-82E9-9B4A5588F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926ED-3644-4E31-9D8A-C4E1B789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07430-4025-4F73-B1E1-129B518F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BBCDB-F144-46C4-B931-9D92ED8F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9FB1-3238-4E0F-BADE-1030AD54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8E454-561B-4BDC-AD9B-5052A65A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7FCE7-72AD-469F-9ED6-DEDAD399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04355-131B-49A2-A8E9-A2CC2CF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53878-E957-47D9-9061-11D51840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9F8A1-2B7E-4C53-A1CD-2AE8249C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95F1-D74D-484E-BDCD-B319F1FC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7B29-12DB-4F94-94A3-3EC235E4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AA14-99B8-46DD-A894-4A86BFA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8E4D-90F8-40EE-8213-F4334D4C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C0F4-0DB9-43E5-9E82-067E7336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F79A6-1371-4276-ADE0-F64E4DDF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B2E0-44D0-4D77-A3F7-61EB02D7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930C-B281-4BFD-8981-AAEF0661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652E-8C37-4A20-AC6C-500086917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037AF-0E9A-4D11-A75A-4FA7C990C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9984-D731-4914-96E8-A8C97FE6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6F2A5-6D8E-4C6A-8399-DAE6D4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9E18B-5298-4AE3-97A6-351D6DFF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D5F9-3295-45EB-B625-65A5B6E0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3B1D2-144F-46C8-A6BE-3CBFF8DE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B1B4-1721-425E-BA5B-4FDD1FFA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9A9C1-6D75-4ACE-858C-7DE2618C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5A267-D980-47DE-B5A8-B878A378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6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0A821-0132-4A49-8DF9-810840E74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5ED3-9B8F-4FE9-9ED8-B2E09408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D417-27F7-471F-BC83-50C1F576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8122-0F33-4D57-996D-0ADAE629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9707-C306-4E42-9208-C8898443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EB5BF-0CC3-4CB7-B1D1-32850B0B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E9443-B566-4F68-98FF-729D7747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C5E78-21EA-459D-A341-D2FF4B896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979A-781F-4AE0-84A0-D1CCDE5A44F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3E14-4FA3-41CA-B13B-95B1E86BB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95202-DB91-46C1-9260-48767E56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بقرآني أرتقي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>
                <a:cs typeface="AGA Battouta Regular" pitchFamily="2" charset="-78"/>
              </a:rPr>
              <a:t>الرسم القرآني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</a:t>
            </a:r>
            <a:r>
              <a:rPr lang="ar-JO" sz="4400" dirty="0">
                <a:cs typeface="AGA Battouta Regular" pitchFamily="2" charset="-78"/>
              </a:rPr>
              <a:t>التربية الاسلامية</a:t>
            </a:r>
            <a:r>
              <a:rPr lang="ar-SA" sz="4400" dirty="0">
                <a:cs typeface="AGA Battouta Regular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الخامس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77AA860-956C-4303-BF7A-0B07214FD2F4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3728FD7E-927C-47EB-8515-A3942C94A9E4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560B695-4DE1-4BD4-A090-E754B7D65ABD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66FBA71C-99E0-45CE-8193-0526855783F0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CF657-66DB-4181-BE43-5A1FCFE29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602"/>
          <a:stretch/>
        </p:blipFill>
        <p:spPr>
          <a:xfrm>
            <a:off x="1020284" y="1605388"/>
            <a:ext cx="9517328" cy="40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085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نتاجات</a:t>
            </a:r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75A921-5280-40AD-B51B-F6727C1CC0D5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6B80B5C5-EEE6-43F3-A03B-FEE53A71AF85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C94ED6DE-B926-4339-9091-CA916B3CF4F2}"/>
              </a:ext>
            </a:extLst>
          </p:cNvPr>
          <p:cNvSpPr/>
          <p:nvPr/>
        </p:nvSpPr>
        <p:spPr>
          <a:xfrm>
            <a:off x="674285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AABDED39-FBC8-45EC-BF5A-FCCB9B88F88A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المصحف العثماني">
            <a:extLst>
              <a:ext uri="{FF2B5EF4-FFF2-40B4-BE49-F238E27FC236}">
                <a16:creationId xmlns:a16="http://schemas.microsoft.com/office/drawing/2014/main" id="{1D9F413C-9DDF-4476-9D43-0A5F3C903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8"/>
          <a:stretch/>
        </p:blipFill>
        <p:spPr bwMode="auto">
          <a:xfrm>
            <a:off x="2939740" y="2057400"/>
            <a:ext cx="6969523" cy="42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09953-A81E-4BB2-A716-76D5E25790A6}"/>
              </a:ext>
            </a:extLst>
          </p:cNvPr>
          <p:cNvSpPr txBox="1"/>
          <p:nvPr/>
        </p:nvSpPr>
        <p:spPr>
          <a:xfrm>
            <a:off x="2043953" y="873761"/>
            <a:ext cx="762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b="1" dirty="0">
                <a:solidFill>
                  <a:srgbClr val="0070C0"/>
                </a:solidFill>
              </a:rPr>
              <a:t>أتأمل النسخة أدناه من المصحف العثماني وأذكر عددا من الفروق بينها وبين نسخ المصاحف التي بين ايدينا اليوم؟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63DCEB6-BFFB-4A32-9D28-9BDDBE032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072"/>
          <a:stretch/>
        </p:blipFill>
        <p:spPr>
          <a:xfrm>
            <a:off x="257629" y="5311823"/>
            <a:ext cx="1954623" cy="1495425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D3611C-8C2C-4D0B-A589-7E4F776A7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531" y="422521"/>
            <a:ext cx="1091163" cy="12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111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7747C6B-CDC7-4848-A210-3AC974691D73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5908305D-15BD-4274-BEBF-283BAD3688A7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809BEBF-DBE9-4251-B94C-B58AB0DB18B9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B88EB929-CA91-4583-B799-6F404790A93C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DC538-54DC-42A1-9B84-DDEB81C1C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308" y="789955"/>
            <a:ext cx="5831472" cy="51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412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63FC621-62DE-4C20-BA42-274031522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72"/>
          <a:stretch/>
        </p:blipFill>
        <p:spPr>
          <a:xfrm>
            <a:off x="257629" y="5311823"/>
            <a:ext cx="1954623" cy="1495425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53F498-E688-4145-BB54-7793D771F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57" y="1245371"/>
            <a:ext cx="10051193" cy="38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638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48B91-7C70-4C5A-B0AE-E31804FD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7" y="838248"/>
            <a:ext cx="11246787" cy="52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7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7747C6B-CDC7-4848-A210-3AC974691D73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5908305D-15BD-4274-BEBF-283BAD3688A7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809BEBF-DBE9-4251-B94C-B58AB0DB18B9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B88EB929-CA91-4583-B799-6F404790A93C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D78FE-E8D5-4111-A815-39E01DA39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050" y="2329571"/>
            <a:ext cx="8455987" cy="188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929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62990" y="54933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7FB490A-407E-4B7C-8D69-60AB34056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72"/>
          <a:stretch/>
        </p:blipFill>
        <p:spPr>
          <a:xfrm>
            <a:off x="-123973" y="5982297"/>
            <a:ext cx="1333014" cy="101985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5A3DFB-C729-4415-AFCA-BD4013DDA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87" y="1423092"/>
            <a:ext cx="8864336" cy="46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017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D28CE-BB0A-4CFE-8F55-02FBB3882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2" t="14862" r="29456" b="8192"/>
          <a:stretch/>
        </p:blipFill>
        <p:spPr>
          <a:xfrm>
            <a:off x="2292625" y="106259"/>
            <a:ext cx="6480314" cy="6751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EE7D7-17D4-445F-96B0-55ECBB7EB629}"/>
              </a:ext>
            </a:extLst>
          </p:cNvPr>
          <p:cNvSpPr txBox="1"/>
          <p:nvPr/>
        </p:nvSpPr>
        <p:spPr>
          <a:xfrm>
            <a:off x="397565" y="980660"/>
            <a:ext cx="702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كتابة القرآن الكريم بطريقة تختلف عن الرسم الاملائي ولا تختلف في لفظ حروفه وكلماته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46202-F6AC-4A0A-9E3E-453CED58B75B}"/>
              </a:ext>
            </a:extLst>
          </p:cNvPr>
          <p:cNvSpPr txBox="1"/>
          <p:nvPr/>
        </p:nvSpPr>
        <p:spPr>
          <a:xfrm>
            <a:off x="-6625" y="1424606"/>
            <a:ext cx="702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مجموعة من الصحابة يتقنون الكتابة كلفهم النبي بكتابة </a:t>
            </a:r>
            <a:r>
              <a:rPr kumimoji="0" lang="ar-JO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ايات</a:t>
            </a: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 القرآن الكريم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8BFBC977-DE64-48DE-B383-0D3775F8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866" y="2436136"/>
            <a:ext cx="458473" cy="458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66730D-990F-4CE0-B191-F08A1A41AD68}"/>
              </a:ext>
            </a:extLst>
          </p:cNvPr>
          <p:cNvSpPr txBox="1"/>
          <p:nvPr/>
        </p:nvSpPr>
        <p:spPr>
          <a:xfrm>
            <a:off x="3491944" y="3730490"/>
            <a:ext cx="14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الالف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A940E-2E8C-4834-B4AB-22B88F5ED6D5}"/>
              </a:ext>
            </a:extLst>
          </p:cNvPr>
          <p:cNvSpPr txBox="1"/>
          <p:nvPr/>
        </p:nvSpPr>
        <p:spPr>
          <a:xfrm>
            <a:off x="3644344" y="4161182"/>
            <a:ext cx="14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الياء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9002A-A83F-4B58-BA21-89DA56003469}"/>
              </a:ext>
            </a:extLst>
          </p:cNvPr>
          <p:cNvSpPr txBox="1"/>
          <p:nvPr/>
        </p:nvSpPr>
        <p:spPr>
          <a:xfrm>
            <a:off x="2782951" y="4134681"/>
            <a:ext cx="14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الالف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1F724-3694-4469-8B30-CE1C88950125}"/>
              </a:ext>
            </a:extLst>
          </p:cNvPr>
          <p:cNvSpPr txBox="1"/>
          <p:nvPr/>
        </p:nvSpPr>
        <p:spPr>
          <a:xfrm>
            <a:off x="3644344" y="5446646"/>
            <a:ext cx="14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العالمين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6DBC8-9C68-4766-B181-AE4FB30C50F3}"/>
              </a:ext>
            </a:extLst>
          </p:cNvPr>
          <p:cNvSpPr txBox="1"/>
          <p:nvPr/>
        </p:nvSpPr>
        <p:spPr>
          <a:xfrm>
            <a:off x="3664224" y="5771322"/>
            <a:ext cx="149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يحيي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5CBE9-96DA-4C56-BE06-16D73C2324D2}"/>
              </a:ext>
            </a:extLst>
          </p:cNvPr>
          <p:cNvSpPr txBox="1"/>
          <p:nvPr/>
        </p:nvSpPr>
        <p:spPr>
          <a:xfrm>
            <a:off x="3796744" y="6102626"/>
            <a:ext cx="14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الصلاة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22B30-E6D3-46AD-AD5F-1A464CF9A6BB}"/>
              </a:ext>
            </a:extLst>
          </p:cNvPr>
          <p:cNvSpPr txBox="1"/>
          <p:nvPr/>
        </p:nvSpPr>
        <p:spPr>
          <a:xfrm>
            <a:off x="3796744" y="6460439"/>
            <a:ext cx="149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ياسين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97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7913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38B1D-87EF-4C32-953D-379FF2BC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50" y="2065391"/>
            <a:ext cx="8600416" cy="3220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C487A9-3A3C-481D-8FBE-8F561797B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396" y="581291"/>
            <a:ext cx="1780186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5E313-DE85-468A-B7C5-AB9A8620C370}"/>
              </a:ext>
            </a:extLst>
          </p:cNvPr>
          <p:cNvSpPr txBox="1"/>
          <p:nvPr/>
        </p:nvSpPr>
        <p:spPr>
          <a:xfrm>
            <a:off x="6304194" y="1122470"/>
            <a:ext cx="3252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72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لنستذكر معا أركان الايمان</a:t>
            </a:r>
            <a:endParaRPr lang="en-US" sz="72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7803CE-34A8-446A-A8DD-DC61994DF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88" b="8148"/>
          <a:stretch/>
        </p:blipFill>
        <p:spPr>
          <a:xfrm>
            <a:off x="1566068" y="1118267"/>
            <a:ext cx="4019644" cy="399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38DA05-4E60-45BD-BA57-19089BFB8037}"/>
              </a:ext>
            </a:extLst>
          </p:cNvPr>
          <p:cNvSpPr/>
          <p:nvPr/>
        </p:nvSpPr>
        <p:spPr>
          <a:xfrm>
            <a:off x="330031" y="6024282"/>
            <a:ext cx="1996310" cy="675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E3AD7-C49C-4DE8-B183-16504D0B42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072"/>
          <a:stretch/>
        </p:blipFill>
        <p:spPr>
          <a:xfrm>
            <a:off x="257629" y="5311823"/>
            <a:ext cx="1954623" cy="1495425"/>
          </a:xfrm>
          <a:prstGeom prst="ellipse">
            <a:avLst/>
          </a:prstGeom>
        </p:spPr>
      </p:pic>
      <p:sp>
        <p:nvSpPr>
          <p:cNvPr id="37" name="Double Wave 36">
            <a:extLst>
              <a:ext uri="{FF2B5EF4-FFF2-40B4-BE49-F238E27FC236}">
                <a16:creationId xmlns:a16="http://schemas.microsoft.com/office/drawing/2014/main" id="{E45D0890-6E2E-45B5-B6B5-5F97E2B419FF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8B1012DE-628E-4E30-88A1-4885C7EB99F7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03E4AE2B-6D3E-4C7F-8CE2-B5765E96357F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FB007F56-EFB5-4F31-9DDB-E68D043D3D2F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957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1F72C7-B25B-4DAE-808B-3C245ADD91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4" t="9555" r="14880" b="15830"/>
          <a:stretch/>
        </p:blipFill>
        <p:spPr>
          <a:xfrm>
            <a:off x="0" y="5471024"/>
            <a:ext cx="1954306" cy="110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Double Wave 44">
            <a:extLst>
              <a:ext uri="{FF2B5EF4-FFF2-40B4-BE49-F238E27FC236}">
                <a16:creationId xmlns:a16="http://schemas.microsoft.com/office/drawing/2014/main" id="{1879A773-C80D-466D-9A00-F1F5BBC8AB44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777F92A9-102A-4B2E-8764-4D6F3562E526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3C63DAA0-533C-4F51-9C78-8A46B9127365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D841F778-6051-4491-97F6-2F372F0AC0DC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93021-73FF-41D9-B15E-36BB6FE41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489" y="490972"/>
            <a:ext cx="6394821" cy="62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3210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3271A08B-E451-48CC-919D-7BB92198C284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3356109C-5EAF-4BFB-8DA0-CF4E30BC5513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852BA02-18FB-49B7-8A20-38ECE08E7FE9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32825C82-5288-4BB0-AC32-A232716BE0F2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5D24D-D7AE-4DDA-B057-6B0FA357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8" y="774437"/>
            <a:ext cx="10438704" cy="58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81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7" y="1174543"/>
            <a:ext cx="785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/>
              <a:t>من فهمك لما سبق أجيبي الأسئلة التالية :</a:t>
            </a:r>
            <a:endParaRPr lang="ar-SA" sz="20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08564" y="1794253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1E6917-F49E-45CF-AFF6-7D654413EA22}"/>
              </a:ext>
            </a:extLst>
          </p:cNvPr>
          <p:cNvSpPr txBox="1"/>
          <p:nvPr/>
        </p:nvSpPr>
        <p:spPr>
          <a:xfrm>
            <a:off x="6280027" y="1861613"/>
            <a:ext cx="30820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برأيك لماذا كُتب القرآن الكريم برسم مختلف عن الرسم الإملائي؟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E25882-19AB-41E0-8BA9-65E5B981361E}"/>
              </a:ext>
            </a:extLst>
          </p:cNvPr>
          <p:cNvSpPr txBox="1"/>
          <p:nvPr/>
        </p:nvSpPr>
        <p:spPr>
          <a:xfrm>
            <a:off x="1091645" y="2857558"/>
            <a:ext cx="30820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أوجه الاختلاف والشبه بين الرسم القرآني والإملائي؟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8A9050-36F0-488C-8C00-38B2FEC4EDC4}"/>
              </a:ext>
            </a:extLst>
          </p:cNvPr>
          <p:cNvSpPr txBox="1"/>
          <p:nvPr/>
        </p:nvSpPr>
        <p:spPr>
          <a:xfrm>
            <a:off x="6263702" y="4312960"/>
            <a:ext cx="30820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الرسم القرآني هو نفسه الرسم العثماني؟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73591A-8A93-4DD4-BAAA-0321684B8DDC}"/>
              </a:ext>
            </a:extLst>
          </p:cNvPr>
          <p:cNvSpPr txBox="1"/>
          <p:nvPr/>
        </p:nvSpPr>
        <p:spPr>
          <a:xfrm>
            <a:off x="480231" y="5545204"/>
            <a:ext cx="36801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هم كتاب الوحي؟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D72BE5AA-988A-4F44-A9B3-AF7A39F0ADB3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9A605D2D-D464-42F9-ABA9-47B5FDB5781B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68" name="Double Wave 67">
            <a:extLst>
              <a:ext uri="{FF2B5EF4-FFF2-40B4-BE49-F238E27FC236}">
                <a16:creationId xmlns:a16="http://schemas.microsoft.com/office/drawing/2014/main" id="{C5D29C6F-7AED-4F84-984F-174A47D4F5CB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9" name="Double Wave 68">
            <a:extLst>
              <a:ext uri="{FF2B5EF4-FFF2-40B4-BE49-F238E27FC236}">
                <a16:creationId xmlns:a16="http://schemas.microsoft.com/office/drawing/2014/main" id="{9DF3674F-5EDB-4A44-A155-2B246A3DEE82}"/>
              </a:ext>
            </a:extLst>
          </p:cNvPr>
          <p:cNvSpPr/>
          <p:nvPr/>
        </p:nvSpPr>
        <p:spPr>
          <a:xfrm>
            <a:off x="5881614" y="12395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04CD5-8DCB-4312-8831-09A420ACB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945" y="808410"/>
            <a:ext cx="1091163" cy="12507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B45A55-8985-4F7A-8E19-BEB3F803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51" y="5914536"/>
            <a:ext cx="32799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745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D451C91F-2A7E-4A6B-A2E9-FB632D602C31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59851CA-E1A9-4258-A722-B6F73FE419E3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27059C3B-5ADE-4A84-9909-44DAACBCBE2F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99719060-4E80-4001-A9C8-D690F452A87F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19FFC79-29DB-4EFC-9E5E-A10D095E1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4" t="35742" r="27609" b="25012"/>
          <a:stretch/>
        </p:blipFill>
        <p:spPr>
          <a:xfrm>
            <a:off x="883734" y="1425388"/>
            <a:ext cx="9466240" cy="445857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D2D517C-FE0A-42F7-B19E-32F62DBEFD2A}"/>
              </a:ext>
            </a:extLst>
          </p:cNvPr>
          <p:cNvSpPr txBox="1"/>
          <p:nvPr/>
        </p:nvSpPr>
        <p:spPr>
          <a:xfrm>
            <a:off x="8812696" y="353501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بعض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8C9E71-C3E5-4DA1-942B-12744E2ECE34}"/>
              </a:ext>
            </a:extLst>
          </p:cNvPr>
          <p:cNvSpPr txBox="1"/>
          <p:nvPr/>
        </p:nvSpPr>
        <p:spPr>
          <a:xfrm>
            <a:off x="5956073" y="4853162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</a:rPr>
              <a:t>نسبة للخليفة عثمان بن عفان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6207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B408BFC9-009B-4C51-8C0D-4BAFB4A07C9B}"/>
              </a:ext>
            </a:extLst>
          </p:cNvPr>
          <p:cNvSpPr/>
          <p:nvPr/>
        </p:nvSpPr>
        <p:spPr>
          <a:xfrm>
            <a:off x="3911103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F8628E89-B3CA-4378-AE9F-66BC82416B7C}"/>
              </a:ext>
            </a:extLst>
          </p:cNvPr>
          <p:cNvSpPr/>
          <p:nvPr/>
        </p:nvSpPr>
        <p:spPr>
          <a:xfrm>
            <a:off x="759450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CEDDD13-49BE-4264-A47F-F3CA5E9624E7}"/>
              </a:ext>
            </a:extLst>
          </p:cNvPr>
          <p:cNvSpPr/>
          <p:nvPr/>
        </p:nvSpPr>
        <p:spPr>
          <a:xfrm>
            <a:off x="7918850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الإسلامية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7D766B31-5ACA-46F2-A1CE-C729DFC9F3A5}"/>
              </a:ext>
            </a:extLst>
          </p:cNvPr>
          <p:cNvSpPr/>
          <p:nvPr/>
        </p:nvSpPr>
        <p:spPr>
          <a:xfrm>
            <a:off x="5867209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3C8B-2895-4CF2-B048-54045D17D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1" y="1129993"/>
            <a:ext cx="9545006" cy="52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722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653FBF-3064-48DB-BA83-EDBF05285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398"/>
          <a:stretch/>
        </p:blipFill>
        <p:spPr>
          <a:xfrm>
            <a:off x="1117849" y="1475517"/>
            <a:ext cx="9328390" cy="44396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1C702C-AB51-4CE9-99C3-2E56FB4D1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531" y="422521"/>
            <a:ext cx="1091163" cy="12507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1AD3B-D51C-4BC0-AA59-FA2D593D7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165" y="5898925"/>
            <a:ext cx="328602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08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646</Words>
  <Application>Microsoft Office PowerPoint</Application>
  <PresentationFormat>Widescreen</PresentationFormat>
  <Paragraphs>274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ALA NEMER</cp:lastModifiedBy>
  <cp:revision>163</cp:revision>
  <dcterms:created xsi:type="dcterms:W3CDTF">2019-06-13T08:00:41Z</dcterms:created>
  <dcterms:modified xsi:type="dcterms:W3CDTF">2025-08-28T08:38:27Z</dcterms:modified>
</cp:coreProperties>
</file>