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0" r:id="rId2"/>
    <p:sldId id="316" r:id="rId3"/>
    <p:sldId id="257" r:id="rId4"/>
    <p:sldId id="282" r:id="rId5"/>
    <p:sldId id="336" r:id="rId6"/>
    <p:sldId id="332" r:id="rId7"/>
    <p:sldId id="337" r:id="rId8"/>
    <p:sldId id="333" r:id="rId9"/>
    <p:sldId id="338" r:id="rId10"/>
    <p:sldId id="339" r:id="rId11"/>
    <p:sldId id="340" r:id="rId12"/>
    <p:sldId id="284" r:id="rId13"/>
    <p:sldId id="281" r:id="rId14"/>
    <p:sldId id="283" r:id="rId15"/>
    <p:sldId id="301" r:id="rId16"/>
    <p:sldId id="330" r:id="rId17"/>
    <p:sldId id="286" r:id="rId18"/>
    <p:sldId id="331" r:id="rId19"/>
    <p:sldId id="342" r:id="rId20"/>
    <p:sldId id="294" r:id="rId21"/>
    <p:sldId id="327" r:id="rId22"/>
    <p:sldId id="34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57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01.223"/>
    </inkml:context>
    <inkml:brush xml:id="br0">
      <inkml:brushProperty name="width" value="0.08819" units="cm"/>
      <inkml:brushProperty name="height" value="0.35278" units="cm"/>
      <inkml:brushProperty name="color" value="#F18CCA"/>
      <inkml:brushProperty name="tip" value="rectangle"/>
      <inkml:brushProperty name="rasterOp" value="maskPen"/>
    </inkml:brush>
  </inkml:definitions>
  <inkml:trace contextRef="#ctx0" brushRef="#br0">6494 4378 0,'0'0'0,"0"0"15,0 0 1,0 0-16,0 0 16,0 0-16,0 0 15,0 0 1,-36 0-16,36 0 16,0 0-1,-48 0-15,48 0 16,-48 0-1,12 0-15,0 0 16,-12 0-16,1-12 16,-1 0-1,-12 0-15,0 0 16,0 12 0,12-12-16,1 12 15,-1 0-15,0 0 16,-12 0-1,0 0-15,-11 0 16,-1 0 0,0 0-16,0 0 15,1 0-15,11 0 16,0 0 0,0 0-16,0 0 15,1 0 1,-1 0-16,0-13 15,12 13-15,0 0 16,1 0 0,11 0-16,0 0 15,0 0 1,36 0-16,-48 0 16,48 0-16,-48 0 15,48 0 1,0 0-16,-36 0 15,36 0 1,0 0-16,0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24.5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9926 7132 0,'0'0'15,"0"0"-15,0 0 16,0 0-16,0 0 15,0 0 1,0 0-16,0 0 16,0 0-1,0 0-15,0 0 16,0 0 0,0 0-16,-48 0 15,12 0-15,-12 0 16,-12 0-1,-23-12-15,-13 0 16,-12 0 0,1 12-16,-1 0 15,-12 0-15,1 0 16,-1 0 0,1 0-16,-1 0 15,1 12 1,-1 0-16,12-12 15,13 0-15,11 0 16,24 12 0,0-12-16,12 0 15,13 0 1,-1 0-16,36 0 16,-48 0-1,48 0-15,0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25.9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19098 7084 0,'0'0'16,"0"0"-16,0 0 16,0 0-1,0 0-15,0 0 16,0 0-16,-48 0 15,48 0 1,-48 0-16,12 0 16,-12 0-1,1 0-15,-13 0 16,-12 0 0,0 0-16,-11 0 15,-1 0-15,0 0 16,0 0-1,1-12-15,-13 12 16,0 0-16,1 0 16,-25 12-1,13-12-15,-1 0 16,0 0 0,13 0-16,-1 0 15,0 0-15,-35 0 16,23 0-1,12 0-15,13-12 16,-1 12 0,24 0-16,0 0 15,13 0 1,-1 0-16,0 0 16,-24 0-16,12 0 15,1 0 1,59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26.9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13728 8888 0,'0'0'15,"0"0"-15,0 0 16,0 0 0,0 0-16,0 0 15,0 0-15,0 0 16,0 0-1,-47 0-15,11 0 16,-12-12 0,-12 0-16,-12 12 15,-11 0 1,-1 0-16,0 0 16,1 0-16,-1 0 15,0 0 1,0 0-16,13 0 15,-1 0-15,0 0 16,-12 0 0,1 0-16,-1 0 15,-12 0 1,1 0-16,-1 0 16,-12 0-1,-11 0-15,11 12 16,12-12-16,13 12 15,-1-12 1,12 0-16,24 0 16,1 0-1,11 0-15,0 0 16,36 0-16,-48 0 16,48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28.5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23845 7132 0,'0'0'0,"0"0"16,0 0-16,0 0 15,0 0 1,0 0-16,0 0 15,0 0-15,0 0 16,0 0 0,0 0-16,0 0 15,0 0 1,-59 0-16,11 0 16,-12 12-16,-12-12 15,-11 12 1,-13-12-16,0 0 15,-11 12-15,-13-12 16,12 12 0,-11 0-16,-1 0 15,-11 0 1,-1-12-16,1 0 16,11 0-16,0 0 15,1 0 1,11 0-16,1 0 15,-1 0 1,12 0-16,-11 0 16,11 0-1,-12 0-15,1 0 16,-1 0-16,12 12 16,1-12-1,11 12-15,0-12 16,24 0-16,1 0 15,11 0 1,0 0-16,12 0 16,0 0-1,0 0-15,1 0 16,-13 0-16,48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29.820"/>
    </inkml:context>
    <inkml:brush xml:id="br0">
      <inkml:brushProperty name="width" value="0.08819" units="cm"/>
      <inkml:brushProperty name="height" value="0.35278" units="cm"/>
      <inkml:brushProperty name="color" value="#C8CCF3"/>
      <inkml:brushProperty name="tip" value="rectangle"/>
      <inkml:brushProperty name="rasterOp" value="maskPen"/>
    </inkml:brush>
  </inkml:definitions>
  <inkml:trace contextRef="#ctx0" brushRef="#br0">6266 10223 0,'0'0'0,"0"0"15,0 0-15,0 0 16,0 0 0,0 0-16,0 0 15,0 0 1,-36 0-16,36 0 15,-59 0-15,11 0 16,0 0 0,-24 0-16,0 0 15,-11-12 1,-1 12-16,-12 0 16,1 0-16,-13 0 15,0 0 1,13 0-16,-1 0 15,0 12-15,13 0 16,-1-12 0,12 0-16,12 0 15,1 0 1,11 0-16,12 0 16,0 0-1,0 0-15,0 0 16,0 0-16,36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30.552"/>
    </inkml:context>
    <inkml:brush xml:id="br0">
      <inkml:brushProperty name="width" value="0.08819" units="cm"/>
      <inkml:brushProperty name="height" value="0.35278" units="cm"/>
      <inkml:brushProperty name="color" value="#C8CCF3"/>
      <inkml:brushProperty name="tip" value="rectangle"/>
      <inkml:brushProperty name="rasterOp" value="maskPen"/>
    </inkml:brush>
  </inkml:definitions>
  <inkml:trace contextRef="#ctx0" brushRef="#br0">9447 9790 0,'0'0'15,"0"0"1,0 0-16,0 0 16,0 0-16,0 0 15,0 0 1,-60 12-16,13-12 15,-13 12 1,-24-12-16,-12 12 16,-11 0-16,11-12 15,1 12 1,11-12-16,12 0 16,12 0-1,-11 0-15,71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32.668"/>
    </inkml:context>
    <inkml:brush xml:id="br0">
      <inkml:brushProperty name="width" value="0.08819" units="cm"/>
      <inkml:brushProperty name="height" value="0.35278" units="cm"/>
      <inkml:brushProperty name="color" value="#C8CCF3"/>
      <inkml:brushProperty name="tip" value="rectangle"/>
      <inkml:brushProperty name="rasterOp" value="maskPen"/>
    </inkml:brush>
  </inkml:definitions>
  <inkml:trace contextRef="#ctx0" brushRef="#br0">18344 10042 0,'0'0'0,"0"0"16,0 0-1,0 0-15,0 0 16,0 0-16,-35 0 15,-1 0 1,0 0-16,-24 0 16,0 0-1,-23-12-15,-1 12 16,-24 0-16,-11-12 16,-1 0-1,0 0-15,13 0 16,-1 12-1,-47 0-15,23 0 16,13 0 0,11 12-16,12 0 15,-47 0-15,11-12 16,13 24 0,-1-24-16,12 12 15,1 0-15,-13-12 16,13 12-1,-1 0-15,-12-12 16,1 0 0,-1 0-16,1 0 15,23 0-15,0 12 16,-11-12 0,-1 0-16,0 0 15,13 0 1,-1 0-16,-12 0 15,13 0 1,-1 0-16,0 0 16,13 0-16,-1 0 15,12 0 1,12 0-16,1 0 16,-1 0-1,60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33.684"/>
    </inkml:context>
    <inkml:brush xml:id="br0">
      <inkml:brushProperty name="width" value="0.08819" units="cm"/>
      <inkml:brushProperty name="height" value="0.35278" units="cm"/>
      <inkml:brushProperty name="color" value="#C8CCF3"/>
      <inkml:brushProperty name="tip" value="rectangle"/>
      <inkml:brushProperty name="rasterOp" value="maskPen"/>
    </inkml:brush>
  </inkml:definitions>
  <inkml:trace contextRef="#ctx0" brushRef="#br0">14506 11112 0,'0'0'0,"0"0"16,0 0-1,0 0-15,-48 0 16,0 0-1,-24 13-15,-11-1 16,-37-12 0,-12 0-16,-11 0 15,-24 0-15,-25 0 16,13 0 0,11 0-16,1 0 15,24 0-15,-1 0 16,0 0-1,1 0-15,11 0 16,13 0 0,-1 0-16,1 0 15,11 0-15,12 0 16,13 0 0,-1 0-16,0 0 15,1 0 1,11 0-16,0 0 15,12 0 1,0-12-16,13 12 16,-1 0-16,12 0 15,0 0 1,0 0-16,0 0 16,0 0-1,1 0-15,35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37.350"/>
    </inkml:context>
    <inkml:brush xml:id="br0">
      <inkml:brushProperty name="width" value="0.08819" units="cm"/>
      <inkml:brushProperty name="height" value="0.35278" units="cm"/>
      <inkml:brushProperty name="color" value="#C8CCF3"/>
      <inkml:brushProperty name="tip" value="rectangle"/>
      <inkml:brushProperty name="rasterOp" value="maskPen"/>
    </inkml:brush>
  </inkml:definitions>
  <inkml:trace contextRef="#ctx0" brushRef="#br0">26118 10956 0,'0'0'0,"0"0"15,0 0-15,0 0 16,0 0-1,0 0-15,0 0 16,0 0-16,0 0 16,-36 0-1,36 0-15,0 0 16,-48 0 0,48 0-16,-60 0 15,24 0-15,-12 0 16,0 0-1,-11 0-15,-1 0 16,0 0 0,-12 0-16,-11 12 15,-1-12-15,0 0 16,12 12 0,13-12-16,-13 0 15,-12 0 1,0 0-16,-11 0 15,11 0-15,0 0 16,1 0 0,-1 0-16,12 0 15,0 0 1,1 0-16,-1 0 16,0 0-16,0 0 15,1 0 1,-13 0-16,0 0 15,1 12 1,-1 0-16,0-12 16,0 0-1,-11 0-15,-1 0 16,0 0-16,1 0 16,11 12-1,0-12-15,1 0 16,-1 0-16,0 0 15,-11 0 1,11 0-16,0 0 16,0 0-1,-11 0-15,-1 0 16,12 0-16,1 0 16,-1 0-1,0 0-15,13 0 16,-1 0-1,-12 0-15,0 0 16,13 0-16,-1 0 16,0 0-1,0 0-15,1 0 16,-1 0 0,12 0-16,-12 0 15,12 0 1,-11 0-16,11 0 15,0 0-15,0 0 16,1 0 0,-1 0-16,-12 0 15,0 0-15,12 0 16,1 0 0,-1 0-16,0 0 15,12 0 1,0 0-16,1 0 15,-1 0 1,0 0-16,48 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38.970"/>
    </inkml:context>
    <inkml:brush xml:id="br0">
      <inkml:brushProperty name="width" value="0.08819" units="cm"/>
      <inkml:brushProperty name="height" value="0.35278" units="cm"/>
      <inkml:brushProperty name="color" value="#6BDCD2"/>
      <inkml:brushProperty name="tip" value="rectangle"/>
      <inkml:brushProperty name="rasterOp" value="maskPen"/>
    </inkml:brush>
  </inkml:definitions>
  <inkml:trace contextRef="#ctx0" brushRef="#br0">6230 13361 0,'0'0'15,"0"0"1,0 0-16,0 0 16,0 0-16,0 0 15,0 0 1,0 0-16,0 0 15,0 0 1,0 0-16,-35-12 16,35 12-16,-60-24 15,24 12 1,-12 0-16,0 0 16,0 0-1,-11 0-15,-1 0 16,-12 0-16,0 12 15,-23 0 1,-1 0-16,-12 0 16,1 0-1,-1 0-15,0 12 16,13 0 0,11-12-16,24 12 15,12-12-15,13 0 16,-1 0-1,36 0-15,-36 0 16,36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02.379"/>
    </inkml:context>
    <inkml:brush xml:id="br0">
      <inkml:brushProperty name="width" value="0.08819" units="cm"/>
      <inkml:brushProperty name="height" value="0.35278" units="cm"/>
      <inkml:brushProperty name="color" value="#F18CCA"/>
      <inkml:brushProperty name="tip" value="rectangle"/>
      <inkml:brushProperty name="rasterOp" value="maskPen"/>
    </inkml:brush>
  </inkml:definitions>
  <inkml:trace contextRef="#ctx0" brushRef="#br0">6721 5592 0,'0'0'15,"0"0"1,0 0-16,0 0 16,0 0-16,0 0 15,0 0 1,0 0-16,0 0 15,0 0 1,0 0-16,-36 0 16,36 0-16,-60 0 15,12 0 1,0 0-16,-11 0 16,-1 0-1,0 0-15,0 0 16,0 0-1,1 0-15,-1 0 16,0 0-16,12 0 16,0 0-1,1 0-15,11 0 16,0 0 0,0 0-16,0 0 15,0 0-15,36 0 16,-48 0-1,48 0-15,-36 0 16,36 0 0,0 0-16,-35 0 15,35 0-15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39.835"/>
    </inkml:context>
    <inkml:brush xml:id="br0">
      <inkml:brushProperty name="width" value="0.08819" units="cm"/>
      <inkml:brushProperty name="height" value="0.35278" units="cm"/>
      <inkml:brushProperty name="color" value="#6BDCD2"/>
      <inkml:brushProperty name="tip" value="rectangle"/>
      <inkml:brushProperty name="rasterOp" value="maskPen"/>
    </inkml:brush>
  </inkml:definitions>
  <inkml:trace contextRef="#ctx0" brushRef="#br0">9519 12724 0,'0'0'0,"0"0"16,0 0 0,0 0-16,0 0 15,0 0 1,0 0-16,0 0 16,0 0-16,0 0 15,-48 0 1,12 0-16,-12 0 15,-23 0 1,-13-12-16,-12 0 16,-23 0-16,11 12 15,1 0 1,11 0-16,12 12 16,12-12-1,13 12-15,-1 0 16,12-12-16,0 0 15,48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41.124"/>
    </inkml:context>
    <inkml:brush xml:id="br0">
      <inkml:brushProperty name="width" value="0.08819" units="cm"/>
      <inkml:brushProperty name="height" value="0.35278" units="cm"/>
      <inkml:brushProperty name="color" value="#6BDCD2"/>
      <inkml:brushProperty name="tip" value="rectangle"/>
      <inkml:brushProperty name="rasterOp" value="maskPen"/>
    </inkml:brush>
  </inkml:definitions>
  <inkml:trace contextRef="#ctx0" brushRef="#br0">14518 12880 0,'0'0'15,"0"0"-15,0 0 16,0 0 0,0 0-16,0 0 15,0 0 1,0 0-16,-48 0 15,48 0 1,-60 0-16,12 0 16,0 0-16,-23 0 15,-1-12 1,-12 0-16,0 0 16,13 12-1,-1 0-15,0 0 16,-11 0-16,-1 0 15,0 0 1,-12 0-16,1 0 16,-1 0-1,0 0-15,1 0 16,-1 0-16,12 0 16,1 0-1,-1 0-15,0 0 16,1 0-1,-1 0-15,-12 0 16,0 0-16,13 0 16,-1 12-1,0 0-15,13 0 16,-1-12 0,0 0-16,0 0 15,25 0-15,-1 0 16,0 0-1,0 0-15,12 0 16,0 0 0,36 0-16,-48 0 15,48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42.215"/>
    </inkml:context>
    <inkml:brush xml:id="br0">
      <inkml:brushProperty name="width" value="0.08819" units="cm"/>
      <inkml:brushProperty name="height" value="0.35278" units="cm"/>
      <inkml:brushProperty name="color" value="#6BDCD2"/>
      <inkml:brushProperty name="tip" value="rectangle"/>
      <inkml:brushProperty name="rasterOp" value="maskPen"/>
    </inkml:brush>
  </inkml:definitions>
  <inkml:trace contextRef="#ctx0" brushRef="#br0">15283 13951 0,'0'0'0,"0"0"15,0 0-15,0 0 16,0 0 0,-36 0-16,0 0 15,-23 0 1,-13 0-16,0 0 16,0 0-1,-11 0-15,-1 0 16,0 0-16,0-12 15,1 12 1,-1 0-16,0 0 16,-11 0-1,-1 0-15,-12-12 16,13 0-16,-1 12 16,0 0-1,13 0-15,-1 0 16,0 0-1,12 0-15,1 0 16,-1 0-16,0 0 16,0 0-1,1 0-15,-1 0 16,0 0 0,0 0-16,13 0 15,11 0-15,0 0 16,0 0-1,0 0-15,0 0 16,13 0 0,-13 0-16,12 0 15,0 12 1,0 0-16,0 0 16,0-12-16,0 0 15,36 0 1,-47 12-16,47-12 15,-48 0 1,48 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43.604"/>
    </inkml:context>
    <inkml:brush xml:id="br0">
      <inkml:brushProperty name="width" value="0.08819" units="cm"/>
      <inkml:brushProperty name="height" value="0.35278" units="cm"/>
      <inkml:brushProperty name="color" value="#6BDCD2"/>
      <inkml:brushProperty name="tip" value="rectangle"/>
      <inkml:brushProperty name="rasterOp" value="maskPen"/>
    </inkml:brush>
  </inkml:definitions>
  <inkml:trace contextRef="#ctx0" brushRef="#br0">23367 12832 0,'0'0'15,"0"0"-15,0 0 16,0 0 0,0 0-16,0 0 15,0 0 1,0 0-16,0 0 15,0 0-15,0 0 16,-48 0 0,12 0-16,-11 0 15,-13-12 1,0 12-16,0 0 16,-12 0-16,1 0 15,-1 0 1,-12 0-16,0 0 15,1 0 1,-1 12-16,0 0 16,1 0-16,-1 0 15,-12 0 1,13 0-16,-1-12 16,0 0-1,12 12-15,13-12 16,-1 0-1,0 0-15,12 0 16,-12 0-16,60 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44.585"/>
    </inkml:context>
    <inkml:brush xml:id="br0">
      <inkml:brushProperty name="width" value="0.08819" units="cm"/>
      <inkml:brushProperty name="height" value="0.35278" units="cm"/>
      <inkml:brushProperty name="color" value="#6BDCD2"/>
      <inkml:brushProperty name="tip" value="rectangle"/>
      <inkml:brushProperty name="rasterOp" value="maskPen"/>
    </inkml:brush>
  </inkml:definitions>
  <inkml:trace contextRef="#ctx0" brushRef="#br0">24527 13855 0,'0'0'0,"0"0"15,0 0 1,0 0-16,0 0 16,0 0-16,0 0 15,0 0 1,0 0-16,0 0 15,-60 0 1,0 0-16,-23 0 16,-1 0-1,0 0-15,1 0 16,-1 0-16,0 0 16,0 0-1,1 12-15,-1-12 16,-12 0-16,1 12 15,-13-12 1,0 0-16,13 0 16,-1 0-1,12 0-15,1 0 16,-1 0-16,12 0 16,12 0-1,1 0-15,11 0 16,0 0-1,0 0-15,0 0 16,12 0-16,1 0 16,-1 0-1,0 0-15,0 0 16,0 0 0,36 0-16,-48 0 15,48 0-15,-48 0 16,48 0-1,-47 0-15,47 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45.997"/>
    </inkml:context>
    <inkml:brush xml:id="br0">
      <inkml:brushProperty name="width" value="0.08819" units="cm"/>
      <inkml:brushProperty name="height" value="0.35278" units="cm"/>
      <inkml:brushProperty name="color" value="#FEC16D"/>
      <inkml:brushProperty name="tip" value="rectangle"/>
      <inkml:brushProperty name="rasterOp" value="maskPen"/>
    </inkml:brush>
  </inkml:definitions>
  <inkml:trace contextRef="#ctx0" brushRef="#br0">6577 15899 0,'0'0'15,"0"0"-15,0 0 16,0 0 0,0 0-16,0 0 15,0 0-15,0 0 16,0 0 0,-48 0-16,48 0 15,-59 0 1,23 0-16,-12 0 15,-12 0 1,-12 0-16,-11 0 16,-1 0-16,0 0 15,0 0 1,1 0-16,-13 0 16,0 0-1,1 0-15,-1 12 16,12 0-16,1 0 15,-1-12 1,12 0-16,0 12 16,1-12-1,-1 0-15,0 0 16,0 0 0,13 0-16,-1 0 15,12 0-15,-12 0 16,12 0-1,1 0-15,-1 0 16,12 0 0,0 0-16,36 0 15,0 0-15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46.846"/>
    </inkml:context>
    <inkml:brush xml:id="br0">
      <inkml:brushProperty name="width" value="0.08819" units="cm"/>
      <inkml:brushProperty name="height" value="0.35278" units="cm"/>
      <inkml:brushProperty name="color" value="#FEC16D"/>
      <inkml:brushProperty name="tip" value="rectangle"/>
      <inkml:brushProperty name="rasterOp" value="maskPen"/>
    </inkml:brush>
  </inkml:definitions>
  <inkml:trace contextRef="#ctx0" brushRef="#br0">9627 15719 0,'0'0'15,"0"0"1,0 0-16,0 0 15,0 0-15,0 0 16,0 0 0,0 0-16,0 0 15,-48-12 1,48 12-16,-60-12 16,24 0-1,-12 12-15,-11-12 16,-13 0-16,0 12 15,-12-13 1,-11 13-16,-1 0 16,0 0-1,-11 0-15,-13 13 16,1-1-16,11 0 16,12 0-1,12-12-15,13 12 16,11 0-1,12-12-15,0 0 16,48 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48.168"/>
    </inkml:context>
    <inkml:brush xml:id="br0">
      <inkml:brushProperty name="width" value="0.08819" units="cm"/>
      <inkml:brushProperty name="height" value="0.35278" units="cm"/>
      <inkml:brushProperty name="color" value="#FEC16D"/>
      <inkml:brushProperty name="tip" value="rectangle"/>
      <inkml:brushProperty name="rasterOp" value="maskPen"/>
    </inkml:brush>
  </inkml:definitions>
  <inkml:trace contextRef="#ctx0" brushRef="#br0">14589 15719 0,'0'0'0,"0"0"15,0 0 1,0 0-16,0 0 16,0 0-16,0 0 15,0 0 1,-35 0-16,-1-12 16,-12 0-1,0 0-15,-12 0 16,-12 0-16,-11 12 15,-1-13 1,0 13-16,1 0 16,-1 0-1,-12 0-15,1 13 16,-13-1-16,0 0 16,1 0-1,-13-12-15,13 0 16,-1 0-1,12 0-15,13 0 16,-1 0-16,12-12 16,0 0-1,1 0-15,-13-1 16,0 1 0,0 0-16,13 0 15,-1 0-15,12 0 16,0 0-1,12 0-15,1 0 16,-1 0 0,0 0-16,12 0 15,0 12 1,36 0-16,-48-12 16,48 12-16,0 0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49.353"/>
    </inkml:context>
    <inkml:brush xml:id="br0">
      <inkml:brushProperty name="width" value="0.08819" units="cm"/>
      <inkml:brushProperty name="height" value="0.35278" units="cm"/>
      <inkml:brushProperty name="color" value="#FEC16D"/>
      <inkml:brushProperty name="tip" value="rectangle"/>
      <inkml:brushProperty name="rasterOp" value="maskPen"/>
    </inkml:brush>
  </inkml:definitions>
  <inkml:trace contextRef="#ctx0" brushRef="#br0">13154 16645 0,'0'0'16,"0"0"-16,0 0 15,0 0 1,0 0-16,0 0 15,0 0-15,0 0 16,-47-12 0,47 12-16,-60-24 15,24 12 1,-12 0-16,0 0 16,-12 0-1,1-1-15,-1 13 16,-12 0-16,0 0 15,-11 0 1,-13 0-16,0 0 16,1 0-16,-1 13 15,-12-1 1,1 0-16,-1-12 16,24 12-1,1 0-15,-1-12 16,0 0-1,1 0-15,-1 0 16,0 0-16,0 0 16,1 0-1,-1 0-15,0 0 16,13 0 0,11 0-16,0 0 15,12 0-15,12 0 16,0 0-1,36 0-15,-47 0 16,47 0 0,0 0-16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51.766"/>
    </inkml:context>
    <inkml:brush xml:id="br0">
      <inkml:brushProperty name="width" value="0.08819" units="cm"/>
      <inkml:brushProperty name="height" value="0.35278" units="cm"/>
      <inkml:brushProperty name="color" value="#FEC16D"/>
      <inkml:brushProperty name="tip" value="rectangle"/>
      <inkml:brushProperty name="rasterOp" value="maskPen"/>
    </inkml:brush>
  </inkml:definitions>
  <inkml:trace contextRef="#ctx0" brushRef="#br0">27170 15731 0,'0'0'0,"0"0"16,0 0 0,0 0-16,0 0 15,0 0 1,-36 0-16,0 0 16,-24 0-16,-11 0 15,-13 0 1,0-12-16,-12 12 15,1 0 1,-1 0-16,12 0 16,1 0-1,-1 0-15,-12 0 16,1 0-16,-13 12 16,12-12-1,1 0-15,-1 0 16,12 12-1,1-12-15,-1 12 16,0-12-16,0 0 16,13 0-1,-13 0-15,0 0 16,-11 12 0,-13-12-16,-12 0 15,13 0-15,-1 0 16,13 0-1,-1 12-15,0-12 16,1 12 0,-1-12-16,0 0 15,12 12-15,1-12 16,-1 0 0,0 0-16,1 0 15,-1 0-15,0 0 16,12 0-1,1 0-15,11-12 16,0 0 0,12 0-16,0 0 15,-11 12 1,11 0-16,0 0 16,-12 0-16,0 0 15,1 0 1,-1 0-16,-12 0 15,0 0 1,13 0-16,-13 0 16,12 0-16,0 0 15,0 0 1,1 0-16,-1 0 16,0 0-1,0 0-15,0 0 16,1 0-16,-1 0 15,0 0 1,0 0-16,0 0 16,13 0-1,-1 0-15,-12 0 16,12 0-16,-12 0 16,1 0-1,11 0-15,0 0 16,0 0-1,12 0-15,0 0 16,36 0-16,-48 0 16,48 0-1,-35 0-15,35 0 16,0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04.244"/>
    </inkml:context>
    <inkml:brush xml:id="br0">
      <inkml:brushProperty name="width" value="0.08819" units="cm"/>
      <inkml:brushProperty name="height" value="0.35278" units="cm"/>
      <inkml:brushProperty name="color" value="#F18CCA"/>
      <inkml:brushProperty name="tip" value="rectangle"/>
      <inkml:brushProperty name="rasterOp" value="maskPen"/>
    </inkml:brush>
  </inkml:definitions>
  <inkml:trace contextRef="#ctx0" brushRef="#br0">9495 4113 0,'0'0'0,"0"0"16,0 0-1,0 0-15,0 0 16,0 0 0,0 0-16,-36 0 15,36 0-15,-48 0 16,13 0-1,-1 0-15,-12-12 16,0 0 0,-12 12-16,-12 0 15,-11 0 1,-1 0-16,0 0 16,1 0-16,-1 12 15,0-12 1,12 0-16,13 0 15,11 0 1,0 0-16,12 0 16,0 0-16,36 0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53.662"/>
    </inkml:context>
    <inkml:brush xml:id="br0">
      <inkml:brushProperty name="width" value="0.08819" units="cm"/>
      <inkml:brushProperty name="height" value="0.35278" units="cm"/>
      <inkml:brushProperty name="color" value="#FEC16D"/>
      <inkml:brushProperty name="tip" value="rectangle"/>
      <inkml:brushProperty name="rasterOp" value="maskPen"/>
    </inkml:brush>
  </inkml:definitions>
  <inkml:trace contextRef="#ctx0" brushRef="#br0">27481 16597 0,'0'0'0,"0"0"15,0 0 1,0 0-16,0 0 15,0 0-15,0 0 16,0 0 0,0 0-16,0 0 15,0 0 1,0 0-16,-48 12 16,48-12-16,-48 24 15,48-24 1,-60 12-16,24-12 15,-11 0 1,-13 0-16,-12 12 16,12-12-16,-11 0 15,-1 0 1,0 0-16,-12 0 16,13 0-1,-1 0-15,0 0 16,0 0-16,13 0 15,-1 0 1,0 0-16,0 0 16,-12 0-1,1 0-15,-1 0 16,0 0 0,0 0-16,1 0 15,-1 0-15,0 0 16,0 0-1,1 0-15,-1 0 16,0 0-16,0 0 16,13 0-1,-1 0-15,0 0 16,-12 0 0,0 0-16,1 0 15,-1 0 1,0 0-16,12 0 15,1 0-15,-1 0 16,0 0 0,-12 0-16,13 0 15,-1 0-15,0 0 16,0 0 0,12 0-16,0 0 15,1 0 1,-1 0-16,12-12 15,0 12-15,0 0 16,0 0 0,0 0-16,1 0 15,35 0 1,-48-12-16,12 0 16,36 12-16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15.895"/>
    </inkml:context>
    <inkml:brush xml:id="br0">
      <inkml:brushProperty name="width" value="0.08819" units="cm"/>
      <inkml:brushProperty name="height" value="0.35278" units="cm"/>
      <inkml:brushProperty name="color" value="#F18CCA"/>
      <inkml:brushProperty name="tip" value="rectangle"/>
      <inkml:brushProperty name="rasterOp" value="maskPen"/>
    </inkml:brush>
  </inkml:definitions>
  <inkml:trace contextRef="#ctx0" brushRef="#br0">12700 4005 0,'0'0'15,"0"0"1,0 0-16,0 0 15,0 0-15,0 0 16,0 0 0,0 0-16,0 0 15,0 0-15,0 0 16,-36 0 0,36 0-16,-48 0 15,48 0 1,-48 0-16,48 0 15,-59 0 1,23 0-16,0 0 16,-12 0-16,-12 12 15,-11-12 1,-1 0-16,0 12 16,-12-12-1,1 12-15,-1 0 16,-12-12-1,13 0-15,11 0 16,0 0-16,-12 0 16,1 0-1,-1 12-15,0-12 16,0 0-16,13 12 16,-1-12-1,12 0-15,12 0 16,1 0-1,11 0-15,0 0 16,36 0 0,-48 0-16,48 0 15,-36 0-15,36 0 16,0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17.023"/>
    </inkml:context>
    <inkml:brush xml:id="br0">
      <inkml:brushProperty name="width" value="0.08819" units="cm"/>
      <inkml:brushProperty name="height" value="0.35278" units="cm"/>
      <inkml:brushProperty name="color" value="#F18CCA"/>
      <inkml:brushProperty name="tip" value="rectangle"/>
      <inkml:brushProperty name="rasterOp" value="maskPen"/>
    </inkml:brush>
  </inkml:definitions>
  <inkml:trace contextRef="#ctx0" brushRef="#br0">14350 5087 0,'0'0'0,"0"0"16,0 0-1,0 0-15,0 0 16,-36 0-16,36 0 15,-47 0 1,11 0-16,0 0 16,-12 0-1,0 0-15,-12 0 16,-11 0-16,11 0 16,-12 0-1,0-12-15,1 12 16,-13-12-1,12 0-15,0 12 16,1 0-16,11 0 16,0 0-1,12 0-15,0 0 16,48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17.756"/>
    </inkml:context>
    <inkml:brush xml:id="br0">
      <inkml:brushProperty name="width" value="0.08819" units="cm"/>
      <inkml:brushProperty name="height" value="0.35278" units="cm"/>
      <inkml:brushProperty name="color" value="#F18CCA"/>
      <inkml:brushProperty name="tip" value="rectangle"/>
      <inkml:brushProperty name="rasterOp" value="maskPen"/>
    </inkml:brush>
  </inkml:definitions>
  <inkml:trace contextRef="#ctx0" brushRef="#br0">16036 5015 0,'0'0'16,"0"0"-1,0 0-15,0 0 16,0 0-16,0 0 15,0 0 1,0 0-16,-47 0 16,11 0-1,-24 12-15,-12-12 16,-23 0-16,-25 0 16,-12 0-1,-11 0-15,11 0 16,25 0-1,11 0-15,12 0 16,13 0-16,11 0 16,12 0-1,48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18.494"/>
    </inkml:context>
    <inkml:brush xml:id="br0">
      <inkml:brushProperty name="width" value="0.08819" units="cm"/>
      <inkml:brushProperty name="height" value="0.35278" units="cm"/>
      <inkml:brushProperty name="color" value="#F18CCA"/>
      <inkml:brushProperty name="tip" value="rectangle"/>
      <inkml:brushProperty name="rasterOp" value="maskPen"/>
    </inkml:brush>
  </inkml:definitions>
  <inkml:trace contextRef="#ctx0" brushRef="#br0">11791 5965 0,'0'0'0,"0"0"16,0 0-16,0 0 15,0 0 1,0 0-16,0 0 15,0 0 1,0 0-16,0 0 16,0 0-16,-60 0 15,1 0 1,-1 0-16,-24 0 16,-12 12-1,-11-12-15,-1 0 16,12 0-16,13 0 15,11 0 1,24 0-16,0 0 16,1 0-1,47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21.010"/>
    </inkml:context>
    <inkml:brush xml:id="br0">
      <inkml:brushProperty name="width" value="0.08819" units="cm"/>
      <inkml:brushProperty name="height" value="0.35278" units="cm"/>
      <inkml:brushProperty name="color" value="#F18CCA"/>
      <inkml:brushProperty name="tip" value="rectangle"/>
      <inkml:brushProperty name="rasterOp" value="maskPen"/>
    </inkml:brush>
  </inkml:definitions>
  <inkml:trace contextRef="#ctx0" brushRef="#br0">27158 4005 0,'0'0'15,"0"0"-15,0 0 16,0 0 0,0 0-16,0 0 15,0 0 1,0 0-16,0 0 15,0 0-15,0 0 16,-36 0 0,36 0-16,-72 0 15,24 0 1,-11 0-16,-13 0 16,0 0-1,-12 0-15,1 0 16,-1 0-16,0 0 15,1 0-15,-1 0 16,0 0 0,0 0-16,1 0 15,-1 0 1,0 0-16,13 0 16,-1 0-1,0 0-15,0 0 16,1 0-16,-1 0 15,-12 0 1,0 0-16,13 0 16,-1 0-1,-12 0-15,0 0 16,1 0-16,-1 0 16,0-12-1,1 12-15,-1 0 16,0 0-16,1 0 15,11 0 1,0 0-16,0 0 16,1 0-1,-1 0-15,0 0 16,0 0-16,-11 0 16,11 0-1,-12 0-15,12 0 16,-11 0-1,-1 0-15,0 0 16,-11 0-16,11 0 16,-12-12-1,12 12-15,1 0 16,-13 0 0,0 0-16,1 0 15,11 0-15,0 0 16,1 0-1,-1 0-15,0-12 16,0 12 0,1-12-16,-1 12 15,0 0-15,1 0 16,-13 0 0,0 0-16,13-12 15,-13 12 1,0 0-16,1 0 15,-1 0-15,0-12 16,13 0 0,-1 12-16,0-12 15,0 12 1,13 0-16,11 0 16,0 0-16,0 0 15,0 0 1,1 0-16,11 0 15,0 0 1,12 0-16,0 0 16,0 0-16,36 0 15,-47 0 1,47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5-09-23T10:36:23.7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6541 7252 0,'0'0'15,"0"0"-15,0 0 16,0 0 0,0 0-16,0 0 15,0 0 1,0 0-16,0 0 15,0 0 1,-47 12-16,47-12 16,-60 24-16,24-24 15,0 0 1,-12 0-16,0 0 16,-12 0-1,1 0-15,-13 0 16,0 0-16,0 0 15,-11 0 1,-1 0-16,0 0 16,1 0-1,-1 0-15,0 0 16,0 0-16,1 0 16,-1 0-1,0 0-15,13 0 16,-1 0-1,0 0-15,0 0 16,1 0-16,-1 0 16,0 0-1,0 0-15,1 0 16,11 0 0,12 0-16,0 0 15,12 0-15,36 0 16,-48 0-1,48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C634A-7C2C-4B3D-ABB0-6BD707AA8E0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8AA78-1AA1-460F-A632-E26E1D3C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4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699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084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17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01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113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72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09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74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951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22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00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" name="Google Shape;26;p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7" name="Google Shape;27;p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1553200" y="2312159"/>
            <a:ext cx="9085600" cy="2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3248600" y="4673801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23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2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927" name="Google Shape;927;p2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2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2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2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2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2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2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2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2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2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2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2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2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2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2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2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3" name="Google Shape;943;p2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944" name="Google Shape;944;p2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2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2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2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2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2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2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2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2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2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2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2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2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2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2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2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2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2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2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2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2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2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2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2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2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2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2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2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72" name="Google Shape;97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1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2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975" name="Google Shape;975;p2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2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2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2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2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2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1" name="Google Shape;991;p2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992" name="Google Shape;992;p2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23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23" name="Google Shape;1023;p2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2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2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2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2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2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2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9" name="Google Shape;1039;p2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040" name="Google Shape;1040;p2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2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2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68" name="Google Shape;106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56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71" name="Google Shape;1071;p2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2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2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2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2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2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2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2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7" name="Google Shape;1087;p2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088" name="Google Shape;1088;p2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16" name="Google Shape;1116;p25"/>
          <p:cNvSpPr txBox="1">
            <a:spLocks noGrp="1"/>
          </p:cNvSpPr>
          <p:nvPr>
            <p:ph type="title"/>
          </p:nvPr>
        </p:nvSpPr>
        <p:spPr>
          <a:xfrm>
            <a:off x="960000" y="687600"/>
            <a:ext cx="10272000" cy="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25"/>
          <p:cNvSpPr txBox="1">
            <a:spLocks noGrp="1"/>
          </p:cNvSpPr>
          <p:nvPr>
            <p:ph type="subTitle" idx="1"/>
          </p:nvPr>
        </p:nvSpPr>
        <p:spPr>
          <a:xfrm>
            <a:off x="2246200" y="1501900"/>
            <a:ext cx="7699600" cy="4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04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2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120" name="Google Shape;1120;p2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2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2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2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2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2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2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36" name="Google Shape;1136;p2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137" name="Google Shape;1137;p2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65" name="Google Shape;1165;p26"/>
          <p:cNvSpPr txBox="1">
            <a:spLocks noGrp="1"/>
          </p:cNvSpPr>
          <p:nvPr>
            <p:ph type="title"/>
          </p:nvPr>
        </p:nvSpPr>
        <p:spPr>
          <a:xfrm>
            <a:off x="950800" y="3526200"/>
            <a:ext cx="7718800" cy="1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6" name="Google Shape;1166;p26"/>
          <p:cNvSpPr txBox="1">
            <a:spLocks noGrp="1"/>
          </p:cNvSpPr>
          <p:nvPr>
            <p:ph type="body" idx="1"/>
          </p:nvPr>
        </p:nvSpPr>
        <p:spPr>
          <a:xfrm>
            <a:off x="960000" y="4646033"/>
            <a:ext cx="4668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7" name="Google Shape;1167;p26"/>
          <p:cNvSpPr txBox="1">
            <a:spLocks noGrp="1"/>
          </p:cNvSpPr>
          <p:nvPr>
            <p:ph type="title" idx="2" hasCustomPrompt="1"/>
          </p:nvPr>
        </p:nvSpPr>
        <p:spPr>
          <a:xfrm>
            <a:off x="1418200" y="1787700"/>
            <a:ext cx="17764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23835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170" name="Google Shape;1170;p2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2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2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86" name="Google Shape;1186;p2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187" name="Google Shape;1187;p2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215" name="Google Shape;1215;p27"/>
          <p:cNvSpPr txBox="1">
            <a:spLocks noGrp="1"/>
          </p:cNvSpPr>
          <p:nvPr>
            <p:ph type="title"/>
          </p:nvPr>
        </p:nvSpPr>
        <p:spPr>
          <a:xfrm>
            <a:off x="2715467" y="2833451"/>
            <a:ext cx="6761200" cy="10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16" name="Google Shape;1216;p27"/>
          <p:cNvSpPr txBox="1">
            <a:spLocks noGrp="1"/>
          </p:cNvSpPr>
          <p:nvPr>
            <p:ph type="body" idx="1"/>
          </p:nvPr>
        </p:nvSpPr>
        <p:spPr>
          <a:xfrm>
            <a:off x="3601100" y="3964704"/>
            <a:ext cx="4990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7" name="Google Shape;1217;p27"/>
          <p:cNvSpPr txBox="1">
            <a:spLocks noGrp="1"/>
          </p:cNvSpPr>
          <p:nvPr>
            <p:ph type="title" idx="2" hasCustomPrompt="1"/>
          </p:nvPr>
        </p:nvSpPr>
        <p:spPr>
          <a:xfrm>
            <a:off x="5067567" y="1202217"/>
            <a:ext cx="20568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24637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" name="Google Shape;1378;p3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379" name="Google Shape;1379;p3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3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3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3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3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3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5" name="Google Shape;1385;p3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6" name="Google Shape;1386;p3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7" name="Google Shape;1387;p3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8" name="Google Shape;1388;p3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3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0" name="Google Shape;1390;p3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3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3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3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3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95" name="Google Shape;1395;p3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396" name="Google Shape;1396;p3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3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3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3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3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3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3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3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3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3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3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3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3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3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3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3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3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3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3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3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3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3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3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3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3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3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3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3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24" name="Google Shape;1424;p31"/>
          <p:cNvSpPr txBox="1">
            <a:spLocks noGrp="1"/>
          </p:cNvSpPr>
          <p:nvPr>
            <p:ph type="title"/>
          </p:nvPr>
        </p:nvSpPr>
        <p:spPr>
          <a:xfrm>
            <a:off x="1895133" y="3094333"/>
            <a:ext cx="40668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25" name="Google Shape;1425;p31"/>
          <p:cNvSpPr txBox="1">
            <a:spLocks noGrp="1"/>
          </p:cNvSpPr>
          <p:nvPr>
            <p:ph type="subTitle" idx="1"/>
          </p:nvPr>
        </p:nvSpPr>
        <p:spPr>
          <a:xfrm>
            <a:off x="1895133" y="3774311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196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oogle Shape;1427;p3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428" name="Google Shape;1428;p3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3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3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3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3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3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3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3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3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3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3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3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0" name="Google Shape;1440;p3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1" name="Google Shape;1441;p3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2" name="Google Shape;1442;p3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3" name="Google Shape;1443;p3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44" name="Google Shape;1444;p3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445" name="Google Shape;1445;p3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3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3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3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3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3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3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3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3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3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3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3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3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3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3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3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3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3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3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3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3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3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3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3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3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73" name="Google Shape;1473;p32"/>
          <p:cNvSpPr txBox="1">
            <a:spLocks noGrp="1"/>
          </p:cNvSpPr>
          <p:nvPr>
            <p:ph type="title"/>
          </p:nvPr>
        </p:nvSpPr>
        <p:spPr>
          <a:xfrm>
            <a:off x="1895140" y="3081200"/>
            <a:ext cx="32860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4" name="Google Shape;1474;p32"/>
          <p:cNvSpPr txBox="1">
            <a:spLocks noGrp="1"/>
          </p:cNvSpPr>
          <p:nvPr>
            <p:ph type="subTitle" idx="1"/>
          </p:nvPr>
        </p:nvSpPr>
        <p:spPr>
          <a:xfrm>
            <a:off x="1895133" y="3763044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5657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" name="Google Shape;1476;p3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477" name="Google Shape;1477;p3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3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3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3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3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3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3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3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3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3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3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3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3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3" name="Google Shape;1493;p3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494" name="Google Shape;1494;p3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3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3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3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3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3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3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22" name="Google Shape;1522;p33"/>
          <p:cNvSpPr txBox="1">
            <a:spLocks noGrp="1"/>
          </p:cNvSpPr>
          <p:nvPr>
            <p:ph type="title"/>
          </p:nvPr>
        </p:nvSpPr>
        <p:spPr>
          <a:xfrm>
            <a:off x="6934140" y="3081200"/>
            <a:ext cx="3286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23" name="Google Shape;1523;p33"/>
          <p:cNvSpPr txBox="1">
            <a:spLocks noGrp="1"/>
          </p:cNvSpPr>
          <p:nvPr>
            <p:ph type="subTitle" idx="1"/>
          </p:nvPr>
        </p:nvSpPr>
        <p:spPr>
          <a:xfrm>
            <a:off x="6934133" y="3778919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88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3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575" name="Google Shape;1575;p3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3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3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3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3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3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1" name="Google Shape;1581;p3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2" name="Google Shape;1582;p3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3" name="Google Shape;1583;p3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4" name="Google Shape;1584;p3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1" name="Google Shape;1591;p3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592" name="Google Shape;1592;p3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1" name="Google Shape;1601;p3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3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3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3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3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6" name="Google Shape;1606;p3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7" name="Google Shape;1607;p3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8" name="Google Shape;1608;p3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9" name="Google Shape;1609;p3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0" name="Google Shape;1610;p3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1" name="Google Shape;1611;p3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2" name="Google Shape;1612;p3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3" name="Google Shape;1613;p3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4" name="Google Shape;1614;p3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5" name="Google Shape;1615;p3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6" name="Google Shape;1616;p3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7" name="Google Shape;1617;p3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3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3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20" name="Google Shape;1620;p35"/>
          <p:cNvSpPr txBox="1">
            <a:spLocks noGrp="1"/>
          </p:cNvSpPr>
          <p:nvPr>
            <p:ph type="title"/>
          </p:nvPr>
        </p:nvSpPr>
        <p:spPr>
          <a:xfrm>
            <a:off x="950800" y="720000"/>
            <a:ext cx="10281200" cy="7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1" name="Google Shape;1621;p35"/>
          <p:cNvSpPr txBox="1">
            <a:spLocks noGrp="1"/>
          </p:cNvSpPr>
          <p:nvPr>
            <p:ph type="subTitle" idx="1"/>
          </p:nvPr>
        </p:nvSpPr>
        <p:spPr>
          <a:xfrm>
            <a:off x="950800" y="1501925"/>
            <a:ext cx="10281200" cy="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91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258" name="Google Shape;258;p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4" name="Google Shape;274;p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75" name="Google Shape;275;p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13" y="705967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>
            <a:off x="960000" y="1918800"/>
            <a:ext cx="5430800" cy="2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520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Google Shape;1675;p3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676" name="Google Shape;1676;p3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3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3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3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3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3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3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3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3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3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3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3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3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3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3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3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92" name="Google Shape;1692;p3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693" name="Google Shape;1693;p3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3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3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3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3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3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3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3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3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3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3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3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3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3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3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3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3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3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3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3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3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3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3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3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3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3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3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20" name="Google Shape;1720;p3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21" name="Google Shape;1721;p3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2" name="Google Shape;1722;p37"/>
          <p:cNvSpPr txBox="1">
            <a:spLocks noGrp="1"/>
          </p:cNvSpPr>
          <p:nvPr>
            <p:ph type="subTitle" idx="1"/>
          </p:nvPr>
        </p:nvSpPr>
        <p:spPr>
          <a:xfrm>
            <a:off x="1280767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3" name="Google Shape;1723;p37"/>
          <p:cNvSpPr txBox="1">
            <a:spLocks noGrp="1"/>
          </p:cNvSpPr>
          <p:nvPr>
            <p:ph type="title" idx="2"/>
          </p:nvPr>
        </p:nvSpPr>
        <p:spPr>
          <a:xfrm>
            <a:off x="1280767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24" name="Google Shape;1724;p37"/>
          <p:cNvSpPr txBox="1">
            <a:spLocks noGrp="1"/>
          </p:cNvSpPr>
          <p:nvPr>
            <p:ph type="subTitle" idx="3"/>
          </p:nvPr>
        </p:nvSpPr>
        <p:spPr>
          <a:xfrm>
            <a:off x="8418901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5" name="Google Shape;1725;p37"/>
          <p:cNvSpPr txBox="1">
            <a:spLocks noGrp="1"/>
          </p:cNvSpPr>
          <p:nvPr>
            <p:ph type="title" idx="4"/>
          </p:nvPr>
        </p:nvSpPr>
        <p:spPr>
          <a:xfrm>
            <a:off x="8418901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26" name="Google Shape;1726;p37"/>
          <p:cNvSpPr txBox="1">
            <a:spLocks noGrp="1"/>
          </p:cNvSpPr>
          <p:nvPr>
            <p:ph type="subTitle" idx="5"/>
          </p:nvPr>
        </p:nvSpPr>
        <p:spPr>
          <a:xfrm>
            <a:off x="4849835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7" name="Google Shape;1727;p37"/>
          <p:cNvSpPr txBox="1">
            <a:spLocks noGrp="1"/>
          </p:cNvSpPr>
          <p:nvPr>
            <p:ph type="title" idx="6"/>
          </p:nvPr>
        </p:nvSpPr>
        <p:spPr>
          <a:xfrm>
            <a:off x="4849833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47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9" name="Google Shape;1779;p3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780" name="Google Shape;1780;p3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1" name="Google Shape;1781;p3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2" name="Google Shape;1782;p3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3" name="Google Shape;1783;p3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4" name="Google Shape;1784;p3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5" name="Google Shape;1785;p3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6" name="Google Shape;1786;p3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7" name="Google Shape;1787;p3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8" name="Google Shape;1788;p3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3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3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1" name="Google Shape;1791;p3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2" name="Google Shape;1792;p3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3" name="Google Shape;1793;p3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4" name="Google Shape;1794;p3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3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96" name="Google Shape;1796;p3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797" name="Google Shape;1797;p3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8" name="Google Shape;1798;p3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9" name="Google Shape;1799;p3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0" name="Google Shape;1800;p3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1" name="Google Shape;1801;p3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2" name="Google Shape;1802;p3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3" name="Google Shape;1803;p3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4" name="Google Shape;1804;p3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5" name="Google Shape;1805;p3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6" name="Google Shape;1806;p3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7" name="Google Shape;1807;p3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8" name="Google Shape;1808;p3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9" name="Google Shape;1809;p3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0" name="Google Shape;1810;p3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1" name="Google Shape;1811;p3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2" name="Google Shape;1812;p3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3" name="Google Shape;1813;p3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4" name="Google Shape;1814;p3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5" name="Google Shape;1815;p3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6" name="Google Shape;1816;p3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7" name="Google Shape;1817;p3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8" name="Google Shape;1818;p3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9" name="Google Shape;1819;p3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0" name="Google Shape;1820;p3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1" name="Google Shape;1821;p3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2" name="Google Shape;1822;p3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3" name="Google Shape;1823;p3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4" name="Google Shape;1824;p3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825" name="Google Shape;1825;p39"/>
          <p:cNvSpPr/>
          <p:nvPr/>
        </p:nvSpPr>
        <p:spPr>
          <a:xfrm>
            <a:off x="1450801" y="5100334"/>
            <a:ext cx="3268217" cy="1008319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6" name="Google Shape;1826;p39"/>
          <p:cNvSpPr/>
          <p:nvPr/>
        </p:nvSpPr>
        <p:spPr>
          <a:xfrm>
            <a:off x="1272191" y="4119265"/>
            <a:ext cx="1555597" cy="981064"/>
          </a:xfrm>
          <a:custGeom>
            <a:avLst/>
            <a:gdLst/>
            <a:ahLst/>
            <a:cxnLst/>
            <a:rect l="l" t="t" r="r" b="b"/>
            <a:pathLst>
              <a:path w="11681" h="7367" extrusionOk="0">
                <a:moveTo>
                  <a:pt x="7011" y="253"/>
                </a:moveTo>
                <a:cubicBezTo>
                  <a:pt x="7703" y="253"/>
                  <a:pt x="8399" y="305"/>
                  <a:pt x="9073" y="492"/>
                </a:cubicBezTo>
                <a:cubicBezTo>
                  <a:pt x="10114" y="747"/>
                  <a:pt x="10867" y="1419"/>
                  <a:pt x="11149" y="2481"/>
                </a:cubicBezTo>
                <a:cubicBezTo>
                  <a:pt x="11317" y="3153"/>
                  <a:pt x="11257" y="4020"/>
                  <a:pt x="10867" y="4638"/>
                </a:cubicBezTo>
                <a:cubicBezTo>
                  <a:pt x="10504" y="5223"/>
                  <a:pt x="9805" y="5559"/>
                  <a:pt x="9160" y="5754"/>
                </a:cubicBezTo>
                <a:cubicBezTo>
                  <a:pt x="8488" y="5982"/>
                  <a:pt x="7843" y="6177"/>
                  <a:pt x="7144" y="6231"/>
                </a:cubicBezTo>
                <a:cubicBezTo>
                  <a:pt x="6499" y="6291"/>
                  <a:pt x="5880" y="6399"/>
                  <a:pt x="5242" y="6513"/>
                </a:cubicBezTo>
                <a:cubicBezTo>
                  <a:pt x="4597" y="6627"/>
                  <a:pt x="3898" y="6594"/>
                  <a:pt x="3253" y="6735"/>
                </a:cubicBezTo>
                <a:cubicBezTo>
                  <a:pt x="3066" y="6775"/>
                  <a:pt x="2845" y="6873"/>
                  <a:pt x="2668" y="6999"/>
                </a:cubicBezTo>
                <a:lnTo>
                  <a:pt x="2668" y="6999"/>
                </a:lnTo>
                <a:cubicBezTo>
                  <a:pt x="2710" y="6827"/>
                  <a:pt x="2709" y="6649"/>
                  <a:pt x="2749" y="6486"/>
                </a:cubicBezTo>
                <a:cubicBezTo>
                  <a:pt x="2776" y="6426"/>
                  <a:pt x="2749" y="6372"/>
                  <a:pt x="2722" y="6372"/>
                </a:cubicBezTo>
                <a:cubicBezTo>
                  <a:pt x="1680" y="5895"/>
                  <a:pt x="840" y="5196"/>
                  <a:pt x="504" y="4074"/>
                </a:cubicBezTo>
                <a:cubicBezTo>
                  <a:pt x="114" y="2871"/>
                  <a:pt x="504" y="1668"/>
                  <a:pt x="1599" y="996"/>
                </a:cubicBezTo>
                <a:cubicBezTo>
                  <a:pt x="2749" y="324"/>
                  <a:pt x="4368" y="377"/>
                  <a:pt x="5659" y="297"/>
                </a:cubicBezTo>
                <a:cubicBezTo>
                  <a:pt x="6103" y="276"/>
                  <a:pt x="6556" y="253"/>
                  <a:pt x="7011" y="253"/>
                </a:cubicBezTo>
                <a:close/>
                <a:moveTo>
                  <a:pt x="6966" y="1"/>
                </a:moveTo>
                <a:cubicBezTo>
                  <a:pt x="6099" y="1"/>
                  <a:pt x="5219" y="88"/>
                  <a:pt x="4368" y="156"/>
                </a:cubicBezTo>
                <a:cubicBezTo>
                  <a:pt x="3058" y="270"/>
                  <a:pt x="1573" y="411"/>
                  <a:pt x="672" y="1500"/>
                </a:cubicBezTo>
                <a:cubicBezTo>
                  <a:pt x="0" y="2313"/>
                  <a:pt x="0" y="3543"/>
                  <a:pt x="397" y="4470"/>
                </a:cubicBezTo>
                <a:cubicBezTo>
                  <a:pt x="618" y="5001"/>
                  <a:pt x="954" y="5451"/>
                  <a:pt x="1405" y="5814"/>
                </a:cubicBezTo>
                <a:cubicBezTo>
                  <a:pt x="1599" y="6009"/>
                  <a:pt x="1821" y="6150"/>
                  <a:pt x="2050" y="6258"/>
                </a:cubicBezTo>
                <a:cubicBezTo>
                  <a:pt x="2298" y="6426"/>
                  <a:pt x="2554" y="6399"/>
                  <a:pt x="2520" y="6708"/>
                </a:cubicBezTo>
                <a:cubicBezTo>
                  <a:pt x="2520" y="6876"/>
                  <a:pt x="2493" y="7044"/>
                  <a:pt x="2440" y="7185"/>
                </a:cubicBezTo>
                <a:cubicBezTo>
                  <a:pt x="2436" y="7196"/>
                  <a:pt x="2435" y="7207"/>
                  <a:pt x="2435" y="7216"/>
                </a:cubicBezTo>
                <a:lnTo>
                  <a:pt x="2435" y="7216"/>
                </a:lnTo>
                <a:cubicBezTo>
                  <a:pt x="2378" y="7280"/>
                  <a:pt x="2451" y="7366"/>
                  <a:pt x="2528" y="7366"/>
                </a:cubicBezTo>
                <a:cubicBezTo>
                  <a:pt x="2556" y="7366"/>
                  <a:pt x="2584" y="7355"/>
                  <a:pt x="2608" y="7326"/>
                </a:cubicBezTo>
                <a:cubicBezTo>
                  <a:pt x="2970" y="6876"/>
                  <a:pt x="3730" y="6930"/>
                  <a:pt x="4261" y="6903"/>
                </a:cubicBezTo>
                <a:cubicBezTo>
                  <a:pt x="5155" y="6822"/>
                  <a:pt x="6021" y="6627"/>
                  <a:pt x="6922" y="6513"/>
                </a:cubicBezTo>
                <a:cubicBezTo>
                  <a:pt x="8293" y="6345"/>
                  <a:pt x="9718" y="6123"/>
                  <a:pt x="10786" y="5169"/>
                </a:cubicBezTo>
                <a:cubicBezTo>
                  <a:pt x="11680" y="4356"/>
                  <a:pt x="11626" y="2844"/>
                  <a:pt x="11176" y="1809"/>
                </a:cubicBezTo>
                <a:cubicBezTo>
                  <a:pt x="10726" y="828"/>
                  <a:pt x="9718" y="351"/>
                  <a:pt x="8710" y="156"/>
                </a:cubicBezTo>
                <a:cubicBezTo>
                  <a:pt x="8143" y="41"/>
                  <a:pt x="7557" y="1"/>
                  <a:pt x="69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7" name="Google Shape;1827;p39"/>
          <p:cNvSpPr/>
          <p:nvPr/>
        </p:nvSpPr>
        <p:spPr>
          <a:xfrm>
            <a:off x="3259502" y="3428988"/>
            <a:ext cx="1122385" cy="952032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39"/>
          <p:cNvSpPr/>
          <p:nvPr/>
        </p:nvSpPr>
        <p:spPr>
          <a:xfrm>
            <a:off x="2697360" y="4158017"/>
            <a:ext cx="88560" cy="84031"/>
          </a:xfrm>
          <a:custGeom>
            <a:avLst/>
            <a:gdLst/>
            <a:ahLst/>
            <a:cxnLst/>
            <a:rect l="l" t="t" r="r" b="b"/>
            <a:pathLst>
              <a:path w="665" h="631" extrusionOk="0">
                <a:moveTo>
                  <a:pt x="87" y="1"/>
                </a:moveTo>
                <a:cubicBezTo>
                  <a:pt x="37" y="1"/>
                  <a:pt x="0" y="68"/>
                  <a:pt x="24" y="120"/>
                </a:cubicBezTo>
                <a:cubicBezTo>
                  <a:pt x="111" y="201"/>
                  <a:pt x="192" y="288"/>
                  <a:pt x="252" y="369"/>
                </a:cubicBezTo>
                <a:cubicBezTo>
                  <a:pt x="333" y="456"/>
                  <a:pt x="387" y="564"/>
                  <a:pt x="528" y="624"/>
                </a:cubicBezTo>
                <a:cubicBezTo>
                  <a:pt x="542" y="629"/>
                  <a:pt x="556" y="631"/>
                  <a:pt x="568" y="631"/>
                </a:cubicBezTo>
                <a:cubicBezTo>
                  <a:pt x="631" y="631"/>
                  <a:pt x="664" y="577"/>
                  <a:pt x="642" y="510"/>
                </a:cubicBezTo>
                <a:cubicBezTo>
                  <a:pt x="588" y="369"/>
                  <a:pt x="501" y="315"/>
                  <a:pt x="387" y="228"/>
                </a:cubicBezTo>
                <a:cubicBezTo>
                  <a:pt x="306" y="147"/>
                  <a:pt x="219" y="60"/>
                  <a:pt x="111" y="6"/>
                </a:cubicBezTo>
                <a:cubicBezTo>
                  <a:pt x="103" y="2"/>
                  <a:pt x="95" y="1"/>
                  <a:pt x="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39"/>
          <p:cNvSpPr/>
          <p:nvPr/>
        </p:nvSpPr>
        <p:spPr>
          <a:xfrm>
            <a:off x="2795905" y="4206223"/>
            <a:ext cx="47011" cy="78836"/>
          </a:xfrm>
          <a:custGeom>
            <a:avLst/>
            <a:gdLst/>
            <a:ahLst/>
            <a:cxnLst/>
            <a:rect l="l" t="t" r="r" b="b"/>
            <a:pathLst>
              <a:path w="353" h="592" extrusionOk="0">
                <a:moveTo>
                  <a:pt x="118" y="0"/>
                </a:moveTo>
                <a:cubicBezTo>
                  <a:pt x="59" y="0"/>
                  <a:pt x="0" y="59"/>
                  <a:pt x="43" y="121"/>
                </a:cubicBezTo>
                <a:cubicBezTo>
                  <a:pt x="97" y="262"/>
                  <a:pt x="151" y="397"/>
                  <a:pt x="211" y="538"/>
                </a:cubicBezTo>
                <a:cubicBezTo>
                  <a:pt x="211" y="575"/>
                  <a:pt x="231" y="591"/>
                  <a:pt x="253" y="591"/>
                </a:cubicBezTo>
                <a:cubicBezTo>
                  <a:pt x="283" y="591"/>
                  <a:pt x="319" y="561"/>
                  <a:pt x="319" y="511"/>
                </a:cubicBezTo>
                <a:cubicBezTo>
                  <a:pt x="352" y="343"/>
                  <a:pt x="292" y="175"/>
                  <a:pt x="184" y="34"/>
                </a:cubicBezTo>
                <a:cubicBezTo>
                  <a:pt x="167" y="10"/>
                  <a:pt x="142" y="0"/>
                  <a:pt x="1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0" name="Google Shape;1830;p39"/>
          <p:cNvGrpSpPr/>
          <p:nvPr/>
        </p:nvGrpSpPr>
        <p:grpSpPr>
          <a:xfrm>
            <a:off x="3059890" y="4679442"/>
            <a:ext cx="324172" cy="273773"/>
            <a:chOff x="1707565" y="2853937"/>
            <a:chExt cx="123862" cy="104621"/>
          </a:xfrm>
        </p:grpSpPr>
        <p:sp>
          <p:nvSpPr>
            <p:cNvPr id="1831" name="Google Shape;1831;p39"/>
            <p:cNvSpPr/>
            <p:nvPr/>
          </p:nvSpPr>
          <p:spPr>
            <a:xfrm>
              <a:off x="1797755" y="2905694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1707565" y="2885876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1765431" y="2853937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1752348" y="2933786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1796457" y="2871735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1735897" y="2858026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1780295" y="2936383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1719542" y="2923444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9" name="Google Shape;1839;p39"/>
          <p:cNvGrpSpPr/>
          <p:nvPr/>
        </p:nvGrpSpPr>
        <p:grpSpPr>
          <a:xfrm>
            <a:off x="3022287" y="2238809"/>
            <a:ext cx="1462325" cy="853324"/>
            <a:chOff x="2266715" y="1679106"/>
            <a:chExt cx="1096744" cy="639993"/>
          </a:xfrm>
        </p:grpSpPr>
        <p:sp>
          <p:nvSpPr>
            <p:cNvPr id="1840" name="Google Shape;1840;p39"/>
            <p:cNvSpPr/>
            <p:nvPr/>
          </p:nvSpPr>
          <p:spPr>
            <a:xfrm rot="10800000">
              <a:off x="2266715" y="1679106"/>
              <a:ext cx="1096744" cy="639993"/>
            </a:xfrm>
            <a:custGeom>
              <a:avLst/>
              <a:gdLst/>
              <a:ahLst/>
              <a:cxnLst/>
              <a:rect l="l" t="t" r="r" b="b"/>
              <a:pathLst>
                <a:path w="17756" h="8317" extrusionOk="0">
                  <a:moveTo>
                    <a:pt x="3341" y="1"/>
                  </a:moveTo>
                  <a:cubicBezTo>
                    <a:pt x="3252" y="1"/>
                    <a:pt x="3183" y="134"/>
                    <a:pt x="3280" y="209"/>
                  </a:cubicBezTo>
                  <a:cubicBezTo>
                    <a:pt x="3670" y="491"/>
                    <a:pt x="3865" y="793"/>
                    <a:pt x="4342" y="827"/>
                  </a:cubicBezTo>
                  <a:cubicBezTo>
                    <a:pt x="4419" y="832"/>
                    <a:pt x="4496" y="834"/>
                    <a:pt x="4572" y="834"/>
                  </a:cubicBezTo>
                  <a:cubicBezTo>
                    <a:pt x="4916" y="834"/>
                    <a:pt x="5253" y="793"/>
                    <a:pt x="5572" y="793"/>
                  </a:cubicBezTo>
                  <a:cubicBezTo>
                    <a:pt x="6076" y="793"/>
                    <a:pt x="6580" y="854"/>
                    <a:pt x="7084" y="881"/>
                  </a:cubicBezTo>
                  <a:cubicBezTo>
                    <a:pt x="8233" y="995"/>
                    <a:pt x="9382" y="1049"/>
                    <a:pt x="10558" y="1102"/>
                  </a:cubicBezTo>
                  <a:cubicBezTo>
                    <a:pt x="12265" y="1163"/>
                    <a:pt x="14228" y="1297"/>
                    <a:pt x="15713" y="2225"/>
                  </a:cubicBezTo>
                  <a:cubicBezTo>
                    <a:pt x="16439" y="2675"/>
                    <a:pt x="16775" y="3374"/>
                    <a:pt x="16553" y="4187"/>
                  </a:cubicBezTo>
                  <a:cubicBezTo>
                    <a:pt x="16190" y="5497"/>
                    <a:pt x="15068" y="6371"/>
                    <a:pt x="13892" y="6929"/>
                  </a:cubicBezTo>
                  <a:cubicBezTo>
                    <a:pt x="12288" y="7654"/>
                    <a:pt x="10472" y="7971"/>
                    <a:pt x="8662" y="7971"/>
                  </a:cubicBezTo>
                  <a:cubicBezTo>
                    <a:pt x="7249" y="7971"/>
                    <a:pt x="5839" y="7778"/>
                    <a:pt x="4537" y="7433"/>
                  </a:cubicBezTo>
                  <a:cubicBezTo>
                    <a:pt x="2998" y="7043"/>
                    <a:pt x="1204" y="6311"/>
                    <a:pt x="565" y="4718"/>
                  </a:cubicBezTo>
                  <a:cubicBezTo>
                    <a:pt x="229" y="3878"/>
                    <a:pt x="337" y="2782"/>
                    <a:pt x="955" y="2084"/>
                  </a:cubicBezTo>
                  <a:cubicBezTo>
                    <a:pt x="1486" y="1499"/>
                    <a:pt x="2326" y="1270"/>
                    <a:pt x="3052" y="934"/>
                  </a:cubicBezTo>
                  <a:cubicBezTo>
                    <a:pt x="3085" y="934"/>
                    <a:pt x="3085" y="881"/>
                    <a:pt x="3085" y="854"/>
                  </a:cubicBezTo>
                  <a:cubicBezTo>
                    <a:pt x="3052" y="713"/>
                    <a:pt x="3085" y="350"/>
                    <a:pt x="3085" y="155"/>
                  </a:cubicBezTo>
                  <a:cubicBezTo>
                    <a:pt x="3085" y="125"/>
                    <a:pt x="3063" y="109"/>
                    <a:pt x="3042" y="109"/>
                  </a:cubicBezTo>
                  <a:cubicBezTo>
                    <a:pt x="3020" y="109"/>
                    <a:pt x="2998" y="125"/>
                    <a:pt x="2998" y="155"/>
                  </a:cubicBezTo>
                  <a:cubicBezTo>
                    <a:pt x="2971" y="235"/>
                    <a:pt x="2944" y="793"/>
                    <a:pt x="2830" y="827"/>
                  </a:cubicBezTo>
                  <a:cubicBezTo>
                    <a:pt x="2608" y="907"/>
                    <a:pt x="2353" y="995"/>
                    <a:pt x="2131" y="1102"/>
                  </a:cubicBezTo>
                  <a:cubicBezTo>
                    <a:pt x="1654" y="1331"/>
                    <a:pt x="1177" y="1553"/>
                    <a:pt x="787" y="1942"/>
                  </a:cubicBezTo>
                  <a:cubicBezTo>
                    <a:pt x="61" y="2641"/>
                    <a:pt x="1" y="3851"/>
                    <a:pt x="310" y="4772"/>
                  </a:cubicBezTo>
                  <a:cubicBezTo>
                    <a:pt x="1036" y="6929"/>
                    <a:pt x="3838" y="7682"/>
                    <a:pt x="5800" y="8051"/>
                  </a:cubicBezTo>
                  <a:cubicBezTo>
                    <a:pt x="6753" y="8223"/>
                    <a:pt x="7748" y="8317"/>
                    <a:pt x="8750" y="8317"/>
                  </a:cubicBezTo>
                  <a:cubicBezTo>
                    <a:pt x="10688" y="8317"/>
                    <a:pt x="12650" y="7966"/>
                    <a:pt x="14369" y="7151"/>
                  </a:cubicBezTo>
                  <a:cubicBezTo>
                    <a:pt x="15794" y="6479"/>
                    <a:pt x="17756" y="4382"/>
                    <a:pt x="16660" y="2702"/>
                  </a:cubicBezTo>
                  <a:cubicBezTo>
                    <a:pt x="16217" y="2030"/>
                    <a:pt x="15377" y="1694"/>
                    <a:pt x="14644" y="1438"/>
                  </a:cubicBezTo>
                  <a:cubicBezTo>
                    <a:pt x="13670" y="1129"/>
                    <a:pt x="12628" y="1022"/>
                    <a:pt x="11620" y="907"/>
                  </a:cubicBezTo>
                  <a:cubicBezTo>
                    <a:pt x="10673" y="827"/>
                    <a:pt x="9718" y="854"/>
                    <a:pt x="8798" y="793"/>
                  </a:cubicBezTo>
                  <a:cubicBezTo>
                    <a:pt x="7790" y="713"/>
                    <a:pt x="6808" y="571"/>
                    <a:pt x="5800" y="545"/>
                  </a:cubicBezTo>
                  <a:cubicBezTo>
                    <a:pt x="5709" y="539"/>
                    <a:pt x="5618" y="537"/>
                    <a:pt x="5527" y="537"/>
                  </a:cubicBezTo>
                  <a:cubicBezTo>
                    <a:pt x="5140" y="537"/>
                    <a:pt x="4750" y="577"/>
                    <a:pt x="4342" y="598"/>
                  </a:cubicBezTo>
                  <a:cubicBezTo>
                    <a:pt x="3979" y="598"/>
                    <a:pt x="3670" y="209"/>
                    <a:pt x="3388" y="14"/>
                  </a:cubicBezTo>
                  <a:cubicBezTo>
                    <a:pt x="3372" y="5"/>
                    <a:pt x="3356" y="1"/>
                    <a:pt x="3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39"/>
            <p:cNvSpPr/>
            <p:nvPr/>
          </p:nvSpPr>
          <p:spPr>
            <a:xfrm rot="10800000">
              <a:off x="2308887" y="1762066"/>
              <a:ext cx="89439" cy="84799"/>
            </a:xfrm>
            <a:custGeom>
              <a:avLst/>
              <a:gdLst/>
              <a:ahLst/>
              <a:cxnLst/>
              <a:rect l="l" t="t" r="r" b="b"/>
              <a:pathLst>
                <a:path w="1448" h="1102" extrusionOk="0">
                  <a:moveTo>
                    <a:pt x="1270" y="1"/>
                  </a:moveTo>
                  <a:cubicBezTo>
                    <a:pt x="1258" y="1"/>
                    <a:pt x="1247" y="2"/>
                    <a:pt x="1237" y="6"/>
                  </a:cubicBezTo>
                  <a:cubicBezTo>
                    <a:pt x="1035" y="120"/>
                    <a:pt x="867" y="315"/>
                    <a:pt x="699" y="483"/>
                  </a:cubicBezTo>
                  <a:cubicBezTo>
                    <a:pt x="505" y="678"/>
                    <a:pt x="256" y="846"/>
                    <a:pt x="61" y="1014"/>
                  </a:cubicBezTo>
                  <a:cubicBezTo>
                    <a:pt x="1" y="1041"/>
                    <a:pt x="61" y="1101"/>
                    <a:pt x="115" y="1101"/>
                  </a:cubicBezTo>
                  <a:cubicBezTo>
                    <a:pt x="337" y="1041"/>
                    <a:pt x="565" y="906"/>
                    <a:pt x="733" y="765"/>
                  </a:cubicBezTo>
                  <a:cubicBezTo>
                    <a:pt x="955" y="570"/>
                    <a:pt x="1203" y="369"/>
                    <a:pt x="1371" y="147"/>
                  </a:cubicBezTo>
                  <a:cubicBezTo>
                    <a:pt x="1448" y="76"/>
                    <a:pt x="1350" y="1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9"/>
            <p:cNvSpPr/>
            <p:nvPr/>
          </p:nvSpPr>
          <p:spPr>
            <a:xfrm rot="10800000">
              <a:off x="2294927" y="1788768"/>
              <a:ext cx="24645" cy="35551"/>
            </a:xfrm>
            <a:custGeom>
              <a:avLst/>
              <a:gdLst/>
              <a:ahLst/>
              <a:cxnLst/>
              <a:rect l="l" t="t" r="r" b="b"/>
              <a:pathLst>
                <a:path w="399" h="462" extrusionOk="0">
                  <a:moveTo>
                    <a:pt x="305" y="0"/>
                  </a:moveTo>
                  <a:cubicBezTo>
                    <a:pt x="289" y="0"/>
                    <a:pt x="274" y="7"/>
                    <a:pt x="264" y="22"/>
                  </a:cubicBezTo>
                  <a:cubicBezTo>
                    <a:pt x="184" y="136"/>
                    <a:pt x="96" y="244"/>
                    <a:pt x="43" y="358"/>
                  </a:cubicBezTo>
                  <a:cubicBezTo>
                    <a:pt x="1" y="400"/>
                    <a:pt x="57" y="462"/>
                    <a:pt x="112" y="462"/>
                  </a:cubicBezTo>
                  <a:cubicBezTo>
                    <a:pt x="128" y="462"/>
                    <a:pt x="144" y="457"/>
                    <a:pt x="157" y="445"/>
                  </a:cubicBezTo>
                  <a:cubicBezTo>
                    <a:pt x="238" y="331"/>
                    <a:pt x="325" y="217"/>
                    <a:pt x="379" y="109"/>
                  </a:cubicBezTo>
                  <a:cubicBezTo>
                    <a:pt x="398" y="46"/>
                    <a:pt x="347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3" name="Google Shape;1843;p39"/>
          <p:cNvGrpSpPr/>
          <p:nvPr/>
        </p:nvGrpSpPr>
        <p:grpSpPr>
          <a:xfrm>
            <a:off x="1452740" y="2697983"/>
            <a:ext cx="1493289" cy="1133219"/>
            <a:chOff x="1089554" y="2023487"/>
            <a:chExt cx="1119967" cy="849914"/>
          </a:xfrm>
        </p:grpSpPr>
        <p:sp>
          <p:nvSpPr>
            <p:cNvPr id="1844" name="Google Shape;1844;p39"/>
            <p:cNvSpPr/>
            <p:nvPr/>
          </p:nvSpPr>
          <p:spPr>
            <a:xfrm rot="10800000">
              <a:off x="1089554" y="2233409"/>
              <a:ext cx="1119967" cy="63999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9"/>
            <p:cNvSpPr/>
            <p:nvPr/>
          </p:nvSpPr>
          <p:spPr>
            <a:xfrm rot="10800000">
              <a:off x="1124634" y="2196673"/>
              <a:ext cx="101234" cy="69261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9"/>
            <p:cNvSpPr/>
            <p:nvPr/>
          </p:nvSpPr>
          <p:spPr>
            <a:xfrm rot="10800000">
              <a:off x="1101061" y="2214933"/>
              <a:ext cx="35208" cy="30894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9"/>
            <p:cNvSpPr/>
            <p:nvPr/>
          </p:nvSpPr>
          <p:spPr>
            <a:xfrm rot="10800000">
              <a:off x="1279563" y="2111390"/>
              <a:ext cx="53930" cy="26888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9"/>
            <p:cNvSpPr/>
            <p:nvPr/>
          </p:nvSpPr>
          <p:spPr>
            <a:xfrm rot="10800000">
              <a:off x="1434954" y="2073486"/>
              <a:ext cx="40910" cy="28043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9"/>
            <p:cNvSpPr/>
            <p:nvPr/>
          </p:nvSpPr>
          <p:spPr>
            <a:xfrm rot="10800000">
              <a:off x="1387267" y="2150681"/>
              <a:ext cx="25963" cy="35748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9"/>
            <p:cNvSpPr/>
            <p:nvPr/>
          </p:nvSpPr>
          <p:spPr>
            <a:xfrm rot="10800000">
              <a:off x="1347283" y="2023487"/>
              <a:ext cx="27119" cy="37134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9"/>
            <p:cNvSpPr/>
            <p:nvPr/>
          </p:nvSpPr>
          <p:spPr>
            <a:xfrm rot="10800000">
              <a:off x="1331412" y="2152145"/>
              <a:ext cx="23883" cy="3374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9"/>
            <p:cNvSpPr/>
            <p:nvPr/>
          </p:nvSpPr>
          <p:spPr>
            <a:xfrm rot="10800000">
              <a:off x="1424015" y="2131960"/>
              <a:ext cx="32897" cy="2611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9"/>
            <p:cNvSpPr/>
            <p:nvPr/>
          </p:nvSpPr>
          <p:spPr>
            <a:xfrm rot="10800000">
              <a:off x="1303446" y="2050451"/>
              <a:ext cx="34207" cy="21880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9"/>
            <p:cNvSpPr/>
            <p:nvPr/>
          </p:nvSpPr>
          <p:spPr>
            <a:xfrm rot="10800000">
              <a:off x="1407374" y="2025721"/>
              <a:ext cx="23498" cy="2719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5" name="Google Shape;1855;p39"/>
          <p:cNvSpPr/>
          <p:nvPr/>
        </p:nvSpPr>
        <p:spPr>
          <a:xfrm rot="10800000">
            <a:off x="1476287" y="1367300"/>
            <a:ext cx="1446197" cy="1042601"/>
          </a:xfrm>
          <a:custGeom>
            <a:avLst/>
            <a:gdLst/>
            <a:ahLst/>
            <a:cxnLst/>
            <a:rect l="l" t="t" r="r" b="b"/>
            <a:pathLst>
              <a:path w="13166" h="9492" extrusionOk="0">
                <a:moveTo>
                  <a:pt x="9233" y="0"/>
                </a:moveTo>
                <a:cubicBezTo>
                  <a:pt x="9203" y="0"/>
                  <a:pt x="9171" y="15"/>
                  <a:pt x="9160" y="49"/>
                </a:cubicBezTo>
                <a:cubicBezTo>
                  <a:pt x="9019" y="412"/>
                  <a:pt x="8797" y="1084"/>
                  <a:pt x="8434" y="1279"/>
                </a:cubicBezTo>
                <a:cubicBezTo>
                  <a:pt x="8159" y="1448"/>
                  <a:pt x="7782" y="1492"/>
                  <a:pt x="7405" y="1492"/>
                </a:cubicBezTo>
                <a:cubicBezTo>
                  <a:pt x="7093" y="1492"/>
                  <a:pt x="6781" y="1462"/>
                  <a:pt x="6526" y="1447"/>
                </a:cubicBezTo>
                <a:cubicBezTo>
                  <a:pt x="6375" y="1443"/>
                  <a:pt x="6223" y="1441"/>
                  <a:pt x="6071" y="1441"/>
                </a:cubicBezTo>
                <a:cubicBezTo>
                  <a:pt x="5153" y="1441"/>
                  <a:pt x="4218" y="1516"/>
                  <a:pt x="3307" y="1729"/>
                </a:cubicBezTo>
                <a:cubicBezTo>
                  <a:pt x="2272" y="1984"/>
                  <a:pt x="1291" y="2488"/>
                  <a:pt x="672" y="3382"/>
                </a:cubicBezTo>
                <a:cubicBezTo>
                  <a:pt x="88" y="4249"/>
                  <a:pt x="0" y="5479"/>
                  <a:pt x="397" y="6433"/>
                </a:cubicBezTo>
                <a:cubicBezTo>
                  <a:pt x="928" y="7636"/>
                  <a:pt x="1909" y="8201"/>
                  <a:pt x="3058" y="8644"/>
                </a:cubicBezTo>
                <a:cubicBezTo>
                  <a:pt x="4470" y="9187"/>
                  <a:pt x="5978" y="9492"/>
                  <a:pt x="7489" y="9492"/>
                </a:cubicBezTo>
                <a:cubicBezTo>
                  <a:pt x="7625" y="9492"/>
                  <a:pt x="7761" y="9489"/>
                  <a:pt x="7897" y="9484"/>
                </a:cubicBezTo>
                <a:cubicBezTo>
                  <a:pt x="9106" y="9457"/>
                  <a:pt x="10309" y="9209"/>
                  <a:pt x="11257" y="8422"/>
                </a:cubicBezTo>
                <a:cubicBezTo>
                  <a:pt x="12070" y="7777"/>
                  <a:pt x="12688" y="6910"/>
                  <a:pt x="12910" y="5902"/>
                </a:cubicBezTo>
                <a:cubicBezTo>
                  <a:pt x="13166" y="4894"/>
                  <a:pt x="12856" y="3913"/>
                  <a:pt x="12184" y="3160"/>
                </a:cubicBezTo>
                <a:cubicBezTo>
                  <a:pt x="11761" y="2656"/>
                  <a:pt x="11149" y="2233"/>
                  <a:pt x="10585" y="1897"/>
                </a:cubicBezTo>
                <a:cubicBezTo>
                  <a:pt x="10168" y="1648"/>
                  <a:pt x="9886" y="1615"/>
                  <a:pt x="9832" y="1030"/>
                </a:cubicBezTo>
                <a:cubicBezTo>
                  <a:pt x="9805" y="694"/>
                  <a:pt x="9691" y="412"/>
                  <a:pt x="9550" y="103"/>
                </a:cubicBezTo>
                <a:cubicBezTo>
                  <a:pt x="9538" y="56"/>
                  <a:pt x="9500" y="35"/>
                  <a:pt x="9463" y="35"/>
                </a:cubicBezTo>
                <a:cubicBezTo>
                  <a:pt x="9414" y="35"/>
                  <a:pt x="9367" y="71"/>
                  <a:pt x="9382" y="136"/>
                </a:cubicBezTo>
                <a:cubicBezTo>
                  <a:pt x="9496" y="499"/>
                  <a:pt x="9550" y="835"/>
                  <a:pt x="9577" y="1198"/>
                </a:cubicBezTo>
                <a:cubicBezTo>
                  <a:pt x="9610" y="1366"/>
                  <a:pt x="9637" y="1561"/>
                  <a:pt x="9745" y="1729"/>
                </a:cubicBezTo>
                <a:cubicBezTo>
                  <a:pt x="9859" y="1870"/>
                  <a:pt x="10054" y="1951"/>
                  <a:pt x="10222" y="2038"/>
                </a:cubicBezTo>
                <a:cubicBezTo>
                  <a:pt x="10558" y="2206"/>
                  <a:pt x="10867" y="2428"/>
                  <a:pt x="11176" y="2656"/>
                </a:cubicBezTo>
                <a:cubicBezTo>
                  <a:pt x="12299" y="3463"/>
                  <a:pt x="12971" y="4504"/>
                  <a:pt x="12635" y="5929"/>
                </a:cubicBezTo>
                <a:cubicBezTo>
                  <a:pt x="12352" y="7105"/>
                  <a:pt x="11459" y="8086"/>
                  <a:pt x="10417" y="8644"/>
                </a:cubicBezTo>
                <a:cubicBezTo>
                  <a:pt x="9612" y="9088"/>
                  <a:pt x="8635" y="9237"/>
                  <a:pt x="7660" y="9237"/>
                </a:cubicBezTo>
                <a:cubicBezTo>
                  <a:pt x="6910" y="9237"/>
                  <a:pt x="6160" y="9149"/>
                  <a:pt x="5491" y="9041"/>
                </a:cubicBezTo>
                <a:cubicBezTo>
                  <a:pt x="4006" y="8785"/>
                  <a:pt x="2131" y="8335"/>
                  <a:pt x="1123" y="7132"/>
                </a:cubicBezTo>
                <a:cubicBezTo>
                  <a:pt x="168" y="6043"/>
                  <a:pt x="202" y="4303"/>
                  <a:pt x="1123" y="3214"/>
                </a:cubicBezTo>
                <a:cubicBezTo>
                  <a:pt x="1963" y="2206"/>
                  <a:pt x="3421" y="1924"/>
                  <a:pt x="4624" y="1783"/>
                </a:cubicBezTo>
                <a:cubicBezTo>
                  <a:pt x="4934" y="1753"/>
                  <a:pt x="5241" y="1744"/>
                  <a:pt x="5546" y="1744"/>
                </a:cubicBezTo>
                <a:cubicBezTo>
                  <a:pt x="5980" y="1744"/>
                  <a:pt x="6411" y="1762"/>
                  <a:pt x="6844" y="1762"/>
                </a:cubicBezTo>
                <a:cubicBezTo>
                  <a:pt x="7213" y="1762"/>
                  <a:pt x="7583" y="1749"/>
                  <a:pt x="7957" y="1702"/>
                </a:cubicBezTo>
                <a:cubicBezTo>
                  <a:pt x="8851" y="1588"/>
                  <a:pt x="9046" y="889"/>
                  <a:pt x="9301" y="76"/>
                </a:cubicBezTo>
                <a:cubicBezTo>
                  <a:pt x="9317" y="29"/>
                  <a:pt x="9276" y="0"/>
                  <a:pt x="92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56" name="Google Shape;1856;p39"/>
          <p:cNvGrpSpPr/>
          <p:nvPr/>
        </p:nvGrpSpPr>
        <p:grpSpPr>
          <a:xfrm>
            <a:off x="2955063" y="433233"/>
            <a:ext cx="1596792" cy="1211768"/>
            <a:chOff x="2216297" y="324925"/>
            <a:chExt cx="1197594" cy="908826"/>
          </a:xfrm>
        </p:grpSpPr>
        <p:sp>
          <p:nvSpPr>
            <p:cNvPr id="1857" name="Google Shape;1857;p39"/>
            <p:cNvSpPr/>
            <p:nvPr/>
          </p:nvSpPr>
          <p:spPr>
            <a:xfrm rot="10800000" flipH="1">
              <a:off x="2216297" y="549421"/>
              <a:ext cx="1197594" cy="684331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9"/>
            <p:cNvSpPr/>
            <p:nvPr/>
          </p:nvSpPr>
          <p:spPr>
            <a:xfrm rot="10800000" flipH="1">
              <a:off x="3268144" y="510118"/>
              <a:ext cx="108251" cy="74060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9"/>
            <p:cNvSpPr/>
            <p:nvPr/>
          </p:nvSpPr>
          <p:spPr>
            <a:xfrm rot="10800000" flipH="1">
              <a:off x="3363954" y="529642"/>
              <a:ext cx="37649" cy="33034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9"/>
            <p:cNvSpPr/>
            <p:nvPr/>
          </p:nvSpPr>
          <p:spPr>
            <a:xfrm rot="10800000" flipH="1">
              <a:off x="3153057" y="418922"/>
              <a:ext cx="57668" cy="28751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9"/>
            <p:cNvSpPr/>
            <p:nvPr/>
          </p:nvSpPr>
          <p:spPr>
            <a:xfrm rot="10800000" flipH="1">
              <a:off x="3000816" y="378391"/>
              <a:ext cx="43745" cy="29986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9"/>
            <p:cNvSpPr/>
            <p:nvPr/>
          </p:nvSpPr>
          <p:spPr>
            <a:xfrm rot="10800000" flipH="1">
              <a:off x="3067792" y="460936"/>
              <a:ext cx="27763" cy="38224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9"/>
            <p:cNvSpPr/>
            <p:nvPr/>
          </p:nvSpPr>
          <p:spPr>
            <a:xfrm rot="10800000" flipH="1">
              <a:off x="3109313" y="324925"/>
              <a:ext cx="28999" cy="39707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9"/>
            <p:cNvSpPr/>
            <p:nvPr/>
          </p:nvSpPr>
          <p:spPr>
            <a:xfrm rot="10800000" flipH="1">
              <a:off x="3129743" y="462502"/>
              <a:ext cx="25539" cy="36082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9"/>
            <p:cNvSpPr/>
            <p:nvPr/>
          </p:nvSpPr>
          <p:spPr>
            <a:xfrm rot="10800000" flipH="1">
              <a:off x="3021082" y="440918"/>
              <a:ext cx="35177" cy="2792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9"/>
            <p:cNvSpPr/>
            <p:nvPr/>
          </p:nvSpPr>
          <p:spPr>
            <a:xfrm rot="10800000" flipH="1">
              <a:off x="3148609" y="353759"/>
              <a:ext cx="36578" cy="23396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9"/>
            <p:cNvSpPr/>
            <p:nvPr/>
          </p:nvSpPr>
          <p:spPr>
            <a:xfrm rot="10800000" flipH="1">
              <a:off x="3048927" y="327314"/>
              <a:ext cx="25127" cy="29080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340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9" name="Google Shape;1869;p4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870" name="Google Shape;1870;p4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1" name="Google Shape;1871;p4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2" name="Google Shape;1872;p4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3" name="Google Shape;1873;p4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4" name="Google Shape;1874;p4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5" name="Google Shape;1875;p4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6" name="Google Shape;1876;p4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7" name="Google Shape;1877;p4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8" name="Google Shape;1878;p4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9" name="Google Shape;1879;p4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0" name="Google Shape;1880;p4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1" name="Google Shape;1881;p4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2" name="Google Shape;1882;p4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3" name="Google Shape;1883;p4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4" name="Google Shape;1884;p4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5" name="Google Shape;1885;p4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86" name="Google Shape;1886;p4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887" name="Google Shape;1887;p4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8" name="Google Shape;1888;p4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9" name="Google Shape;1889;p4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0" name="Google Shape;1890;p4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1" name="Google Shape;1891;p4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2" name="Google Shape;1892;p4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3" name="Google Shape;1893;p4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4" name="Google Shape;1894;p4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5" name="Google Shape;1895;p4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6" name="Google Shape;1896;p4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7" name="Google Shape;1897;p4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8" name="Google Shape;1898;p4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9" name="Google Shape;1899;p4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0" name="Google Shape;1900;p4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1" name="Google Shape;1901;p4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2" name="Google Shape;1902;p4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3" name="Google Shape;1903;p4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4" name="Google Shape;1904;p4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5" name="Google Shape;1905;p4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6" name="Google Shape;1906;p4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7" name="Google Shape;1907;p4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8" name="Google Shape;1908;p4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9" name="Google Shape;1909;p4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0" name="Google Shape;1910;p4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1" name="Google Shape;1911;p4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2" name="Google Shape;1912;p4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3" name="Google Shape;1913;p4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4" name="Google Shape;1914;p4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5" name="Google Shape;1915;p40"/>
          <p:cNvGrpSpPr/>
          <p:nvPr/>
        </p:nvGrpSpPr>
        <p:grpSpPr>
          <a:xfrm>
            <a:off x="1293649" y="4699229"/>
            <a:ext cx="1251505" cy="919121"/>
            <a:chOff x="711351" y="3353716"/>
            <a:chExt cx="586753" cy="430946"/>
          </a:xfrm>
        </p:grpSpPr>
        <p:sp>
          <p:nvSpPr>
            <p:cNvPr id="1916" name="Google Shape;1916;p40"/>
            <p:cNvSpPr/>
            <p:nvPr/>
          </p:nvSpPr>
          <p:spPr>
            <a:xfrm>
              <a:off x="711351" y="3353716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776385" y="3551413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1101022" y="3554251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772440" y="3596821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802408" y="3632464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917803" y="3586046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858927" y="3650214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858686" y="3582439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889616" y="3588836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912801" y="3588740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923479" y="3590087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885575" y="3639872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922373" y="3627750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969272" y="3616880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1005348" y="3607933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029591" y="3594657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068554" y="3590472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094240" y="3582391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127382" y="3575801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120070" y="3578639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092460" y="3575272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132336" y="3586576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046908" y="3614330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042915" y="3620247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118002" y="3614378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735594" y="3378873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809623" y="3662095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814481" y="3666857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819003" y="3667579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846469" y="3696824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847431" y="3697017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854934" y="3705723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2361114" y="3729247"/>
            <a:ext cx="803292" cy="848731"/>
            <a:chOff x="-3892476" y="1153567"/>
            <a:chExt cx="434839" cy="459468"/>
          </a:xfrm>
        </p:grpSpPr>
        <p:sp>
          <p:nvSpPr>
            <p:cNvPr id="1949" name="Google Shape;1949;p40"/>
            <p:cNvSpPr/>
            <p:nvPr/>
          </p:nvSpPr>
          <p:spPr>
            <a:xfrm>
              <a:off x="-3751202" y="1198446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-3845626" y="1193732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-3790309" y="1153567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-3789058" y="1234618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-3757984" y="1166073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-3820132" y="1162514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-3763179" y="1233319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-3825230" y="1229760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-3892476" y="1494847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-3875929" y="1482533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-3821382" y="1514906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-3786124" y="1554012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-3873332" y="1340586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-3740524" y="1346406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-3793820" y="1436500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-3741822" y="1295322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-3675875" y="1264104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-3696751" y="1329041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-3677895" y="1337122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-3668419" y="1353573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-3654662" y="1372477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-3637009" y="1393401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-3634941" y="1402589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-3616181" y="1293735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-3578037" y="1336786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-3831339" y="1411728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-3764478" y="1437799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-3875016" y="1557716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-3881605" y="1581815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-3873717" y="1576861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-3874390" y="1564643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-3863134" y="1574359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-3859815" y="1572531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-3872899" y="1560169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-3858276" y="1568250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-3730855" y="1593119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-3660290" y="1571233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-3601847" y="1542516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-3541383" y="1508749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-3480342" y="1493260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89" name="Google Shape;1989;p40"/>
          <p:cNvGrpSpPr/>
          <p:nvPr/>
        </p:nvGrpSpPr>
        <p:grpSpPr>
          <a:xfrm>
            <a:off x="1352303" y="3056031"/>
            <a:ext cx="950501" cy="771901"/>
            <a:chOff x="-3150573" y="1594523"/>
            <a:chExt cx="712876" cy="578926"/>
          </a:xfrm>
        </p:grpSpPr>
        <p:sp>
          <p:nvSpPr>
            <p:cNvPr id="1990" name="Google Shape;1990;p40"/>
            <p:cNvSpPr/>
            <p:nvPr/>
          </p:nvSpPr>
          <p:spPr>
            <a:xfrm>
              <a:off x="-3140167" y="1695093"/>
              <a:ext cx="332043" cy="83056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-3138745" y="1768516"/>
              <a:ext cx="458668" cy="284911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-2821706" y="1729607"/>
              <a:ext cx="153191" cy="278641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-2822352" y="1594523"/>
              <a:ext cx="193008" cy="143231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-2680993" y="1846723"/>
              <a:ext cx="231402" cy="161264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-2642664" y="1596785"/>
              <a:ext cx="190099" cy="263129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-2963388" y="1986008"/>
              <a:ext cx="294876" cy="94949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-2968753" y="1996737"/>
              <a:ext cx="299530" cy="121837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-2682609" y="1855319"/>
              <a:ext cx="217376" cy="152926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-2682674" y="1868311"/>
              <a:ext cx="235798" cy="145881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-3051939" y="1748933"/>
              <a:ext cx="226748" cy="65734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-3021625" y="1822938"/>
              <a:ext cx="187772" cy="54099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-2837412" y="1825135"/>
              <a:ext cx="14414" cy="10923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-2973342" y="1873804"/>
              <a:ext cx="199019" cy="58301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-2762693" y="1666525"/>
              <a:ext cx="148860" cy="84930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-2735158" y="1742340"/>
              <a:ext cx="147632" cy="69159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-2965198" y="2008759"/>
              <a:ext cx="276519" cy="164690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-2697411" y="1834249"/>
              <a:ext cx="259713" cy="183434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-3139715" y="1800445"/>
              <a:ext cx="181631" cy="317487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-3150573" y="1824489"/>
              <a:ext cx="192490" cy="347801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10" name="Google Shape;2010;p40"/>
          <p:cNvGrpSpPr/>
          <p:nvPr/>
        </p:nvGrpSpPr>
        <p:grpSpPr>
          <a:xfrm>
            <a:off x="1244135" y="1239634"/>
            <a:ext cx="922747" cy="725367"/>
            <a:chOff x="-2069947" y="-655605"/>
            <a:chExt cx="445369" cy="350103"/>
          </a:xfrm>
        </p:grpSpPr>
        <p:sp>
          <p:nvSpPr>
            <p:cNvPr id="2011" name="Google Shape;2011;p40"/>
            <p:cNvSpPr/>
            <p:nvPr/>
          </p:nvSpPr>
          <p:spPr>
            <a:xfrm>
              <a:off x="-1920206" y="-655605"/>
              <a:ext cx="295628" cy="230534"/>
            </a:xfrm>
            <a:custGeom>
              <a:avLst/>
              <a:gdLst/>
              <a:ahLst/>
              <a:cxnLst/>
              <a:rect l="l" t="t" r="r" b="b"/>
              <a:pathLst>
                <a:path w="5350" h="4172" extrusionOk="0">
                  <a:moveTo>
                    <a:pt x="5182" y="1"/>
                  </a:moveTo>
                  <a:cubicBezTo>
                    <a:pt x="3475" y="532"/>
                    <a:pt x="1680" y="646"/>
                    <a:pt x="54" y="1399"/>
                  </a:cubicBezTo>
                  <a:cubicBezTo>
                    <a:pt x="0" y="1426"/>
                    <a:pt x="27" y="1486"/>
                    <a:pt x="81" y="1486"/>
                  </a:cubicBezTo>
                  <a:cubicBezTo>
                    <a:pt x="1654" y="810"/>
                    <a:pt x="3410" y="549"/>
                    <a:pt x="5068" y="253"/>
                  </a:cubicBezTo>
                  <a:lnTo>
                    <a:pt x="5068" y="253"/>
                  </a:lnTo>
                  <a:cubicBezTo>
                    <a:pt x="4935" y="923"/>
                    <a:pt x="4479" y="1561"/>
                    <a:pt x="4113" y="2131"/>
                  </a:cubicBezTo>
                  <a:cubicBezTo>
                    <a:pt x="3696" y="2803"/>
                    <a:pt x="3219" y="3415"/>
                    <a:pt x="2688" y="4006"/>
                  </a:cubicBezTo>
                  <a:cubicBezTo>
                    <a:pt x="2619" y="4070"/>
                    <a:pt x="2676" y="4171"/>
                    <a:pt x="2759" y="4171"/>
                  </a:cubicBezTo>
                  <a:cubicBezTo>
                    <a:pt x="2782" y="4171"/>
                    <a:pt x="2805" y="4164"/>
                    <a:pt x="2829" y="4147"/>
                  </a:cubicBezTo>
                  <a:cubicBezTo>
                    <a:pt x="3441" y="3610"/>
                    <a:pt x="3891" y="2938"/>
                    <a:pt x="4342" y="2239"/>
                  </a:cubicBezTo>
                  <a:cubicBezTo>
                    <a:pt x="4731" y="1594"/>
                    <a:pt x="5235" y="895"/>
                    <a:pt x="5323" y="115"/>
                  </a:cubicBezTo>
                  <a:cubicBezTo>
                    <a:pt x="5350" y="55"/>
                    <a:pt x="5262" y="1"/>
                    <a:pt x="5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-1910646" y="-572445"/>
              <a:ext cx="59291" cy="54152"/>
            </a:xfrm>
            <a:custGeom>
              <a:avLst/>
              <a:gdLst/>
              <a:ahLst/>
              <a:cxnLst/>
              <a:rect l="l" t="t" r="r" b="b"/>
              <a:pathLst>
                <a:path w="1073" h="980" extrusionOk="0">
                  <a:moveTo>
                    <a:pt x="58" y="1"/>
                  </a:moveTo>
                  <a:cubicBezTo>
                    <a:pt x="31" y="1"/>
                    <a:pt x="0" y="40"/>
                    <a:pt x="22" y="62"/>
                  </a:cubicBezTo>
                  <a:cubicBezTo>
                    <a:pt x="304" y="398"/>
                    <a:pt x="613" y="707"/>
                    <a:pt x="949" y="962"/>
                  </a:cubicBezTo>
                  <a:cubicBezTo>
                    <a:pt x="961" y="974"/>
                    <a:pt x="975" y="979"/>
                    <a:pt x="987" y="979"/>
                  </a:cubicBezTo>
                  <a:cubicBezTo>
                    <a:pt x="1032" y="979"/>
                    <a:pt x="1072" y="917"/>
                    <a:pt x="1030" y="875"/>
                  </a:cubicBezTo>
                  <a:cubicBezTo>
                    <a:pt x="721" y="566"/>
                    <a:pt x="412" y="290"/>
                    <a:pt x="76" y="8"/>
                  </a:cubicBezTo>
                  <a:cubicBezTo>
                    <a:pt x="71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-1846992" y="-648201"/>
              <a:ext cx="209536" cy="139967"/>
            </a:xfrm>
            <a:custGeom>
              <a:avLst/>
              <a:gdLst/>
              <a:ahLst/>
              <a:cxnLst/>
              <a:rect l="l" t="t" r="r" b="b"/>
              <a:pathLst>
                <a:path w="3792" h="2533" extrusionOk="0">
                  <a:moveTo>
                    <a:pt x="3718" y="1"/>
                  </a:moveTo>
                  <a:cubicBezTo>
                    <a:pt x="3708" y="1"/>
                    <a:pt x="3698" y="3"/>
                    <a:pt x="3689" y="8"/>
                  </a:cubicBezTo>
                  <a:cubicBezTo>
                    <a:pt x="3158" y="451"/>
                    <a:pt x="2539" y="734"/>
                    <a:pt x="1948" y="1124"/>
                  </a:cubicBezTo>
                  <a:cubicBezTo>
                    <a:pt x="1336" y="1547"/>
                    <a:pt x="718" y="1997"/>
                    <a:pt x="73" y="2387"/>
                  </a:cubicBezTo>
                  <a:cubicBezTo>
                    <a:pt x="1" y="2435"/>
                    <a:pt x="58" y="2532"/>
                    <a:pt x="134" y="2532"/>
                  </a:cubicBezTo>
                  <a:cubicBezTo>
                    <a:pt x="143" y="2532"/>
                    <a:pt x="151" y="2531"/>
                    <a:pt x="160" y="2528"/>
                  </a:cubicBezTo>
                  <a:cubicBezTo>
                    <a:pt x="832" y="2219"/>
                    <a:pt x="1417" y="1688"/>
                    <a:pt x="2035" y="1265"/>
                  </a:cubicBezTo>
                  <a:cubicBezTo>
                    <a:pt x="2620" y="875"/>
                    <a:pt x="3326" y="619"/>
                    <a:pt x="3769" y="89"/>
                  </a:cubicBezTo>
                  <a:cubicBezTo>
                    <a:pt x="3791" y="45"/>
                    <a:pt x="3759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-1853734" y="-510779"/>
              <a:ext cx="14146" cy="70840"/>
            </a:xfrm>
            <a:custGeom>
              <a:avLst/>
              <a:gdLst/>
              <a:ahLst/>
              <a:cxnLst/>
              <a:rect l="l" t="t" r="r" b="b"/>
              <a:pathLst>
                <a:path w="256" h="1282" extrusionOk="0">
                  <a:moveTo>
                    <a:pt x="119" y="0"/>
                  </a:moveTo>
                  <a:cubicBezTo>
                    <a:pt x="103" y="0"/>
                    <a:pt x="96" y="22"/>
                    <a:pt x="114" y="41"/>
                  </a:cubicBezTo>
                  <a:cubicBezTo>
                    <a:pt x="195" y="431"/>
                    <a:pt x="0" y="854"/>
                    <a:pt x="114" y="1244"/>
                  </a:cubicBezTo>
                  <a:cubicBezTo>
                    <a:pt x="126" y="1268"/>
                    <a:pt x="156" y="1281"/>
                    <a:pt x="182" y="1281"/>
                  </a:cubicBezTo>
                  <a:cubicBezTo>
                    <a:pt x="214" y="1281"/>
                    <a:pt x="240" y="1262"/>
                    <a:pt x="222" y="1217"/>
                  </a:cubicBezTo>
                  <a:lnTo>
                    <a:pt x="222" y="485"/>
                  </a:lnTo>
                  <a:cubicBezTo>
                    <a:pt x="222" y="317"/>
                    <a:pt x="256" y="122"/>
                    <a:pt x="141" y="14"/>
                  </a:cubicBezTo>
                  <a:cubicBezTo>
                    <a:pt x="133" y="4"/>
                    <a:pt x="125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-1847434" y="-451158"/>
              <a:ext cx="24092" cy="13593"/>
            </a:xfrm>
            <a:custGeom>
              <a:avLst/>
              <a:gdLst/>
              <a:ahLst/>
              <a:cxnLst/>
              <a:rect l="l" t="t" r="r" b="b"/>
              <a:pathLst>
                <a:path w="436" h="246" extrusionOk="0">
                  <a:moveTo>
                    <a:pt x="393" y="1"/>
                  </a:moveTo>
                  <a:cubicBezTo>
                    <a:pt x="383" y="1"/>
                    <a:pt x="372" y="7"/>
                    <a:pt x="363" y="24"/>
                  </a:cubicBezTo>
                  <a:cubicBezTo>
                    <a:pt x="276" y="78"/>
                    <a:pt x="168" y="138"/>
                    <a:pt x="54" y="165"/>
                  </a:cubicBezTo>
                  <a:cubicBezTo>
                    <a:pt x="0" y="165"/>
                    <a:pt x="27" y="246"/>
                    <a:pt x="54" y="246"/>
                  </a:cubicBezTo>
                  <a:cubicBezTo>
                    <a:pt x="195" y="219"/>
                    <a:pt x="336" y="165"/>
                    <a:pt x="417" y="51"/>
                  </a:cubicBezTo>
                  <a:cubicBezTo>
                    <a:pt x="436" y="32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-1825443" y="-498402"/>
              <a:ext cx="52053" cy="58297"/>
            </a:xfrm>
            <a:custGeom>
              <a:avLst/>
              <a:gdLst/>
              <a:ahLst/>
              <a:cxnLst/>
              <a:rect l="l" t="t" r="r" b="b"/>
              <a:pathLst>
                <a:path w="942" h="1055" extrusionOk="0">
                  <a:moveTo>
                    <a:pt x="47" y="1"/>
                  </a:moveTo>
                  <a:cubicBezTo>
                    <a:pt x="21" y="1"/>
                    <a:pt x="0" y="20"/>
                    <a:pt x="19" y="39"/>
                  </a:cubicBezTo>
                  <a:cubicBezTo>
                    <a:pt x="274" y="375"/>
                    <a:pt x="550" y="738"/>
                    <a:pt x="832" y="1047"/>
                  </a:cubicBezTo>
                  <a:cubicBezTo>
                    <a:pt x="837" y="1052"/>
                    <a:pt x="845" y="1054"/>
                    <a:pt x="853" y="1054"/>
                  </a:cubicBezTo>
                  <a:cubicBezTo>
                    <a:pt x="888" y="1054"/>
                    <a:pt x="941" y="1015"/>
                    <a:pt x="920" y="993"/>
                  </a:cubicBezTo>
                  <a:cubicBezTo>
                    <a:pt x="664" y="657"/>
                    <a:pt x="382" y="261"/>
                    <a:pt x="80" y="12"/>
                  </a:cubicBezTo>
                  <a:cubicBezTo>
                    <a:pt x="70" y="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-1833400" y="-459557"/>
              <a:ext cx="39841" cy="20943"/>
            </a:xfrm>
            <a:custGeom>
              <a:avLst/>
              <a:gdLst/>
              <a:ahLst/>
              <a:cxnLst/>
              <a:rect l="l" t="t" r="r" b="b"/>
              <a:pathLst>
                <a:path w="721" h="379" extrusionOk="0">
                  <a:moveTo>
                    <a:pt x="683" y="0"/>
                  </a:moveTo>
                  <a:cubicBezTo>
                    <a:pt x="678" y="0"/>
                    <a:pt x="672" y="2"/>
                    <a:pt x="667" y="8"/>
                  </a:cubicBezTo>
                  <a:cubicBezTo>
                    <a:pt x="445" y="122"/>
                    <a:pt x="224" y="203"/>
                    <a:pt x="22" y="344"/>
                  </a:cubicBezTo>
                  <a:cubicBezTo>
                    <a:pt x="0" y="344"/>
                    <a:pt x="13" y="378"/>
                    <a:pt x="37" y="378"/>
                  </a:cubicBezTo>
                  <a:cubicBezTo>
                    <a:pt x="42" y="378"/>
                    <a:pt x="49" y="376"/>
                    <a:pt x="56" y="371"/>
                  </a:cubicBezTo>
                  <a:cubicBezTo>
                    <a:pt x="250" y="263"/>
                    <a:pt x="472" y="176"/>
                    <a:pt x="694" y="35"/>
                  </a:cubicBezTo>
                  <a:cubicBezTo>
                    <a:pt x="721" y="35"/>
                    <a:pt x="705" y="0"/>
                    <a:pt x="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-1818094" y="-603278"/>
              <a:ext cx="152787" cy="116317"/>
            </a:xfrm>
            <a:custGeom>
              <a:avLst/>
              <a:gdLst/>
              <a:ahLst/>
              <a:cxnLst/>
              <a:rect l="l" t="t" r="r" b="b"/>
              <a:pathLst>
                <a:path w="2765" h="2105" extrusionOk="0">
                  <a:moveTo>
                    <a:pt x="2712" y="1"/>
                  </a:moveTo>
                  <a:cubicBezTo>
                    <a:pt x="2705" y="1"/>
                    <a:pt x="2697" y="3"/>
                    <a:pt x="2688" y="8"/>
                  </a:cubicBezTo>
                  <a:cubicBezTo>
                    <a:pt x="1795" y="680"/>
                    <a:pt x="894" y="1379"/>
                    <a:pt x="27" y="2078"/>
                  </a:cubicBezTo>
                  <a:cubicBezTo>
                    <a:pt x="0" y="2078"/>
                    <a:pt x="27" y="2105"/>
                    <a:pt x="27" y="2105"/>
                  </a:cubicBezTo>
                  <a:cubicBezTo>
                    <a:pt x="1008" y="1574"/>
                    <a:pt x="1848" y="761"/>
                    <a:pt x="2742" y="89"/>
                  </a:cubicBezTo>
                  <a:cubicBezTo>
                    <a:pt x="2765" y="66"/>
                    <a:pt x="2749" y="1"/>
                    <a:pt x="2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-1906447" y="-417949"/>
              <a:ext cx="38514" cy="16688"/>
            </a:xfrm>
            <a:custGeom>
              <a:avLst/>
              <a:gdLst/>
              <a:ahLst/>
              <a:cxnLst/>
              <a:rect l="l" t="t" r="r" b="b"/>
              <a:pathLst>
                <a:path w="697" h="302" extrusionOk="0">
                  <a:moveTo>
                    <a:pt x="645" y="1"/>
                  </a:moveTo>
                  <a:cubicBezTo>
                    <a:pt x="636" y="1"/>
                    <a:pt x="626" y="5"/>
                    <a:pt x="618" y="14"/>
                  </a:cubicBezTo>
                  <a:cubicBezTo>
                    <a:pt x="475" y="83"/>
                    <a:pt x="333" y="156"/>
                    <a:pt x="174" y="156"/>
                  </a:cubicBezTo>
                  <a:cubicBezTo>
                    <a:pt x="145" y="156"/>
                    <a:pt x="117" y="154"/>
                    <a:pt x="87" y="149"/>
                  </a:cubicBezTo>
                  <a:cubicBezTo>
                    <a:pt x="78" y="146"/>
                    <a:pt x="70" y="145"/>
                    <a:pt x="63" y="145"/>
                  </a:cubicBezTo>
                  <a:cubicBezTo>
                    <a:pt x="1" y="145"/>
                    <a:pt x="9" y="239"/>
                    <a:pt x="87" y="263"/>
                  </a:cubicBezTo>
                  <a:cubicBezTo>
                    <a:pt x="152" y="288"/>
                    <a:pt x="219" y="301"/>
                    <a:pt x="285" y="301"/>
                  </a:cubicBezTo>
                  <a:cubicBezTo>
                    <a:pt x="445" y="301"/>
                    <a:pt x="596" y="225"/>
                    <a:pt x="672" y="68"/>
                  </a:cubicBezTo>
                  <a:cubicBezTo>
                    <a:pt x="696" y="29"/>
                    <a:pt x="671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-1972974" y="-403693"/>
              <a:ext cx="43211" cy="15914"/>
            </a:xfrm>
            <a:custGeom>
              <a:avLst/>
              <a:gdLst/>
              <a:ahLst/>
              <a:cxnLst/>
              <a:rect l="l" t="t" r="r" b="b"/>
              <a:pathLst>
                <a:path w="782" h="288" extrusionOk="0">
                  <a:moveTo>
                    <a:pt x="691" y="1"/>
                  </a:moveTo>
                  <a:cubicBezTo>
                    <a:pt x="685" y="1"/>
                    <a:pt x="679" y="2"/>
                    <a:pt x="673" y="5"/>
                  </a:cubicBezTo>
                  <a:cubicBezTo>
                    <a:pt x="478" y="59"/>
                    <a:pt x="283" y="119"/>
                    <a:pt x="61" y="173"/>
                  </a:cubicBezTo>
                  <a:cubicBezTo>
                    <a:pt x="1" y="173"/>
                    <a:pt x="1" y="287"/>
                    <a:pt x="88" y="287"/>
                  </a:cubicBezTo>
                  <a:cubicBezTo>
                    <a:pt x="310" y="287"/>
                    <a:pt x="505" y="200"/>
                    <a:pt x="733" y="119"/>
                  </a:cubicBezTo>
                  <a:cubicBezTo>
                    <a:pt x="782" y="95"/>
                    <a:pt x="743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-2033755" y="-377170"/>
              <a:ext cx="41167" cy="28789"/>
            </a:xfrm>
            <a:custGeom>
              <a:avLst/>
              <a:gdLst/>
              <a:ahLst/>
              <a:cxnLst/>
              <a:rect l="l" t="t" r="r" b="b"/>
              <a:pathLst>
                <a:path w="745" h="521" extrusionOk="0">
                  <a:moveTo>
                    <a:pt x="648" y="0"/>
                  </a:moveTo>
                  <a:cubicBezTo>
                    <a:pt x="631" y="0"/>
                    <a:pt x="612" y="8"/>
                    <a:pt x="597" y="29"/>
                  </a:cubicBezTo>
                  <a:cubicBezTo>
                    <a:pt x="429" y="143"/>
                    <a:pt x="234" y="284"/>
                    <a:pt x="66" y="392"/>
                  </a:cubicBezTo>
                  <a:cubicBezTo>
                    <a:pt x="1" y="441"/>
                    <a:pt x="24" y="521"/>
                    <a:pt x="77" y="521"/>
                  </a:cubicBezTo>
                  <a:cubicBezTo>
                    <a:pt x="90" y="521"/>
                    <a:pt x="104" y="516"/>
                    <a:pt x="120" y="506"/>
                  </a:cubicBezTo>
                  <a:cubicBezTo>
                    <a:pt x="348" y="419"/>
                    <a:pt x="516" y="284"/>
                    <a:pt x="684" y="116"/>
                  </a:cubicBezTo>
                  <a:cubicBezTo>
                    <a:pt x="744" y="71"/>
                    <a:pt x="700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-2069947" y="-324069"/>
              <a:ext cx="24645" cy="18567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309" y="1"/>
                  </a:moveTo>
                  <a:cubicBezTo>
                    <a:pt x="277" y="1"/>
                    <a:pt x="243" y="15"/>
                    <a:pt x="217" y="49"/>
                  </a:cubicBezTo>
                  <a:cubicBezTo>
                    <a:pt x="190" y="103"/>
                    <a:pt x="103" y="163"/>
                    <a:pt x="49" y="190"/>
                  </a:cubicBezTo>
                  <a:cubicBezTo>
                    <a:pt x="1" y="238"/>
                    <a:pt x="17" y="335"/>
                    <a:pt x="60" y="335"/>
                  </a:cubicBezTo>
                  <a:cubicBezTo>
                    <a:pt x="65" y="335"/>
                    <a:pt x="70" y="334"/>
                    <a:pt x="76" y="331"/>
                  </a:cubicBezTo>
                  <a:cubicBezTo>
                    <a:pt x="217" y="331"/>
                    <a:pt x="304" y="244"/>
                    <a:pt x="385" y="130"/>
                  </a:cubicBezTo>
                  <a:cubicBezTo>
                    <a:pt x="446" y="74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3" name="Google Shape;2023;p40"/>
          <p:cNvGrpSpPr/>
          <p:nvPr/>
        </p:nvGrpSpPr>
        <p:grpSpPr>
          <a:xfrm>
            <a:off x="2223301" y="1812717"/>
            <a:ext cx="1196831" cy="1205267"/>
            <a:chOff x="1667475" y="1359538"/>
            <a:chExt cx="897623" cy="903950"/>
          </a:xfrm>
        </p:grpSpPr>
        <p:sp>
          <p:nvSpPr>
            <p:cNvPr id="2024" name="Google Shape;2024;p40"/>
            <p:cNvSpPr/>
            <p:nvPr/>
          </p:nvSpPr>
          <p:spPr>
            <a:xfrm>
              <a:off x="1667475" y="1453166"/>
              <a:ext cx="708544" cy="615757"/>
            </a:xfrm>
            <a:custGeom>
              <a:avLst/>
              <a:gdLst/>
              <a:ahLst/>
              <a:cxnLst/>
              <a:rect l="l" t="t" r="r" b="b"/>
              <a:pathLst>
                <a:path w="7757" h="6741" extrusionOk="0">
                  <a:moveTo>
                    <a:pt x="4253" y="170"/>
                  </a:moveTo>
                  <a:cubicBezTo>
                    <a:pt x="4736" y="170"/>
                    <a:pt x="5217" y="266"/>
                    <a:pt x="5653" y="496"/>
                  </a:cubicBezTo>
                  <a:cubicBezTo>
                    <a:pt x="6802" y="1087"/>
                    <a:pt x="7420" y="2600"/>
                    <a:pt x="7225" y="3829"/>
                  </a:cubicBezTo>
                  <a:cubicBezTo>
                    <a:pt x="6970" y="5494"/>
                    <a:pt x="5492" y="6549"/>
                    <a:pt x="3914" y="6549"/>
                  </a:cubicBezTo>
                  <a:cubicBezTo>
                    <a:pt x="3581" y="6549"/>
                    <a:pt x="3243" y="6502"/>
                    <a:pt x="2911" y="6403"/>
                  </a:cubicBezTo>
                  <a:cubicBezTo>
                    <a:pt x="907" y="5796"/>
                    <a:pt x="178" y="3329"/>
                    <a:pt x="1046" y="1538"/>
                  </a:cubicBezTo>
                  <a:lnTo>
                    <a:pt x="1046" y="1538"/>
                  </a:lnTo>
                  <a:cubicBezTo>
                    <a:pt x="1063" y="1533"/>
                    <a:pt x="1078" y="1523"/>
                    <a:pt x="1090" y="1504"/>
                  </a:cubicBezTo>
                  <a:cubicBezTo>
                    <a:pt x="1486" y="919"/>
                    <a:pt x="2293" y="583"/>
                    <a:pt x="2938" y="389"/>
                  </a:cubicBezTo>
                  <a:cubicBezTo>
                    <a:pt x="3355" y="253"/>
                    <a:pt x="3805" y="170"/>
                    <a:pt x="4253" y="170"/>
                  </a:cubicBezTo>
                  <a:close/>
                  <a:moveTo>
                    <a:pt x="4291" y="0"/>
                  </a:moveTo>
                  <a:cubicBezTo>
                    <a:pt x="3872" y="0"/>
                    <a:pt x="3448" y="65"/>
                    <a:pt x="3052" y="160"/>
                  </a:cubicBezTo>
                  <a:cubicBezTo>
                    <a:pt x="2326" y="355"/>
                    <a:pt x="1399" y="751"/>
                    <a:pt x="948" y="1397"/>
                  </a:cubicBezTo>
                  <a:cubicBezTo>
                    <a:pt x="948" y="1397"/>
                    <a:pt x="948" y="1398"/>
                    <a:pt x="948" y="1398"/>
                  </a:cubicBezTo>
                  <a:lnTo>
                    <a:pt x="948" y="1398"/>
                  </a:lnTo>
                  <a:cubicBezTo>
                    <a:pt x="938" y="1404"/>
                    <a:pt x="929" y="1412"/>
                    <a:pt x="922" y="1423"/>
                  </a:cubicBezTo>
                  <a:cubicBezTo>
                    <a:pt x="1" y="3245"/>
                    <a:pt x="673" y="5536"/>
                    <a:pt x="2521" y="6403"/>
                  </a:cubicBezTo>
                  <a:cubicBezTo>
                    <a:pt x="2994" y="6634"/>
                    <a:pt x="3483" y="6740"/>
                    <a:pt x="3961" y="6740"/>
                  </a:cubicBezTo>
                  <a:cubicBezTo>
                    <a:pt x="5456" y="6740"/>
                    <a:pt x="6842" y="5700"/>
                    <a:pt x="7306" y="4192"/>
                  </a:cubicBezTo>
                  <a:cubicBezTo>
                    <a:pt x="7756" y="2821"/>
                    <a:pt x="7057" y="1168"/>
                    <a:pt x="5854" y="415"/>
                  </a:cubicBezTo>
                  <a:cubicBezTo>
                    <a:pt x="5391" y="113"/>
                    <a:pt x="4845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1733790" y="1559948"/>
              <a:ext cx="270922" cy="487234"/>
            </a:xfrm>
            <a:custGeom>
              <a:avLst/>
              <a:gdLst/>
              <a:ahLst/>
              <a:cxnLst/>
              <a:rect l="l" t="t" r="r" b="b"/>
              <a:pathLst>
                <a:path w="2966" h="5334" extrusionOk="0">
                  <a:moveTo>
                    <a:pt x="427" y="1"/>
                  </a:moveTo>
                  <a:cubicBezTo>
                    <a:pt x="385" y="1"/>
                    <a:pt x="350" y="29"/>
                    <a:pt x="364" y="86"/>
                  </a:cubicBezTo>
                  <a:cubicBezTo>
                    <a:pt x="364" y="254"/>
                    <a:pt x="390" y="422"/>
                    <a:pt x="558" y="503"/>
                  </a:cubicBezTo>
                  <a:cubicBezTo>
                    <a:pt x="814" y="671"/>
                    <a:pt x="1150" y="759"/>
                    <a:pt x="1345" y="1007"/>
                  </a:cubicBezTo>
                  <a:cubicBezTo>
                    <a:pt x="1795" y="1599"/>
                    <a:pt x="982" y="1961"/>
                    <a:pt x="532" y="1988"/>
                  </a:cubicBezTo>
                  <a:cubicBezTo>
                    <a:pt x="88" y="1988"/>
                    <a:pt x="1" y="2687"/>
                    <a:pt x="28" y="3023"/>
                  </a:cubicBezTo>
                  <a:cubicBezTo>
                    <a:pt x="54" y="3164"/>
                    <a:pt x="390" y="3191"/>
                    <a:pt x="451" y="3191"/>
                  </a:cubicBezTo>
                  <a:cubicBezTo>
                    <a:pt x="487" y="3198"/>
                    <a:pt x="529" y="3200"/>
                    <a:pt x="574" y="3200"/>
                  </a:cubicBezTo>
                  <a:cubicBezTo>
                    <a:pt x="726" y="3200"/>
                    <a:pt x="918" y="3172"/>
                    <a:pt x="1090" y="3172"/>
                  </a:cubicBezTo>
                  <a:cubicBezTo>
                    <a:pt x="1342" y="3172"/>
                    <a:pt x="1554" y="3232"/>
                    <a:pt x="1540" y="3527"/>
                  </a:cubicBezTo>
                  <a:cubicBezTo>
                    <a:pt x="1513" y="3836"/>
                    <a:pt x="1627" y="4119"/>
                    <a:pt x="1822" y="4394"/>
                  </a:cubicBezTo>
                  <a:cubicBezTo>
                    <a:pt x="1876" y="4482"/>
                    <a:pt x="1963" y="4562"/>
                    <a:pt x="2044" y="4650"/>
                  </a:cubicBezTo>
                  <a:cubicBezTo>
                    <a:pt x="2131" y="4703"/>
                    <a:pt x="2212" y="4764"/>
                    <a:pt x="2299" y="4791"/>
                  </a:cubicBezTo>
                  <a:cubicBezTo>
                    <a:pt x="2521" y="4818"/>
                    <a:pt x="2521" y="4959"/>
                    <a:pt x="2326" y="5154"/>
                  </a:cubicBezTo>
                  <a:cubicBezTo>
                    <a:pt x="2318" y="5152"/>
                    <a:pt x="2309" y="5151"/>
                    <a:pt x="2302" y="5151"/>
                  </a:cubicBezTo>
                  <a:cubicBezTo>
                    <a:pt x="2205" y="5151"/>
                    <a:pt x="2166" y="5297"/>
                    <a:pt x="2272" y="5322"/>
                  </a:cubicBezTo>
                  <a:cubicBezTo>
                    <a:pt x="2299" y="5329"/>
                    <a:pt x="2327" y="5333"/>
                    <a:pt x="2356" y="5333"/>
                  </a:cubicBezTo>
                  <a:cubicBezTo>
                    <a:pt x="2628" y="5333"/>
                    <a:pt x="2965" y="5015"/>
                    <a:pt x="2662" y="4791"/>
                  </a:cubicBezTo>
                  <a:cubicBezTo>
                    <a:pt x="2467" y="4650"/>
                    <a:pt x="2239" y="4562"/>
                    <a:pt x="2044" y="4394"/>
                  </a:cubicBezTo>
                  <a:cubicBezTo>
                    <a:pt x="1768" y="4146"/>
                    <a:pt x="1708" y="3756"/>
                    <a:pt x="1708" y="3386"/>
                  </a:cubicBezTo>
                  <a:cubicBezTo>
                    <a:pt x="1735" y="3252"/>
                    <a:pt x="1681" y="2996"/>
                    <a:pt x="1486" y="2970"/>
                  </a:cubicBezTo>
                  <a:cubicBezTo>
                    <a:pt x="1291" y="2970"/>
                    <a:pt x="1096" y="3023"/>
                    <a:pt x="868" y="3050"/>
                  </a:cubicBezTo>
                  <a:cubicBezTo>
                    <a:pt x="673" y="3050"/>
                    <a:pt x="478" y="3023"/>
                    <a:pt x="283" y="2996"/>
                  </a:cubicBezTo>
                  <a:cubicBezTo>
                    <a:pt x="256" y="2855"/>
                    <a:pt x="256" y="2714"/>
                    <a:pt x="222" y="2607"/>
                  </a:cubicBezTo>
                  <a:cubicBezTo>
                    <a:pt x="256" y="2324"/>
                    <a:pt x="390" y="2183"/>
                    <a:pt x="673" y="2129"/>
                  </a:cubicBezTo>
                  <a:cubicBezTo>
                    <a:pt x="955" y="2129"/>
                    <a:pt x="1264" y="2103"/>
                    <a:pt x="1432" y="1847"/>
                  </a:cubicBezTo>
                  <a:cubicBezTo>
                    <a:pt x="1600" y="1625"/>
                    <a:pt x="1681" y="1316"/>
                    <a:pt x="1540" y="1068"/>
                  </a:cubicBezTo>
                  <a:cubicBezTo>
                    <a:pt x="1486" y="900"/>
                    <a:pt x="1399" y="812"/>
                    <a:pt x="1264" y="698"/>
                  </a:cubicBezTo>
                  <a:cubicBezTo>
                    <a:pt x="1009" y="476"/>
                    <a:pt x="532" y="530"/>
                    <a:pt x="532" y="86"/>
                  </a:cubicBezTo>
                  <a:cubicBezTo>
                    <a:pt x="518" y="29"/>
                    <a:pt x="469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2014943" y="1463123"/>
              <a:ext cx="312574" cy="501301"/>
            </a:xfrm>
            <a:custGeom>
              <a:avLst/>
              <a:gdLst/>
              <a:ahLst/>
              <a:cxnLst/>
              <a:rect l="l" t="t" r="r" b="b"/>
              <a:pathLst>
                <a:path w="3422" h="5488" extrusionOk="0">
                  <a:moveTo>
                    <a:pt x="1167" y="2853"/>
                  </a:moveTo>
                  <a:lnTo>
                    <a:pt x="1167" y="2853"/>
                  </a:lnTo>
                  <a:cubicBezTo>
                    <a:pt x="1181" y="2870"/>
                    <a:pt x="1205" y="2880"/>
                    <a:pt x="1237" y="2880"/>
                  </a:cubicBezTo>
                  <a:cubicBezTo>
                    <a:pt x="1405" y="2853"/>
                    <a:pt x="1573" y="2853"/>
                    <a:pt x="1741" y="2853"/>
                  </a:cubicBezTo>
                  <a:cubicBezTo>
                    <a:pt x="2353" y="2880"/>
                    <a:pt x="2521" y="3438"/>
                    <a:pt x="2581" y="3942"/>
                  </a:cubicBezTo>
                  <a:cubicBezTo>
                    <a:pt x="2635" y="4224"/>
                    <a:pt x="2581" y="4507"/>
                    <a:pt x="2494" y="4755"/>
                  </a:cubicBezTo>
                  <a:cubicBezTo>
                    <a:pt x="2442" y="4954"/>
                    <a:pt x="2296" y="5200"/>
                    <a:pt x="2160" y="5200"/>
                  </a:cubicBezTo>
                  <a:cubicBezTo>
                    <a:pt x="2085" y="5200"/>
                    <a:pt x="2013" y="5125"/>
                    <a:pt x="1963" y="4923"/>
                  </a:cubicBezTo>
                  <a:cubicBezTo>
                    <a:pt x="1909" y="4702"/>
                    <a:pt x="1909" y="4446"/>
                    <a:pt x="1681" y="4312"/>
                  </a:cubicBezTo>
                  <a:cubicBezTo>
                    <a:pt x="1546" y="4251"/>
                    <a:pt x="1432" y="4251"/>
                    <a:pt x="1291" y="4251"/>
                  </a:cubicBezTo>
                  <a:cubicBezTo>
                    <a:pt x="1281" y="4252"/>
                    <a:pt x="1270" y="4252"/>
                    <a:pt x="1260" y="4252"/>
                  </a:cubicBezTo>
                  <a:cubicBezTo>
                    <a:pt x="419" y="4252"/>
                    <a:pt x="213" y="3160"/>
                    <a:pt x="1096" y="2968"/>
                  </a:cubicBezTo>
                  <a:cubicBezTo>
                    <a:pt x="1123" y="2968"/>
                    <a:pt x="1150" y="2934"/>
                    <a:pt x="1150" y="2907"/>
                  </a:cubicBezTo>
                  <a:cubicBezTo>
                    <a:pt x="1155" y="2890"/>
                    <a:pt x="1161" y="2871"/>
                    <a:pt x="1167" y="2853"/>
                  </a:cubicBezTo>
                  <a:close/>
                  <a:moveTo>
                    <a:pt x="917" y="1"/>
                  </a:moveTo>
                  <a:cubicBezTo>
                    <a:pt x="889" y="1"/>
                    <a:pt x="861" y="16"/>
                    <a:pt x="841" y="51"/>
                  </a:cubicBezTo>
                  <a:cubicBezTo>
                    <a:pt x="619" y="528"/>
                    <a:pt x="370" y="1005"/>
                    <a:pt x="34" y="1422"/>
                  </a:cubicBezTo>
                  <a:cubicBezTo>
                    <a:pt x="1" y="1456"/>
                    <a:pt x="1" y="1509"/>
                    <a:pt x="34" y="1536"/>
                  </a:cubicBezTo>
                  <a:cubicBezTo>
                    <a:pt x="115" y="1624"/>
                    <a:pt x="115" y="1624"/>
                    <a:pt x="229" y="1651"/>
                  </a:cubicBezTo>
                  <a:cubicBezTo>
                    <a:pt x="538" y="1731"/>
                    <a:pt x="337" y="1960"/>
                    <a:pt x="256" y="2128"/>
                  </a:cubicBezTo>
                  <a:cubicBezTo>
                    <a:pt x="142" y="2323"/>
                    <a:pt x="88" y="2430"/>
                    <a:pt x="115" y="2632"/>
                  </a:cubicBezTo>
                  <a:cubicBezTo>
                    <a:pt x="142" y="2739"/>
                    <a:pt x="229" y="2853"/>
                    <a:pt x="337" y="2853"/>
                  </a:cubicBezTo>
                  <a:cubicBezTo>
                    <a:pt x="424" y="2853"/>
                    <a:pt x="451" y="2800"/>
                    <a:pt x="505" y="2766"/>
                  </a:cubicBezTo>
                  <a:cubicBezTo>
                    <a:pt x="538" y="2739"/>
                    <a:pt x="565" y="2685"/>
                    <a:pt x="592" y="2659"/>
                  </a:cubicBezTo>
                  <a:cubicBezTo>
                    <a:pt x="653" y="2560"/>
                    <a:pt x="756" y="2510"/>
                    <a:pt x="846" y="2510"/>
                  </a:cubicBezTo>
                  <a:cubicBezTo>
                    <a:pt x="963" y="2510"/>
                    <a:pt x="1058" y="2595"/>
                    <a:pt x="1009" y="2766"/>
                  </a:cubicBezTo>
                  <a:cubicBezTo>
                    <a:pt x="1009" y="2827"/>
                    <a:pt x="646" y="2968"/>
                    <a:pt x="619" y="3021"/>
                  </a:cubicBezTo>
                  <a:cubicBezTo>
                    <a:pt x="538" y="3075"/>
                    <a:pt x="424" y="3216"/>
                    <a:pt x="397" y="3331"/>
                  </a:cubicBezTo>
                  <a:cubicBezTo>
                    <a:pt x="256" y="3693"/>
                    <a:pt x="370" y="3976"/>
                    <a:pt x="619" y="4251"/>
                  </a:cubicBezTo>
                  <a:cubicBezTo>
                    <a:pt x="1009" y="4614"/>
                    <a:pt x="1681" y="4251"/>
                    <a:pt x="1795" y="4984"/>
                  </a:cubicBezTo>
                  <a:cubicBezTo>
                    <a:pt x="1849" y="5259"/>
                    <a:pt x="1990" y="5427"/>
                    <a:pt x="2272" y="5488"/>
                  </a:cubicBezTo>
                  <a:cubicBezTo>
                    <a:pt x="2299" y="5488"/>
                    <a:pt x="2326" y="5454"/>
                    <a:pt x="2326" y="5427"/>
                  </a:cubicBezTo>
                  <a:cubicBezTo>
                    <a:pt x="2749" y="4816"/>
                    <a:pt x="2857" y="4110"/>
                    <a:pt x="2662" y="3411"/>
                  </a:cubicBezTo>
                  <a:cubicBezTo>
                    <a:pt x="2498" y="2845"/>
                    <a:pt x="2033" y="2699"/>
                    <a:pt x="1525" y="2699"/>
                  </a:cubicBezTo>
                  <a:cubicBezTo>
                    <a:pt x="1490" y="2699"/>
                    <a:pt x="1454" y="2699"/>
                    <a:pt x="1419" y="2701"/>
                  </a:cubicBezTo>
                  <a:lnTo>
                    <a:pt x="1419" y="2701"/>
                  </a:lnTo>
                  <a:cubicBezTo>
                    <a:pt x="1540" y="2524"/>
                    <a:pt x="1608" y="2309"/>
                    <a:pt x="1546" y="2094"/>
                  </a:cubicBezTo>
                  <a:cubicBezTo>
                    <a:pt x="1546" y="2075"/>
                    <a:pt x="1670" y="1999"/>
                    <a:pt x="1743" y="1909"/>
                  </a:cubicBezTo>
                  <a:lnTo>
                    <a:pt x="1743" y="1909"/>
                  </a:lnTo>
                  <a:cubicBezTo>
                    <a:pt x="1948" y="2021"/>
                    <a:pt x="2291" y="2066"/>
                    <a:pt x="2245" y="2376"/>
                  </a:cubicBezTo>
                  <a:cubicBezTo>
                    <a:pt x="2245" y="2423"/>
                    <a:pt x="2266" y="2496"/>
                    <a:pt x="2324" y="2496"/>
                  </a:cubicBezTo>
                  <a:cubicBezTo>
                    <a:pt x="2333" y="2496"/>
                    <a:pt x="2342" y="2494"/>
                    <a:pt x="2353" y="2491"/>
                  </a:cubicBezTo>
                  <a:cubicBezTo>
                    <a:pt x="2608" y="2419"/>
                    <a:pt x="2881" y="2369"/>
                    <a:pt x="3157" y="2369"/>
                  </a:cubicBezTo>
                  <a:cubicBezTo>
                    <a:pt x="3216" y="2369"/>
                    <a:pt x="3275" y="2372"/>
                    <a:pt x="3334" y="2376"/>
                  </a:cubicBezTo>
                  <a:cubicBezTo>
                    <a:pt x="3421" y="2376"/>
                    <a:pt x="3421" y="2208"/>
                    <a:pt x="3334" y="2208"/>
                  </a:cubicBezTo>
                  <a:cubicBezTo>
                    <a:pt x="3270" y="2204"/>
                    <a:pt x="3207" y="2201"/>
                    <a:pt x="3145" y="2201"/>
                  </a:cubicBezTo>
                  <a:cubicBezTo>
                    <a:pt x="2896" y="2201"/>
                    <a:pt x="2659" y="2237"/>
                    <a:pt x="2423" y="2292"/>
                  </a:cubicBezTo>
                  <a:lnTo>
                    <a:pt x="2423" y="2292"/>
                  </a:lnTo>
                  <a:cubicBezTo>
                    <a:pt x="2418" y="2194"/>
                    <a:pt x="2387" y="2112"/>
                    <a:pt x="2326" y="2013"/>
                  </a:cubicBezTo>
                  <a:cubicBezTo>
                    <a:pt x="2218" y="1792"/>
                    <a:pt x="1936" y="1872"/>
                    <a:pt x="1768" y="1731"/>
                  </a:cubicBezTo>
                  <a:cubicBezTo>
                    <a:pt x="1759" y="1712"/>
                    <a:pt x="1739" y="1703"/>
                    <a:pt x="1717" y="1703"/>
                  </a:cubicBezTo>
                  <a:cubicBezTo>
                    <a:pt x="1675" y="1703"/>
                    <a:pt x="1627" y="1735"/>
                    <a:pt x="1627" y="1792"/>
                  </a:cubicBezTo>
                  <a:cubicBezTo>
                    <a:pt x="1573" y="1819"/>
                    <a:pt x="1486" y="1845"/>
                    <a:pt x="1405" y="1872"/>
                  </a:cubicBezTo>
                  <a:cubicBezTo>
                    <a:pt x="1378" y="1872"/>
                    <a:pt x="1318" y="1926"/>
                    <a:pt x="1345" y="1987"/>
                  </a:cubicBezTo>
                  <a:cubicBezTo>
                    <a:pt x="1454" y="2250"/>
                    <a:pt x="1409" y="2496"/>
                    <a:pt x="1205" y="2711"/>
                  </a:cubicBezTo>
                  <a:lnTo>
                    <a:pt x="1205" y="2711"/>
                  </a:lnTo>
                  <a:cubicBezTo>
                    <a:pt x="1259" y="2472"/>
                    <a:pt x="1252" y="2223"/>
                    <a:pt x="928" y="2181"/>
                  </a:cubicBezTo>
                  <a:cubicBezTo>
                    <a:pt x="890" y="2181"/>
                    <a:pt x="846" y="2178"/>
                    <a:pt x="802" y="2178"/>
                  </a:cubicBezTo>
                  <a:cubicBezTo>
                    <a:pt x="714" y="2178"/>
                    <a:pt x="628" y="2190"/>
                    <a:pt x="592" y="2262"/>
                  </a:cubicBezTo>
                  <a:cubicBezTo>
                    <a:pt x="592" y="2311"/>
                    <a:pt x="447" y="2667"/>
                    <a:pt x="345" y="2667"/>
                  </a:cubicBezTo>
                  <a:cubicBezTo>
                    <a:pt x="321" y="2667"/>
                    <a:pt x="300" y="2647"/>
                    <a:pt x="283" y="2598"/>
                  </a:cubicBezTo>
                  <a:cubicBezTo>
                    <a:pt x="229" y="2464"/>
                    <a:pt x="337" y="2349"/>
                    <a:pt x="397" y="2208"/>
                  </a:cubicBezTo>
                  <a:cubicBezTo>
                    <a:pt x="451" y="2128"/>
                    <a:pt x="760" y="1590"/>
                    <a:pt x="478" y="1509"/>
                  </a:cubicBezTo>
                  <a:cubicBezTo>
                    <a:pt x="115" y="1422"/>
                    <a:pt x="310" y="1341"/>
                    <a:pt x="478" y="1059"/>
                  </a:cubicBezTo>
                  <a:cubicBezTo>
                    <a:pt x="673" y="750"/>
                    <a:pt x="841" y="448"/>
                    <a:pt x="982" y="138"/>
                  </a:cubicBezTo>
                  <a:cubicBezTo>
                    <a:pt x="1022" y="62"/>
                    <a:pt x="972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1770144" y="1483036"/>
              <a:ext cx="192185" cy="90066"/>
            </a:xfrm>
            <a:custGeom>
              <a:avLst/>
              <a:gdLst/>
              <a:ahLst/>
              <a:cxnLst/>
              <a:rect l="l" t="t" r="r" b="b"/>
              <a:pathLst>
                <a:path w="2104" h="986" extrusionOk="0">
                  <a:moveTo>
                    <a:pt x="1978" y="0"/>
                  </a:moveTo>
                  <a:cubicBezTo>
                    <a:pt x="1959" y="0"/>
                    <a:pt x="1941" y="9"/>
                    <a:pt x="1928" y="28"/>
                  </a:cubicBezTo>
                  <a:cubicBezTo>
                    <a:pt x="1478" y="566"/>
                    <a:pt x="779" y="700"/>
                    <a:pt x="107" y="841"/>
                  </a:cubicBezTo>
                  <a:cubicBezTo>
                    <a:pt x="1" y="841"/>
                    <a:pt x="45" y="985"/>
                    <a:pt x="137" y="985"/>
                  </a:cubicBezTo>
                  <a:cubicBezTo>
                    <a:pt x="145" y="985"/>
                    <a:pt x="153" y="984"/>
                    <a:pt x="160" y="982"/>
                  </a:cubicBezTo>
                  <a:cubicBezTo>
                    <a:pt x="833" y="868"/>
                    <a:pt x="1565" y="700"/>
                    <a:pt x="2042" y="142"/>
                  </a:cubicBezTo>
                  <a:cubicBezTo>
                    <a:pt x="2103" y="81"/>
                    <a:pt x="2037" y="0"/>
                    <a:pt x="1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2037231" y="1960953"/>
              <a:ext cx="220227" cy="103494"/>
            </a:xfrm>
            <a:custGeom>
              <a:avLst/>
              <a:gdLst/>
              <a:ahLst/>
              <a:cxnLst/>
              <a:rect l="l" t="t" r="r" b="b"/>
              <a:pathLst>
                <a:path w="2411" h="1133" extrusionOk="0">
                  <a:moveTo>
                    <a:pt x="2304" y="1"/>
                  </a:moveTo>
                  <a:cubicBezTo>
                    <a:pt x="2296" y="1"/>
                    <a:pt x="2287" y="2"/>
                    <a:pt x="2277" y="4"/>
                  </a:cubicBezTo>
                  <a:cubicBezTo>
                    <a:pt x="1860" y="172"/>
                    <a:pt x="1356" y="92"/>
                    <a:pt x="906" y="233"/>
                  </a:cubicBezTo>
                  <a:cubicBezTo>
                    <a:pt x="543" y="374"/>
                    <a:pt x="234" y="649"/>
                    <a:pt x="39" y="1012"/>
                  </a:cubicBezTo>
                  <a:cubicBezTo>
                    <a:pt x="1" y="1074"/>
                    <a:pt x="61" y="1133"/>
                    <a:pt x="118" y="1133"/>
                  </a:cubicBezTo>
                  <a:cubicBezTo>
                    <a:pt x="141" y="1133"/>
                    <a:pt x="164" y="1123"/>
                    <a:pt x="180" y="1100"/>
                  </a:cubicBezTo>
                  <a:cubicBezTo>
                    <a:pt x="462" y="623"/>
                    <a:pt x="879" y="340"/>
                    <a:pt x="1410" y="313"/>
                  </a:cubicBezTo>
                  <a:cubicBezTo>
                    <a:pt x="1719" y="286"/>
                    <a:pt x="2028" y="286"/>
                    <a:pt x="2337" y="172"/>
                  </a:cubicBezTo>
                  <a:cubicBezTo>
                    <a:pt x="2411" y="123"/>
                    <a:pt x="2395" y="1"/>
                    <a:pt x="2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1810518" y="1454993"/>
              <a:ext cx="46859" cy="66956"/>
            </a:xfrm>
            <a:custGeom>
              <a:avLst/>
              <a:gdLst/>
              <a:ahLst/>
              <a:cxnLst/>
              <a:rect l="l" t="t" r="r" b="b"/>
              <a:pathLst>
                <a:path w="513" h="733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28" y="335"/>
                    <a:pt x="142" y="563"/>
                    <a:pt x="337" y="705"/>
                  </a:cubicBezTo>
                  <a:cubicBezTo>
                    <a:pt x="358" y="724"/>
                    <a:pt x="380" y="732"/>
                    <a:pt x="400" y="732"/>
                  </a:cubicBezTo>
                  <a:cubicBezTo>
                    <a:pt x="465" y="732"/>
                    <a:pt x="512" y="652"/>
                    <a:pt x="451" y="590"/>
                  </a:cubicBezTo>
                  <a:cubicBezTo>
                    <a:pt x="310" y="449"/>
                    <a:pt x="196" y="281"/>
                    <a:pt x="169" y="86"/>
                  </a:cubicBezTo>
                  <a:cubicBezTo>
                    <a:pt x="169" y="29"/>
                    <a:pt x="12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1765668" y="1359538"/>
              <a:ext cx="799430" cy="774058"/>
            </a:xfrm>
            <a:custGeom>
              <a:avLst/>
              <a:gdLst/>
              <a:ahLst/>
              <a:cxnLst/>
              <a:rect l="l" t="t" r="r" b="b"/>
              <a:pathLst>
                <a:path w="8752" h="8474" extrusionOk="0">
                  <a:moveTo>
                    <a:pt x="4059" y="1"/>
                  </a:moveTo>
                  <a:cubicBezTo>
                    <a:pt x="2644" y="1"/>
                    <a:pt x="1132" y="512"/>
                    <a:pt x="75" y="1185"/>
                  </a:cubicBezTo>
                  <a:cubicBezTo>
                    <a:pt x="1" y="1237"/>
                    <a:pt x="53" y="1366"/>
                    <a:pt x="137" y="1366"/>
                  </a:cubicBezTo>
                  <a:cubicBezTo>
                    <a:pt x="151" y="1366"/>
                    <a:pt x="167" y="1362"/>
                    <a:pt x="183" y="1353"/>
                  </a:cubicBezTo>
                  <a:cubicBezTo>
                    <a:pt x="1191" y="681"/>
                    <a:pt x="2427" y="345"/>
                    <a:pt x="3630" y="204"/>
                  </a:cubicBezTo>
                  <a:cubicBezTo>
                    <a:pt x="3798" y="189"/>
                    <a:pt x="3964" y="181"/>
                    <a:pt x="4128" y="181"/>
                  </a:cubicBezTo>
                  <a:cubicBezTo>
                    <a:pt x="5406" y="181"/>
                    <a:pt x="6518" y="659"/>
                    <a:pt x="7239" y="1803"/>
                  </a:cubicBezTo>
                  <a:cubicBezTo>
                    <a:pt x="8697" y="4155"/>
                    <a:pt x="7044" y="7294"/>
                    <a:pt x="4746" y="8302"/>
                  </a:cubicBezTo>
                  <a:cubicBezTo>
                    <a:pt x="4672" y="8351"/>
                    <a:pt x="4733" y="8473"/>
                    <a:pt x="4831" y="8473"/>
                  </a:cubicBezTo>
                  <a:cubicBezTo>
                    <a:pt x="4841" y="8473"/>
                    <a:pt x="4850" y="8472"/>
                    <a:pt x="4860" y="8470"/>
                  </a:cubicBezTo>
                  <a:cubicBezTo>
                    <a:pt x="7299" y="7348"/>
                    <a:pt x="8751" y="4209"/>
                    <a:pt x="7380" y="1716"/>
                  </a:cubicBezTo>
                  <a:cubicBezTo>
                    <a:pt x="6683" y="470"/>
                    <a:pt x="5415" y="1"/>
                    <a:pt x="4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1765212" y="1408133"/>
              <a:ext cx="713294" cy="667275"/>
            </a:xfrm>
            <a:custGeom>
              <a:avLst/>
              <a:gdLst/>
              <a:ahLst/>
              <a:cxnLst/>
              <a:rect l="l" t="t" r="r" b="b"/>
              <a:pathLst>
                <a:path w="7809" h="7305" extrusionOk="0">
                  <a:moveTo>
                    <a:pt x="3167" y="1"/>
                  </a:moveTo>
                  <a:cubicBezTo>
                    <a:pt x="2085" y="1"/>
                    <a:pt x="967" y="277"/>
                    <a:pt x="80" y="653"/>
                  </a:cubicBezTo>
                  <a:cubicBezTo>
                    <a:pt x="0" y="708"/>
                    <a:pt x="66" y="825"/>
                    <a:pt x="159" y="825"/>
                  </a:cubicBezTo>
                  <a:cubicBezTo>
                    <a:pt x="169" y="825"/>
                    <a:pt x="178" y="823"/>
                    <a:pt x="188" y="821"/>
                  </a:cubicBezTo>
                  <a:cubicBezTo>
                    <a:pt x="1069" y="437"/>
                    <a:pt x="2121" y="167"/>
                    <a:pt x="3137" y="167"/>
                  </a:cubicBezTo>
                  <a:cubicBezTo>
                    <a:pt x="4412" y="167"/>
                    <a:pt x="5629" y="592"/>
                    <a:pt x="6377" y="1748"/>
                  </a:cubicBezTo>
                  <a:cubicBezTo>
                    <a:pt x="7022" y="2696"/>
                    <a:pt x="6995" y="4013"/>
                    <a:pt x="6518" y="5021"/>
                  </a:cubicBezTo>
                  <a:cubicBezTo>
                    <a:pt x="6068" y="6002"/>
                    <a:pt x="5060" y="6728"/>
                    <a:pt x="4079" y="7152"/>
                  </a:cubicBezTo>
                  <a:cubicBezTo>
                    <a:pt x="4011" y="7197"/>
                    <a:pt x="4058" y="7305"/>
                    <a:pt x="4126" y="7305"/>
                  </a:cubicBezTo>
                  <a:cubicBezTo>
                    <a:pt x="4139" y="7305"/>
                    <a:pt x="4152" y="7301"/>
                    <a:pt x="4166" y="7293"/>
                  </a:cubicBezTo>
                  <a:cubicBezTo>
                    <a:pt x="6323" y="6365"/>
                    <a:pt x="7808" y="4074"/>
                    <a:pt x="6632" y="1802"/>
                  </a:cubicBezTo>
                  <a:cubicBezTo>
                    <a:pt x="5932" y="471"/>
                    <a:pt x="4580" y="1"/>
                    <a:pt x="3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2099709" y="2066730"/>
              <a:ext cx="273845" cy="196757"/>
            </a:xfrm>
            <a:custGeom>
              <a:avLst/>
              <a:gdLst/>
              <a:ahLst/>
              <a:cxnLst/>
              <a:rect l="l" t="t" r="r" b="b"/>
              <a:pathLst>
                <a:path w="2998" h="2154" extrusionOk="0">
                  <a:moveTo>
                    <a:pt x="715" y="457"/>
                  </a:moveTo>
                  <a:cubicBezTo>
                    <a:pt x="887" y="593"/>
                    <a:pt x="1089" y="697"/>
                    <a:pt x="1290" y="782"/>
                  </a:cubicBezTo>
                  <a:cubicBezTo>
                    <a:pt x="1458" y="862"/>
                    <a:pt x="1653" y="923"/>
                    <a:pt x="1848" y="950"/>
                  </a:cubicBezTo>
                  <a:cubicBezTo>
                    <a:pt x="1890" y="956"/>
                    <a:pt x="1932" y="959"/>
                    <a:pt x="1975" y="959"/>
                  </a:cubicBezTo>
                  <a:cubicBezTo>
                    <a:pt x="2210" y="959"/>
                    <a:pt x="2454" y="873"/>
                    <a:pt x="2691" y="873"/>
                  </a:cubicBezTo>
                  <a:cubicBezTo>
                    <a:pt x="2710" y="873"/>
                    <a:pt x="2729" y="874"/>
                    <a:pt x="2748" y="875"/>
                  </a:cubicBezTo>
                  <a:lnTo>
                    <a:pt x="2748" y="875"/>
                  </a:lnTo>
                  <a:cubicBezTo>
                    <a:pt x="2437" y="1204"/>
                    <a:pt x="2083" y="1450"/>
                    <a:pt x="1680" y="1649"/>
                  </a:cubicBezTo>
                  <a:cubicBezTo>
                    <a:pt x="1425" y="1790"/>
                    <a:pt x="1176" y="1870"/>
                    <a:pt x="921" y="1931"/>
                  </a:cubicBezTo>
                  <a:cubicBezTo>
                    <a:pt x="862" y="1946"/>
                    <a:pt x="587" y="1994"/>
                    <a:pt x="419" y="1994"/>
                  </a:cubicBezTo>
                  <a:cubicBezTo>
                    <a:pt x="279" y="1994"/>
                    <a:pt x="214" y="1960"/>
                    <a:pt x="417" y="1844"/>
                  </a:cubicBezTo>
                  <a:cubicBezTo>
                    <a:pt x="1003" y="1489"/>
                    <a:pt x="888" y="987"/>
                    <a:pt x="715" y="457"/>
                  </a:cubicBezTo>
                  <a:close/>
                  <a:moveTo>
                    <a:pt x="483" y="1"/>
                  </a:moveTo>
                  <a:cubicBezTo>
                    <a:pt x="430" y="1"/>
                    <a:pt x="381" y="61"/>
                    <a:pt x="417" y="137"/>
                  </a:cubicBezTo>
                  <a:cubicBezTo>
                    <a:pt x="423" y="146"/>
                    <a:pt x="430" y="156"/>
                    <a:pt x="436" y="166"/>
                  </a:cubicBezTo>
                  <a:lnTo>
                    <a:pt x="436" y="166"/>
                  </a:lnTo>
                  <a:cubicBezTo>
                    <a:pt x="590" y="593"/>
                    <a:pt x="933" y="1326"/>
                    <a:pt x="450" y="1622"/>
                  </a:cubicBezTo>
                  <a:cubicBezTo>
                    <a:pt x="249" y="1763"/>
                    <a:pt x="81" y="1817"/>
                    <a:pt x="27" y="2038"/>
                  </a:cubicBezTo>
                  <a:cubicBezTo>
                    <a:pt x="0" y="2099"/>
                    <a:pt x="54" y="2153"/>
                    <a:pt x="114" y="2153"/>
                  </a:cubicBezTo>
                  <a:cubicBezTo>
                    <a:pt x="145" y="2153"/>
                    <a:pt x="177" y="2154"/>
                    <a:pt x="208" y="2154"/>
                  </a:cubicBezTo>
                  <a:cubicBezTo>
                    <a:pt x="1262" y="2154"/>
                    <a:pt x="2259" y="1711"/>
                    <a:pt x="2970" y="862"/>
                  </a:cubicBezTo>
                  <a:cubicBezTo>
                    <a:pt x="2997" y="809"/>
                    <a:pt x="2997" y="755"/>
                    <a:pt x="2910" y="728"/>
                  </a:cubicBezTo>
                  <a:cubicBezTo>
                    <a:pt x="2827" y="704"/>
                    <a:pt x="2745" y="694"/>
                    <a:pt x="2663" y="694"/>
                  </a:cubicBezTo>
                  <a:cubicBezTo>
                    <a:pt x="2424" y="694"/>
                    <a:pt x="2188" y="773"/>
                    <a:pt x="1933" y="773"/>
                  </a:cubicBezTo>
                  <a:cubicBezTo>
                    <a:pt x="1868" y="773"/>
                    <a:pt x="1802" y="768"/>
                    <a:pt x="1734" y="755"/>
                  </a:cubicBezTo>
                  <a:cubicBezTo>
                    <a:pt x="1341" y="672"/>
                    <a:pt x="869" y="446"/>
                    <a:pt x="603" y="116"/>
                  </a:cubicBezTo>
                  <a:lnTo>
                    <a:pt x="603" y="116"/>
                  </a:lnTo>
                  <a:cubicBezTo>
                    <a:pt x="597" y="96"/>
                    <a:pt x="591" y="76"/>
                    <a:pt x="585" y="56"/>
                  </a:cubicBezTo>
                  <a:cubicBezTo>
                    <a:pt x="574" y="21"/>
                    <a:pt x="540" y="4"/>
                    <a:pt x="506" y="4"/>
                  </a:cubicBezTo>
                  <a:cubicBezTo>
                    <a:pt x="506" y="4"/>
                    <a:pt x="506" y="4"/>
                    <a:pt x="505" y="4"/>
                  </a:cubicBezTo>
                  <a:lnTo>
                    <a:pt x="505" y="4"/>
                  </a:lnTo>
                  <a:cubicBezTo>
                    <a:pt x="498" y="2"/>
                    <a:pt x="491" y="1"/>
                    <a:pt x="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04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307" name="Google Shape;307;p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3" name="Google Shape;323;p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324" name="Google Shape;324;p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52" name="Google Shape;352;p8"/>
          <p:cNvSpPr txBox="1">
            <a:spLocks noGrp="1"/>
          </p:cNvSpPr>
          <p:nvPr>
            <p:ph type="title"/>
          </p:nvPr>
        </p:nvSpPr>
        <p:spPr>
          <a:xfrm>
            <a:off x="2062200" y="2410733"/>
            <a:ext cx="8067600" cy="1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53" name="Google Shape;353;p8"/>
          <p:cNvSpPr txBox="1">
            <a:spLocks noGrp="1"/>
          </p:cNvSpPr>
          <p:nvPr>
            <p:ph type="subTitle" idx="1"/>
          </p:nvPr>
        </p:nvSpPr>
        <p:spPr>
          <a:xfrm>
            <a:off x="2062100" y="3892433"/>
            <a:ext cx="8067600" cy="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96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80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457" name="Google Shape;457;p1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3" name="Google Shape;473;p1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474" name="Google Shape;474;p1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02" name="Google Shape;50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3" name="Google Shape;503;p13"/>
          <p:cNvSpPr txBox="1">
            <a:spLocks noGrp="1"/>
          </p:cNvSpPr>
          <p:nvPr>
            <p:ph type="subTitle" idx="1"/>
          </p:nvPr>
        </p:nvSpPr>
        <p:spPr>
          <a:xfrm>
            <a:off x="960000" y="2888072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4" name="Google Shape;504;p13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569200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5" name="Google Shape;505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894000" y="1693436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subTitle" idx="4"/>
          </p:nvPr>
        </p:nvSpPr>
        <p:spPr>
          <a:xfrm>
            <a:off x="4551979" y="2888072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7" name="Google Shape;507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4161220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8" name="Google Shape;508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485975" y="1693436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9" name="Google Shape;509;p13"/>
          <p:cNvSpPr txBox="1">
            <a:spLocks noGrp="1"/>
          </p:cNvSpPr>
          <p:nvPr>
            <p:ph type="subTitle" idx="7"/>
          </p:nvPr>
        </p:nvSpPr>
        <p:spPr>
          <a:xfrm>
            <a:off x="960000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0" name="Google Shape;51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569200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1" name="Google Shape;51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894000" y="392379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13"/>
          </p:nvPr>
        </p:nvSpPr>
        <p:spPr>
          <a:xfrm>
            <a:off x="4551979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4161187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485975" y="392386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>
            <a:spLocks noGrp="1"/>
          </p:cNvSpPr>
          <p:nvPr>
            <p:ph type="subTitle" idx="16"/>
          </p:nvPr>
        </p:nvSpPr>
        <p:spPr>
          <a:xfrm>
            <a:off x="8144067" y="2894064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6" name="Google Shape;516;p13">
            <a:hlinkClick r:id="" action="ppaction://noaction"/>
          </p:cNvPr>
          <p:cNvSpPr txBox="1">
            <a:spLocks noGrp="1"/>
          </p:cNvSpPr>
          <p:nvPr>
            <p:ph type="title" idx="17"/>
          </p:nvPr>
        </p:nvSpPr>
        <p:spPr>
          <a:xfrm>
            <a:off x="7753135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7" name="Google Shape;517;p13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9077933" y="1693433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subTitle" idx="19"/>
          </p:nvPr>
        </p:nvSpPr>
        <p:spPr>
          <a:xfrm>
            <a:off x="8144067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3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7753135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9077933" y="3923833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4317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1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77" name="Google Shape;577;p1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3" name="Google Shape;593;p1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594" name="Google Shape;594;p1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5"/>
          <p:cNvSpPr txBox="1">
            <a:spLocks noGrp="1"/>
          </p:cNvSpPr>
          <p:nvPr>
            <p:ph type="title"/>
          </p:nvPr>
        </p:nvSpPr>
        <p:spPr>
          <a:xfrm>
            <a:off x="3530200" y="5285051"/>
            <a:ext cx="5131600" cy="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23" name="Google Shape;623;p15"/>
          <p:cNvSpPr txBox="1">
            <a:spLocks noGrp="1"/>
          </p:cNvSpPr>
          <p:nvPr>
            <p:ph type="subTitle" idx="1"/>
          </p:nvPr>
        </p:nvSpPr>
        <p:spPr>
          <a:xfrm>
            <a:off x="2652600" y="2606667"/>
            <a:ext cx="6886800" cy="2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70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1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734" name="Google Shape;734;p1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0" name="Google Shape;750;p1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51" name="Google Shape;751;p1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79" name="Google Shape;779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1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830" name="Google Shape;830;p2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6" name="Google Shape;846;p2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847" name="Google Shape;847;p2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2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2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2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2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2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2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2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2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2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2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2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2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75" name="Google Shape;875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51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2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878" name="Google Shape;878;p2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2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2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2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2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94" name="Google Shape;894;p2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895" name="Google Shape;895;p2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2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2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2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2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2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2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2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2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2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2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2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2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2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2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2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2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2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2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2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2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2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2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2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2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2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23" name="Google Shape;923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1"/>
          <p:cNvSpPr txBox="1">
            <a:spLocks noGrp="1"/>
          </p:cNvSpPr>
          <p:nvPr>
            <p:ph type="subTitle" idx="1"/>
          </p:nvPr>
        </p:nvSpPr>
        <p:spPr>
          <a:xfrm>
            <a:off x="960000" y="1501900"/>
            <a:ext cx="10272000" cy="4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0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2783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31.emf"/><Relationship Id="rId26" Type="http://schemas.openxmlformats.org/officeDocument/2006/relationships/image" Target="../media/image35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39.emf"/><Relationship Id="rId42" Type="http://schemas.openxmlformats.org/officeDocument/2006/relationships/image" Target="../media/image43.emf"/><Relationship Id="rId47" Type="http://schemas.openxmlformats.org/officeDocument/2006/relationships/customXml" Target="../ink/ink23.xml"/><Relationship Id="rId50" Type="http://schemas.openxmlformats.org/officeDocument/2006/relationships/image" Target="../media/image47.emf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image" Target="../media/image23.png"/><Relationship Id="rId16" Type="http://schemas.openxmlformats.org/officeDocument/2006/relationships/image" Target="../media/image30.emf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34.emf"/><Relationship Id="rId32" Type="http://schemas.openxmlformats.org/officeDocument/2006/relationships/image" Target="../media/image38.emf"/><Relationship Id="rId37" Type="http://schemas.openxmlformats.org/officeDocument/2006/relationships/customXml" Target="../ink/ink18.xml"/><Relationship Id="rId40" Type="http://schemas.openxmlformats.org/officeDocument/2006/relationships/image" Target="../media/image42.emf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51.emf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29.emf"/><Relationship Id="rId22" Type="http://schemas.openxmlformats.org/officeDocument/2006/relationships/image" Target="../media/image33.emf"/><Relationship Id="rId27" Type="http://schemas.openxmlformats.org/officeDocument/2006/relationships/customXml" Target="../ink/ink13.xml"/><Relationship Id="rId30" Type="http://schemas.openxmlformats.org/officeDocument/2006/relationships/image" Target="../media/image37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46.emf"/><Relationship Id="rId56" Type="http://schemas.openxmlformats.org/officeDocument/2006/relationships/image" Target="../media/image50.emf"/><Relationship Id="rId8" Type="http://schemas.openxmlformats.org/officeDocument/2006/relationships/image" Target="../media/image26.emf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28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41.emf"/><Relationship Id="rId46" Type="http://schemas.openxmlformats.org/officeDocument/2006/relationships/image" Target="../media/image45.emf"/><Relationship Id="rId59" Type="http://schemas.openxmlformats.org/officeDocument/2006/relationships/customXml" Target="../ink/ink29.xml"/><Relationship Id="rId20" Type="http://schemas.openxmlformats.org/officeDocument/2006/relationships/image" Target="../media/image32.emf"/><Relationship Id="rId41" Type="http://schemas.openxmlformats.org/officeDocument/2006/relationships/customXml" Target="../ink/ink20.xml"/><Relationship Id="rId54" Type="http://schemas.openxmlformats.org/officeDocument/2006/relationships/image" Target="../media/image49.emf"/><Relationship Id="rId6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6.emf"/><Relationship Id="rId36" Type="http://schemas.openxmlformats.org/officeDocument/2006/relationships/image" Target="../media/image40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27.emf"/><Relationship Id="rId31" Type="http://schemas.openxmlformats.org/officeDocument/2006/relationships/customXml" Target="../ink/ink15.xml"/><Relationship Id="rId44" Type="http://schemas.openxmlformats.org/officeDocument/2006/relationships/image" Target="../media/image44.emf"/><Relationship Id="rId52" Type="http://schemas.openxmlformats.org/officeDocument/2006/relationships/image" Target="../media/image48.emf"/><Relationship Id="rId60" Type="http://schemas.openxmlformats.org/officeDocument/2006/relationships/image" Target="../media/image52.emf"/><Relationship Id="rId4" Type="http://schemas.openxmlformats.org/officeDocument/2006/relationships/image" Target="../media/image24.emf"/><Relationship Id="rId9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729" y="1595138"/>
            <a:ext cx="1141171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4000" b="1" u="sng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Vocabulary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  <a:r>
              <a:rPr lang="en-US" sz="36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peek</a:t>
            </a:r>
            <a:r>
              <a:rPr lang="en-US" sz="36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</a:t>
            </a:r>
            <a:r>
              <a:rPr lang="en-US" sz="36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cottage</a:t>
            </a:r>
            <a:endParaRPr lang="en-US" sz="4000" b="1" dirty="0" smtClean="0">
              <a:ln/>
              <a:solidFill>
                <a:schemeClr val="accent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📘 </a:t>
            </a:r>
            <a:r>
              <a:rPr lang="en-US" sz="4000" b="1" u="sng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4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English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🎓 </a:t>
            </a:r>
            <a:r>
              <a:rPr lang="en-US" sz="4000" b="1" u="sng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Grade</a:t>
            </a:r>
            <a:r>
              <a:rPr lang="en-US" sz="4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📆 </a:t>
            </a:r>
            <a:r>
              <a:rPr lang="en-US" sz="4000" b="1" u="sng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Unit</a:t>
            </a:r>
            <a:r>
              <a:rPr lang="en-US" sz="4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 </a:t>
            </a:r>
            <a:r>
              <a:rPr lang="en-US" sz="4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–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First Semester </a:t>
            </a:r>
            <a:r>
              <a:rPr lang="en-US" sz="4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2025-2026)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68" y="172795"/>
            <a:ext cx="6131266" cy="11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49"/>
            <a:ext cx="2206946" cy="32748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6946" y="259286"/>
            <a:ext cx="9985054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3600" b="1" u="sng" dirty="0">
                <a:solidFill>
                  <a:srgbClr val="20298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4. Which of the following is a </a:t>
            </a:r>
            <a:r>
              <a:rPr lang="en-US" sz="4800" b="1" u="sng" dirty="0" smtClean="0">
                <a:solidFill>
                  <a:srgbClr val="2029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cottage</a:t>
            </a:r>
            <a:r>
              <a:rPr lang="en-US" sz="3600" b="1" u="sng" dirty="0" smtClean="0">
                <a:solidFill>
                  <a:srgbClr val="20298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98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98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8A7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1) a very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C8A7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 tall building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98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98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</a:b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2) a castle with </a:t>
            </a:r>
            <a:r>
              <a:rPr lang="en-US" sz="3600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towers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98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98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AEB7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3) a shopping mall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98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98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E206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4) </a:t>
            </a:r>
            <a:r>
              <a:rPr lang="en-US" sz="36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small simple house in the </a:t>
            </a:r>
            <a:r>
              <a:rPr lang="en-US" sz="3600" dirty="0" smtClean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countryside</a:t>
            </a:r>
            <a:endParaRPr kumimoji="0" lang="en-US" sz="3200" b="1" i="0" u="none" strike="noStrike" kern="1200" cap="none" spc="50" normalizeH="0" baseline="0" noProof="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49"/>
            <a:ext cx="2206946" cy="32748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6946" y="259286"/>
            <a:ext cx="998505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3600" b="1" u="sng" dirty="0">
                <a:solidFill>
                  <a:srgbClr val="20298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4. Which of the following is a </a:t>
            </a:r>
            <a:r>
              <a:rPr lang="en-US" sz="4800" b="1" u="sng" dirty="0" smtClean="0">
                <a:solidFill>
                  <a:srgbClr val="2029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cottage</a:t>
            </a:r>
            <a:r>
              <a:rPr lang="en-US" sz="3600" b="1" u="sng" dirty="0" smtClean="0">
                <a:solidFill>
                  <a:srgbClr val="20298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98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98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98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98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E206D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4) </a:t>
            </a:r>
            <a:r>
              <a:rPr lang="en-US" sz="36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small simple house in the </a:t>
            </a:r>
            <a:r>
              <a:rPr lang="en-US" sz="3600" dirty="0" smtClean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countryside</a:t>
            </a:r>
            <a:endParaRPr kumimoji="0" lang="en-US" sz="3200" b="1" i="0" u="none" strike="noStrike" kern="1200" cap="none" spc="50" normalizeH="0" baseline="0" noProof="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2" descr="Christmas Home GIF - Christmas Home Snow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1" y="2919808"/>
            <a:ext cx="3080261" cy="308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da Dance Sticker - Ada Dance Stick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33" y="3038004"/>
            <a:ext cx="3350217" cy="25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184" y="631237"/>
            <a:ext cx="10397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Link to Life – Discuss with a Partner </a:t>
            </a:r>
            <a:endParaRPr lang="en-US" sz="44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459" y="1400678"/>
            <a:ext cx="918375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 the last time you had to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something with a friend or sibling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or who do </a:t>
            </a:r>
            <a:r>
              <a:rPr lang="en-US" sz="240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usually </a:t>
            </a: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peek</a:t>
            </a: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</a:t>
            </a:r>
            <a:r>
              <a:rPr lang="en-US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think of something that is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</a:t>
            </a:r>
            <a:r>
              <a:rPr lang="en-US" sz="2400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Jordan?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</a:t>
            </a:r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ever stayed in a 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cottage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during </a:t>
            </a:r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</a:t>
            </a:r>
            <a:r>
              <a:rPr lang="en-US" sz="2400" dirty="0" smtClean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holiday?</a:t>
            </a:r>
            <a:endParaRPr lang="en-US" sz="2400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2" descr="Image result for rally robin ka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62" y="1708855"/>
            <a:ext cx="2889519" cy="256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1792" y="1879288"/>
            <a:ext cx="11137392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1. </a:t>
            </a:r>
            <a:r>
              <a:rPr lang="en-US" sz="2400" b="1" u="sng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Participation</a:t>
            </a:r>
            <a:r>
              <a:rPr lang="en-US" sz="2400" dirty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: Each </a:t>
            </a:r>
            <a:r>
              <a:rPr lang="en-US" sz="2400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member </a:t>
            </a:r>
            <a:r>
              <a:rPr lang="en-US" sz="2400" b="1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participates</a:t>
            </a:r>
            <a:r>
              <a:rPr lang="en-US" sz="2400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and </a:t>
            </a:r>
            <a:r>
              <a:rPr lang="en-US" sz="2400" b="1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shares ideas </a:t>
            </a:r>
            <a:r>
              <a:rPr lang="en-US" sz="2400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with the group. </a:t>
            </a:r>
            <a:endParaRPr lang="en-US" sz="2400" dirty="0">
              <a:solidFill>
                <a:schemeClr val="bg2"/>
              </a:solidFill>
              <a:uFill>
                <a:solidFill>
                  <a:srgbClr val="C00000"/>
                </a:solidFill>
              </a:uFill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2. </a:t>
            </a:r>
            <a:r>
              <a:rPr lang="en-US" sz="2400" b="1" u="sng" dirty="0" smtClean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Task Completion</a:t>
            </a:r>
            <a:r>
              <a:rPr lang="en-US" sz="2400" dirty="0" smtClean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: </a:t>
            </a:r>
            <a:r>
              <a:rPr lang="en-US" sz="2400" dirty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The task is </a:t>
            </a:r>
            <a:r>
              <a:rPr lang="en-US" sz="2400" b="1" dirty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divided fairly </a:t>
            </a:r>
            <a:r>
              <a:rPr lang="en-US" sz="2400" dirty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and is completed </a:t>
            </a:r>
            <a:r>
              <a:rPr lang="en-US" sz="2400" b="1" dirty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on time</a:t>
            </a:r>
            <a:r>
              <a:rPr lang="en-US" sz="2400" dirty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3. </a:t>
            </a:r>
            <a:r>
              <a:rPr lang="en-US" sz="2400" b="1" u="sng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Collaboration</a:t>
            </a:r>
            <a:r>
              <a:rPr lang="en-US" sz="2400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: </a:t>
            </a:r>
            <a:r>
              <a:rPr lang="en-US" sz="2400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Group members </a:t>
            </a:r>
            <a:r>
              <a:rPr lang="en-US" sz="2400" b="1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listen</a:t>
            </a:r>
            <a:r>
              <a:rPr lang="en-US" sz="2400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to each </a:t>
            </a:r>
            <a:r>
              <a:rPr lang="en-US" sz="2400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other, </a:t>
            </a:r>
            <a:r>
              <a:rPr lang="en-US" sz="2400" b="1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respect</a:t>
            </a:r>
            <a:r>
              <a:rPr lang="en-US" sz="2400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ideas,  </a:t>
            </a:r>
            <a:r>
              <a:rPr lang="en-US" sz="2400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and </a:t>
            </a:r>
            <a:r>
              <a:rPr lang="en-US" sz="2400" b="1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use </a:t>
            </a:r>
            <a:r>
              <a:rPr lang="en-US" sz="2400" b="1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only </a:t>
            </a:r>
            <a:r>
              <a:rPr lang="en-US" sz="2400" b="1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English</a:t>
            </a:r>
            <a:r>
              <a:rPr lang="en-US" sz="2400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to communicate. 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4. </a:t>
            </a:r>
            <a:r>
              <a:rPr lang="en-US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Noise </a:t>
            </a:r>
            <a:r>
              <a:rPr lang="en-US" sz="2400" b="1" u="sng" dirty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Level</a:t>
            </a: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: </a:t>
            </a: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Members work </a:t>
            </a: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quietly</a:t>
            </a: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and </a:t>
            </a: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keep </a:t>
            </a: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noise level </a:t>
            </a: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appropriate. </a:t>
            </a:r>
            <a:endParaRPr lang="en-US" sz="2400" dirty="0">
              <a:solidFill>
                <a:schemeClr val="tx1">
                  <a:lumMod val="60000"/>
                  <a:lumOff val="40000"/>
                </a:schemeClr>
              </a:solidFill>
              <a:uFill>
                <a:solidFill>
                  <a:srgbClr val="C00000"/>
                </a:solidFill>
              </a:uFill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9326" y="553319"/>
            <a:ext cx="6622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/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Group Work Rubric </a:t>
            </a:r>
            <a:endParaRPr lang="en-US" sz="5400" b="1" cap="none" spc="0" dirty="0">
              <a:ln/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4056" y="224729"/>
            <a:ext cx="4923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Differentiation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167980"/>
              </p:ext>
            </p:extLst>
          </p:nvPr>
        </p:nvGraphicFramePr>
        <p:xfrm>
          <a:off x="434566" y="1148059"/>
          <a:ext cx="11642757" cy="51661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37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Student’s Number</a:t>
                      </a:r>
                      <a:endParaRPr lang="en-US" sz="280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Task</a:t>
                      </a:r>
                      <a:endParaRPr lang="en-US" sz="320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12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1</a:t>
                      </a:r>
                      <a:endParaRPr lang="en-US" sz="36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Label the pictures and choose one word</a:t>
                      </a:r>
                      <a:r>
                        <a:rPr lang="en-US" sz="3200" b="1" baseline="0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to use in a complete sentence. </a:t>
                      </a:r>
                      <a:endParaRPr lang="en-US" sz="3200" b="1" dirty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12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2</a:t>
                      </a:r>
                      <a:endParaRPr lang="en-US" sz="36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Use each word in a complete sentence + challenge</a:t>
                      </a:r>
                      <a:endParaRPr lang="en-US" sz="3200" b="1" dirty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77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3</a:t>
                      </a:r>
                      <a:endParaRPr lang="en-US" sz="36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Write a short story using</a:t>
                      </a:r>
                      <a:r>
                        <a:rPr lang="en-US" sz="3200" b="1" baseline="0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all four words and present it to the class. </a:t>
                      </a:r>
                      <a:endParaRPr lang="en-US" sz="3200" b="1" dirty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6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4</a:t>
                      </a:r>
                      <a:endParaRPr lang="en-US" sz="36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Fill in the blank with the correct</a:t>
                      </a:r>
                      <a:r>
                        <a:rPr lang="en-US" sz="3200" b="1" baseline="0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word. </a:t>
                      </a:r>
                      <a:endParaRPr lang="en-US" sz="3200" b="1" dirty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9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6" y="182910"/>
            <a:ext cx="5226863" cy="3292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5" y="3981450"/>
            <a:ext cx="5353860" cy="2766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1570"/>
          <a:stretch/>
        </p:blipFill>
        <p:spPr>
          <a:xfrm>
            <a:off x="6391275" y="182910"/>
            <a:ext cx="5353860" cy="3665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66" y="3633137"/>
            <a:ext cx="5226863" cy="2976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6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16" y="182910"/>
            <a:ext cx="5226863" cy="3292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843431"/>
            <a:ext cx="5353860" cy="2871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" b="11225"/>
          <a:stretch/>
        </p:blipFill>
        <p:spPr>
          <a:xfrm>
            <a:off x="6477000" y="182910"/>
            <a:ext cx="5353860" cy="3579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16" y="3633137"/>
            <a:ext cx="5226863" cy="2976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554633" y="478158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1006" y="478158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4633" y="4673645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05116" y="4673644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7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777" y="396685"/>
            <a:ext cx="8923575" cy="719421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Peer Work and Self-Evaluation</a:t>
            </a:r>
            <a:endParaRPr lang="en-US" sz="44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265021"/>
              </p:ext>
            </p:extLst>
          </p:nvPr>
        </p:nvGraphicFramePr>
        <p:xfrm>
          <a:off x="659227" y="1470785"/>
          <a:ext cx="10891797" cy="43383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13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Student’s Number</a:t>
                      </a:r>
                      <a:endParaRPr lang="en-US" sz="280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Task</a:t>
                      </a:r>
                      <a:endParaRPr lang="en-US" sz="320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481">
                <a:tc>
                  <a:txBody>
                    <a:bodyPr/>
                    <a:lstStyle/>
                    <a:p>
                      <a:pPr algn="ctr"/>
                      <a:endParaRPr lang="en-US" sz="3600" b="1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1+4</a:t>
                      </a:r>
                      <a:endParaRPr lang="en-US" sz="36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Check each other’s work.</a:t>
                      </a:r>
                      <a:endParaRPr lang="en-US" sz="3200" b="1" dirty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481">
                <a:tc>
                  <a:txBody>
                    <a:bodyPr/>
                    <a:lstStyle/>
                    <a:p>
                      <a:pPr algn="ctr"/>
                      <a:endParaRPr lang="en-US" sz="3600" b="1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2+3</a:t>
                      </a:r>
                      <a:endParaRPr lang="en-US" sz="36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Check each other’s work.</a:t>
                      </a:r>
                      <a:endParaRPr lang="en-US" sz="3200" b="1" dirty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 descr="2 minutes clock quick number icon 2min tim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t="12600" r="15893" b="21142"/>
          <a:stretch/>
        </p:blipFill>
        <p:spPr bwMode="auto">
          <a:xfrm>
            <a:off x="10173225" y="182365"/>
            <a:ext cx="1076306" cy="11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16" y="182910"/>
            <a:ext cx="5572071" cy="3292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038600"/>
            <a:ext cx="5511112" cy="2766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6974"/>
          <a:stretch/>
        </p:blipFill>
        <p:spPr>
          <a:xfrm>
            <a:off x="6315591" y="182910"/>
            <a:ext cx="5672521" cy="3855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94" y="3633137"/>
            <a:ext cx="6126026" cy="3171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584960" cy="457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Feedback</a:t>
            </a:r>
            <a:endParaRPr lang="en-US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420" y="2139825"/>
            <a:ext cx="510217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ottage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peek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share </a:t>
            </a:r>
            <a:endParaRPr lang="en-US" sz="2400" b="1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014" y="2953959"/>
            <a:ext cx="542498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 like to </a:t>
            </a: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my snacks with my friends.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87357" y="5052192"/>
            <a:ext cx="106634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cottage</a:t>
            </a:r>
            <a:endParaRPr lang="en-US" sz="2400" b="1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53930" y="4530108"/>
            <a:ext cx="106634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51911" y="6096030"/>
            <a:ext cx="106634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  <a:endParaRPr lang="en-US" sz="2400" b="1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25789" y="5513124"/>
            <a:ext cx="106634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peek</a:t>
            </a:r>
            <a:endParaRPr lang="en-US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094" y="4559017"/>
            <a:ext cx="61260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    One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summer, we stayed in a small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cottage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near the forest. Food was 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, so we had to </a:t>
            </a:r>
            <a:r>
              <a:rPr lang="en-US" sz="2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everything carefully. One morning, I decided to </a:t>
            </a: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peek</a:t>
            </a:r>
            <a:r>
              <a:rPr lang="en-US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out the window and saw a deer eating apples from the tree. It was the most exciting part of our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trip!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4088" y="653546"/>
            <a:ext cx="612602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peeked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behind the door to see my friend. 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8388" y="1272348"/>
            <a:ext cx="38153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Fresh fruit is 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in winter. 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8388" y="2630336"/>
            <a:ext cx="509247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000" b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my toys with my little brother. 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8388" y="1973062"/>
            <a:ext cx="54536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We stayed in a small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cottage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near the forest. 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4120" y="3315232"/>
            <a:ext cx="57671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Villagers had to </a:t>
            </a:r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food because it was 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42" y="814060"/>
            <a:ext cx="11378962" cy="56629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762" y="309860"/>
            <a:ext cx="5027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Vocabulary Worksheet p.1</a:t>
            </a:r>
            <a:endParaRPr lang="en-US" sz="3200" b="1" cap="none" spc="0" dirty="0">
              <a:ln/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18560" y="1549800"/>
              <a:ext cx="719640" cy="26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2720" y="1486440"/>
                <a:ext cx="751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019240" y="2013120"/>
              <a:ext cx="400680" cy="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3040" y="1949760"/>
                <a:ext cx="432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991960" y="1472040"/>
              <a:ext cx="426600" cy="9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6120" y="1408680"/>
                <a:ext cx="458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3840120" y="1441800"/>
              <a:ext cx="732240" cy="262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24280" y="1378080"/>
                <a:ext cx="7639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4744080" y="1818360"/>
              <a:ext cx="422280" cy="133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28240" y="1755000"/>
                <a:ext cx="4539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5303880" y="1805400"/>
              <a:ext cx="469440" cy="46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88040" y="1742040"/>
                <a:ext cx="501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/>
              <p14:cNvContentPartPr/>
              <p14:nvPr/>
            </p14:nvContentPartPr>
            <p14:xfrm>
              <a:off x="3896280" y="2147400"/>
              <a:ext cx="348840" cy="46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80080" y="2084040"/>
                <a:ext cx="380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7215480" y="1407240"/>
              <a:ext cx="2561760" cy="349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99280" y="1343520"/>
                <a:ext cx="25938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1515240" y="2610720"/>
              <a:ext cx="839880" cy="133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99400" y="2547360"/>
                <a:ext cx="8715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/>
              <p14:cNvContentPartPr/>
              <p14:nvPr/>
            </p14:nvContentPartPr>
            <p14:xfrm>
              <a:off x="2815560" y="2554560"/>
              <a:ext cx="758160" cy="133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99720" y="2490840"/>
                <a:ext cx="789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/>
              <p14:cNvContentPartPr/>
              <p14:nvPr/>
            </p14:nvContentPartPr>
            <p14:xfrm>
              <a:off x="5859360" y="2545920"/>
              <a:ext cx="1016280" cy="46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43520" y="2482200"/>
                <a:ext cx="10479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/>
              <p14:cNvContentPartPr/>
              <p14:nvPr/>
            </p14:nvContentPartPr>
            <p14:xfrm>
              <a:off x="4046760" y="3191040"/>
              <a:ext cx="895680" cy="90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0920" y="3127320"/>
                <a:ext cx="9277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/>
              <p14:cNvContentPartPr/>
              <p14:nvPr/>
            </p14:nvContentPartPr>
            <p14:xfrm>
              <a:off x="7305840" y="2567520"/>
              <a:ext cx="1278720" cy="392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90000" y="2503800"/>
                <a:ext cx="13104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Ink 18"/>
              <p14:cNvContentPartPr/>
              <p14:nvPr/>
            </p14:nvContentPartPr>
            <p14:xfrm>
              <a:off x="1614240" y="3675960"/>
              <a:ext cx="641880" cy="90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98400" y="3612240"/>
                <a:ext cx="673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/>
              <p14:cNvContentPartPr/>
              <p14:nvPr/>
            </p14:nvContentPartPr>
            <p14:xfrm>
              <a:off x="3065400" y="3524400"/>
              <a:ext cx="335880" cy="219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49200" y="3460680"/>
                <a:ext cx="3679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/>
              <p14:cNvContentPartPr/>
              <p14:nvPr/>
            </p14:nvContentPartPr>
            <p14:xfrm>
              <a:off x="4894920" y="3593520"/>
              <a:ext cx="1709280" cy="435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79080" y="3530160"/>
                <a:ext cx="17413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/>
              <p14:cNvContentPartPr/>
              <p14:nvPr/>
            </p14:nvContentPartPr>
            <p14:xfrm>
              <a:off x="3891960" y="4000320"/>
              <a:ext cx="1330560" cy="93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75760" y="3936960"/>
                <a:ext cx="1362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/>
              <p14:cNvContentPartPr/>
              <p14:nvPr/>
            </p14:nvContentPartPr>
            <p14:xfrm>
              <a:off x="7176600" y="3944160"/>
              <a:ext cx="2226240" cy="219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60760" y="3880800"/>
                <a:ext cx="22579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" name="Ink 23"/>
              <p14:cNvContentPartPr/>
              <p14:nvPr/>
            </p14:nvContentPartPr>
            <p14:xfrm>
              <a:off x="1683360" y="4766760"/>
              <a:ext cx="559800" cy="435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67520" y="4703400"/>
                <a:ext cx="5918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" name="Ink 24"/>
              <p14:cNvContentPartPr/>
              <p14:nvPr/>
            </p14:nvContentPartPr>
            <p14:xfrm>
              <a:off x="3000600" y="4567680"/>
              <a:ext cx="426600" cy="133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84760" y="4504320"/>
                <a:ext cx="458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" name="Ink 25"/>
              <p14:cNvContentPartPr/>
              <p14:nvPr/>
            </p14:nvContentPartPr>
            <p14:xfrm>
              <a:off x="4111200" y="4623840"/>
              <a:ext cx="1115640" cy="133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95360" y="4560480"/>
                <a:ext cx="11473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" name="Ink 26"/>
              <p14:cNvContentPartPr/>
              <p14:nvPr/>
            </p14:nvContentPartPr>
            <p14:xfrm>
              <a:off x="4382640" y="5009400"/>
              <a:ext cx="1119600" cy="176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66800" y="4945680"/>
                <a:ext cx="1151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Ink 27"/>
              <p14:cNvContentPartPr/>
              <p14:nvPr/>
            </p14:nvContentPartPr>
            <p14:xfrm>
              <a:off x="7757640" y="4615200"/>
              <a:ext cx="654840" cy="3060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741800" y="4551840"/>
                <a:ext cx="686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Ink 28"/>
              <p14:cNvContentPartPr/>
              <p14:nvPr/>
            </p14:nvContentPartPr>
            <p14:xfrm>
              <a:off x="7943040" y="4987800"/>
              <a:ext cx="887040" cy="900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26840" y="4924080"/>
                <a:ext cx="9190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/>
              <p14:cNvContentPartPr/>
              <p14:nvPr/>
            </p14:nvContentPartPr>
            <p14:xfrm>
              <a:off x="1558440" y="5723640"/>
              <a:ext cx="809640" cy="1764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42600" y="5660280"/>
                <a:ext cx="8413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" name="Ink 30"/>
              <p14:cNvContentPartPr/>
              <p14:nvPr/>
            </p14:nvContentPartPr>
            <p14:xfrm>
              <a:off x="2880000" y="5632560"/>
              <a:ext cx="586080" cy="266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64160" y="5569200"/>
                <a:ext cx="6177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2" name="Ink 31"/>
              <p14:cNvContentPartPr/>
              <p14:nvPr/>
            </p14:nvContentPartPr>
            <p14:xfrm>
              <a:off x="4218840" y="5580720"/>
              <a:ext cx="1033560" cy="7848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03000" y="5517360"/>
                <a:ext cx="10656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3" name="Ink 32"/>
              <p14:cNvContentPartPr/>
              <p14:nvPr/>
            </p14:nvContentPartPr>
            <p14:xfrm>
              <a:off x="3788640" y="5957280"/>
              <a:ext cx="947160" cy="352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72440" y="5893920"/>
                <a:ext cx="9795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4" name="Ink 33"/>
              <p14:cNvContentPartPr/>
              <p14:nvPr/>
            </p14:nvContentPartPr>
            <p14:xfrm>
              <a:off x="7521120" y="5658840"/>
              <a:ext cx="2260440" cy="3060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505280" y="5595120"/>
                <a:ext cx="22921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5" name="Ink 34"/>
              <p14:cNvContentPartPr/>
              <p14:nvPr/>
            </p14:nvContentPartPr>
            <p14:xfrm>
              <a:off x="8537040" y="5974920"/>
              <a:ext cx="1356480" cy="2196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21200" y="5911200"/>
                <a:ext cx="1388160" cy="1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58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0659" y="606253"/>
            <a:ext cx="1191134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By the end of this lesson, students are expected to:</a:t>
            </a:r>
          </a:p>
          <a:p>
            <a:endParaRPr lang="en-US" sz="2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recognize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define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the words </a:t>
            </a:r>
            <a:endParaRPr lang="en-US" sz="32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peek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, and 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cottage</a:t>
            </a:r>
            <a:endParaRPr lang="en-US" sz="32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the new words in complete and meaningful </a:t>
            </a:r>
            <a:r>
              <a:rPr lang="en-US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sentences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onnect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the new vocabulary to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real-life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experiences</a:t>
            </a:r>
            <a:endParaRPr lang="en-US" sz="2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1" name="Picture 3" descr="Outco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83" y="1050201"/>
            <a:ext cx="2606220" cy="20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363" y="1359861"/>
            <a:ext cx="5064270" cy="1106265"/>
          </a:xfrm>
        </p:spPr>
        <p:txBody>
          <a:bodyPr/>
          <a:lstStyle/>
          <a:p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Critical Thinking</a:t>
            </a:r>
            <a:endParaRPr lang="en-US" sz="4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6" descr="a yellow bell with a black circle in the middle of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5" y="302555"/>
            <a:ext cx="1065439" cy="10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61380" y="450473"/>
            <a:ext cx="2653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Buzz in</a:t>
            </a:r>
            <a:endParaRPr lang="en-US" sz="5400" b="1" cap="none" spc="5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Picture 2" descr="https://static.wikia.nocookie.net/dandys-world-robloxhorror/images/7/74/Thinking_Cap.png/revision/latest?cb=202408060255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5" b="16170"/>
          <a:stretch/>
        </p:blipFill>
        <p:spPr bwMode="auto">
          <a:xfrm>
            <a:off x="8689633" y="157700"/>
            <a:ext cx="3215673" cy="22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56282" y="2510568"/>
            <a:ext cx="10402431" cy="267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z="3200" kern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Imagine you are staying in a </a:t>
            </a:r>
            <a:r>
              <a:rPr lang="en-US" sz="4000" kern="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cottage</a:t>
            </a:r>
            <a:r>
              <a:rPr lang="en-US" sz="4000" kern="0" dirty="0">
                <a:solidFill>
                  <a:schemeClr val="bg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kern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where food is </a:t>
            </a:r>
            <a:r>
              <a:rPr lang="en-US" sz="40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</a:t>
            </a:r>
            <a:r>
              <a:rPr lang="en-US" sz="3200" kern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You </a:t>
            </a:r>
            <a:r>
              <a:rPr lang="en-US" sz="40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peek</a:t>
            </a:r>
            <a:r>
              <a:rPr lang="en-US" sz="4000" kern="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kern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outside and see an animal taking some of your food. Would you </a:t>
            </a:r>
            <a:r>
              <a:rPr lang="en-US" sz="4000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  <a:r>
              <a:rPr lang="en-US" sz="4000" kern="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kern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with the animal or keep the food for yourself? Why?</a:t>
            </a:r>
          </a:p>
        </p:txBody>
      </p:sp>
    </p:spTree>
    <p:extLst>
      <p:ext uri="{BB962C8B-B14F-4D97-AF65-F5344CB8AC3E}">
        <p14:creationId xmlns:p14="http://schemas.microsoft.com/office/powerpoint/2010/main" val="38016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Outco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405" y="126419"/>
            <a:ext cx="2264291" cy="181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5653"/>
          <a:stretch/>
        </p:blipFill>
        <p:spPr>
          <a:xfrm>
            <a:off x="827528" y="205186"/>
            <a:ext cx="4686033" cy="163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7315"/>
          <a:stretch/>
        </p:blipFill>
        <p:spPr>
          <a:xfrm>
            <a:off x="4925284" y="117036"/>
            <a:ext cx="4573692" cy="1811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659" y="1761470"/>
            <a:ext cx="1191134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recognize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define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the words </a:t>
            </a:r>
            <a:endParaRPr lang="en-US" sz="32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peek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, and 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cottage</a:t>
            </a:r>
            <a:endParaRPr lang="en-US" sz="32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the new words in complete and meaningful </a:t>
            </a:r>
            <a:r>
              <a:rPr lang="en-US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sentences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onnect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the new vocabulary to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real-life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experiences</a:t>
            </a:r>
            <a:endParaRPr lang="en-US" sz="2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562882"/>
            <a:ext cx="9982199" cy="4142467"/>
          </a:xfrm>
        </p:spPr>
        <p:txBody>
          <a:bodyPr/>
          <a:lstStyle/>
          <a:p>
            <a:r>
              <a:rPr lang="en-US" sz="4800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Homework</a:t>
            </a:r>
            <a:br>
              <a:rPr lang="en-US" sz="4800" u="sng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Use the words </a:t>
            </a:r>
            <a:r>
              <a:rPr lang="en-US" sz="4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carry</a:t>
            </a:r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peek</a:t>
            </a:r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</a:t>
            </a:r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, and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cottage</a:t>
            </a:r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 in complete and meaningful sentences.</a:t>
            </a:r>
            <a:endParaRPr lang="en-US" sz="7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" name="Google Shape;2129;p43"/>
          <p:cNvGrpSpPr/>
          <p:nvPr/>
        </p:nvGrpSpPr>
        <p:grpSpPr>
          <a:xfrm>
            <a:off x="3131075" y="588138"/>
            <a:ext cx="308037" cy="260172"/>
            <a:chOff x="4966974" y="386915"/>
            <a:chExt cx="123862" cy="104621"/>
          </a:xfrm>
        </p:grpSpPr>
        <p:sp>
          <p:nvSpPr>
            <p:cNvPr id="2130" name="Google Shape;2130;p43"/>
            <p:cNvSpPr/>
            <p:nvPr/>
          </p:nvSpPr>
          <p:spPr>
            <a:xfrm>
              <a:off x="5057165" y="43867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3"/>
            <p:cNvSpPr/>
            <p:nvPr/>
          </p:nvSpPr>
          <p:spPr>
            <a:xfrm>
              <a:off x="4966974" y="41885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3"/>
            <p:cNvSpPr/>
            <p:nvPr/>
          </p:nvSpPr>
          <p:spPr>
            <a:xfrm>
              <a:off x="5024841" y="38691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3"/>
            <p:cNvSpPr/>
            <p:nvPr/>
          </p:nvSpPr>
          <p:spPr>
            <a:xfrm>
              <a:off x="5011757" y="46676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5055866" y="40471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3"/>
            <p:cNvSpPr/>
            <p:nvPr/>
          </p:nvSpPr>
          <p:spPr>
            <a:xfrm>
              <a:off x="4995306" y="39100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3"/>
            <p:cNvSpPr/>
            <p:nvPr/>
          </p:nvSpPr>
          <p:spPr>
            <a:xfrm>
              <a:off x="5039704" y="46936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3"/>
            <p:cNvSpPr/>
            <p:nvPr/>
          </p:nvSpPr>
          <p:spPr>
            <a:xfrm>
              <a:off x="4978952" y="45642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129;p43"/>
          <p:cNvGrpSpPr/>
          <p:nvPr/>
        </p:nvGrpSpPr>
        <p:grpSpPr>
          <a:xfrm>
            <a:off x="8769945" y="578869"/>
            <a:ext cx="308037" cy="260172"/>
            <a:chOff x="4966974" y="386915"/>
            <a:chExt cx="123862" cy="104621"/>
          </a:xfrm>
        </p:grpSpPr>
        <p:sp>
          <p:nvSpPr>
            <p:cNvPr id="27" name="Google Shape;2130;p43"/>
            <p:cNvSpPr/>
            <p:nvPr/>
          </p:nvSpPr>
          <p:spPr>
            <a:xfrm>
              <a:off x="5057165" y="43867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131;p43"/>
            <p:cNvSpPr/>
            <p:nvPr/>
          </p:nvSpPr>
          <p:spPr>
            <a:xfrm>
              <a:off x="4966974" y="41885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132;p43"/>
            <p:cNvSpPr/>
            <p:nvPr/>
          </p:nvSpPr>
          <p:spPr>
            <a:xfrm>
              <a:off x="5024841" y="38691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133;p43"/>
            <p:cNvSpPr/>
            <p:nvPr/>
          </p:nvSpPr>
          <p:spPr>
            <a:xfrm>
              <a:off x="5011757" y="46676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134;p43"/>
            <p:cNvSpPr/>
            <p:nvPr/>
          </p:nvSpPr>
          <p:spPr>
            <a:xfrm>
              <a:off x="5055866" y="40471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135;p43"/>
            <p:cNvSpPr/>
            <p:nvPr/>
          </p:nvSpPr>
          <p:spPr>
            <a:xfrm>
              <a:off x="4995306" y="39100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136;p43"/>
            <p:cNvSpPr/>
            <p:nvPr/>
          </p:nvSpPr>
          <p:spPr>
            <a:xfrm>
              <a:off x="5039704" y="46936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137;p43"/>
            <p:cNvSpPr/>
            <p:nvPr/>
          </p:nvSpPr>
          <p:spPr>
            <a:xfrm>
              <a:off x="4978952" y="45642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12706" y="354886"/>
            <a:ext cx="5480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Pre-Assessment </a:t>
            </a:r>
            <a:endParaRPr lang="en-US" sz="5400" b="1" cap="none" spc="0" dirty="0">
              <a:ln/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82" y="1595995"/>
            <a:ext cx="2206946" cy="32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49"/>
            <a:ext cx="2206946" cy="32748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6946" y="259286"/>
            <a:ext cx="9985054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tabLst>
                <a:tab pos="7029450" algn="l"/>
              </a:tabLst>
            </a:pPr>
            <a:r>
              <a:rPr lang="en-US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What </a:t>
            </a:r>
            <a:r>
              <a:rPr lang="en-US" sz="3600" b="1" u="sng" dirty="0">
                <a:latin typeface="MV Boli" panose="02000500030200090000" pitchFamily="2" charset="0"/>
                <a:cs typeface="MV Boli" panose="02000500030200090000" pitchFamily="2" charset="0"/>
              </a:rPr>
              <a:t>does the word </a:t>
            </a:r>
            <a:r>
              <a:rPr lang="en-US" sz="4800" b="1" i="1" u="sng" dirty="0"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  <a:r>
              <a:rPr lang="en-US" sz="4400" b="1" u="sng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b="1" u="sng" dirty="0">
                <a:latin typeface="MV Boli" panose="02000500030200090000" pitchFamily="2" charset="0"/>
                <a:cs typeface="MV Boli" panose="02000500030200090000" pitchFamily="2" charset="0"/>
              </a:rPr>
              <a:t>mean</a:t>
            </a:r>
            <a:r>
              <a:rPr lang="en-US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1) to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keep everything for yourself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2) to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give part of what you have to others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3) to </a:t>
            </a:r>
            <a:r>
              <a:rPr lang="en-US" sz="360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buy something new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4) to </a:t>
            </a:r>
            <a:r>
              <a:rPr lang="en-US" sz="36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hide something</a:t>
            </a:r>
            <a:endParaRPr lang="en-US" sz="3200" b="1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49"/>
            <a:ext cx="2206946" cy="32748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6946" y="259286"/>
            <a:ext cx="9985054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tabLst>
                <a:tab pos="7029450" algn="l"/>
              </a:tabLst>
            </a:pPr>
            <a:r>
              <a:rPr lang="en-US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What </a:t>
            </a:r>
            <a:r>
              <a:rPr lang="en-US" sz="3600" b="1" u="sng" dirty="0">
                <a:latin typeface="MV Boli" panose="02000500030200090000" pitchFamily="2" charset="0"/>
                <a:cs typeface="MV Boli" panose="02000500030200090000" pitchFamily="2" charset="0"/>
              </a:rPr>
              <a:t>does the word </a:t>
            </a:r>
            <a:r>
              <a:rPr lang="en-US" sz="4800" b="1" i="1" u="sng" dirty="0"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  <a:r>
              <a:rPr lang="en-US" sz="4400" b="1" u="sng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b="1" u="sng" dirty="0">
                <a:latin typeface="MV Boli" panose="02000500030200090000" pitchFamily="2" charset="0"/>
                <a:cs typeface="MV Boli" panose="02000500030200090000" pitchFamily="2" charset="0"/>
              </a:rPr>
              <a:t>mean</a:t>
            </a:r>
            <a:r>
              <a:rPr lang="en-US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2) to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give part of what you have to others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US" sz="3200" b="1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 descr="Hungry Bite GIF - Hungry Bite Giant Donut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62" y="3632436"/>
            <a:ext cx="3403590" cy="2196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way Malaysia Coway We Stand As One Sticker - Coway Malaysia Coway We Stand As One Coway Changes Your Life Stick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11" y="3368775"/>
            <a:ext cx="2472889" cy="24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49"/>
            <a:ext cx="2206946" cy="32748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6946" y="259286"/>
            <a:ext cx="998505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u="sng" dirty="0">
                <a:latin typeface="MV Boli" panose="02000500030200090000" pitchFamily="2" charset="0"/>
                <a:cs typeface="MV Boli" panose="02000500030200090000" pitchFamily="2" charset="0"/>
              </a:rPr>
              <a:t>2. Which </a:t>
            </a:r>
            <a:r>
              <a:rPr lang="en-US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one </a:t>
            </a:r>
            <a:r>
              <a:rPr lang="en-US" sz="3600" b="1" u="sng" dirty="0">
                <a:latin typeface="MV Boli" panose="02000500030200090000" pitchFamily="2" charset="0"/>
                <a:cs typeface="MV Boli" panose="02000500030200090000" pitchFamily="2" charset="0"/>
              </a:rPr>
              <a:t>shows someone 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peeking</a:t>
            </a:r>
            <a:r>
              <a:rPr lang="en-US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1) reading a whole book in one day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2)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en-US" sz="3600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ooking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quickly behind a door to see who is there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3) sleeping in bed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4) talking loudly in class</a:t>
            </a:r>
            <a:endParaRPr lang="en-US" sz="3200" b="1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49"/>
            <a:ext cx="2206946" cy="32748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6946" y="259286"/>
            <a:ext cx="998505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u="sng" dirty="0">
                <a:latin typeface="MV Boli" panose="02000500030200090000" pitchFamily="2" charset="0"/>
                <a:cs typeface="MV Boli" panose="02000500030200090000" pitchFamily="2" charset="0"/>
              </a:rPr>
              <a:t>2. Which </a:t>
            </a:r>
            <a:r>
              <a:rPr lang="en-US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one </a:t>
            </a:r>
            <a:r>
              <a:rPr lang="en-US" sz="3600" b="1" u="sng" dirty="0">
                <a:latin typeface="MV Boli" panose="02000500030200090000" pitchFamily="2" charset="0"/>
                <a:cs typeface="MV Boli" panose="02000500030200090000" pitchFamily="2" charset="0"/>
              </a:rPr>
              <a:t>shows someone 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peeking</a:t>
            </a:r>
            <a:r>
              <a:rPr lang="en-US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2)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en-US" sz="3600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ooking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quickly behind a door to see who is there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US" sz="3200" b="1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Google Shape;3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136195">
            <a:off x="12362751" y="4223532"/>
            <a:ext cx="414697" cy="19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30" y="2975116"/>
            <a:ext cx="1428327" cy="1178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94" y="4371459"/>
            <a:ext cx="2630606" cy="2583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02" y="4672216"/>
            <a:ext cx="3088196" cy="161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Peach Cat Cute Sticker - Peach Cat Cute Peek Sticker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65" y="2896018"/>
            <a:ext cx="1797488" cy="143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lob Android Blob Sticker - Blob Android Blob Blob Emote Sticke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17" y="2765977"/>
            <a:ext cx="1105457" cy="145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49"/>
            <a:ext cx="2206946" cy="32748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6946" y="259286"/>
            <a:ext cx="9985054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u="sng" dirty="0">
                <a:latin typeface="MV Boli" panose="02000500030200090000" pitchFamily="2" charset="0"/>
                <a:cs typeface="MV Boli" panose="02000500030200090000" pitchFamily="2" charset="0"/>
              </a:rPr>
              <a:t>3. What does the word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</a:t>
            </a:r>
            <a:r>
              <a:rPr lang="en-US" sz="3600" b="1" u="sng" dirty="0">
                <a:latin typeface="MV Boli" panose="02000500030200090000" pitchFamily="2" charset="0"/>
                <a:cs typeface="MV Boli" panose="02000500030200090000" pitchFamily="2" charset="0"/>
              </a:rPr>
              <a:t> mean</a:t>
            </a:r>
            <a:r>
              <a:rPr lang="en-US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1) a very large number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2) easy to find anywhere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3) hard to find; not enough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4) something you throw away</a:t>
            </a:r>
            <a:endParaRPr lang="en-US" sz="3200" b="1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49"/>
            <a:ext cx="2206946" cy="32748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6946" y="259286"/>
            <a:ext cx="9985054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u="sng" dirty="0">
                <a:latin typeface="MV Boli" panose="02000500030200090000" pitchFamily="2" charset="0"/>
                <a:cs typeface="MV Boli" panose="02000500030200090000" pitchFamily="2" charset="0"/>
              </a:rPr>
              <a:t>3. What does the word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</a:t>
            </a:r>
            <a:r>
              <a:rPr lang="en-US" sz="3600" b="1" u="sng" dirty="0">
                <a:latin typeface="MV Boli" panose="02000500030200090000" pitchFamily="2" charset="0"/>
                <a:cs typeface="MV Boli" panose="02000500030200090000" pitchFamily="2" charset="0"/>
              </a:rPr>
              <a:t> mean</a:t>
            </a:r>
            <a:r>
              <a:rPr lang="en-US" sz="36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60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3) hard to find; not enough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US" sz="3200" b="1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039" y="3484074"/>
            <a:ext cx="2864113" cy="2145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152" y="3533817"/>
            <a:ext cx="2806615" cy="2075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and This Small Sticker - Hand This Small Just A Tiny Bit Sticke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244719"/>
            <a:ext cx="1823158" cy="170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Subject for Middle School - 8th Grade: Vocabulary Skills by Slidesgo">
  <a:themeElements>
    <a:clrScheme name="Simple Light">
      <a:dk1>
        <a:srgbClr val="20298D"/>
      </a:dk1>
      <a:lt1>
        <a:srgbClr val="E83FA7"/>
      </a:lt1>
      <a:dk2>
        <a:srgbClr val="27AEB7"/>
      </a:dk2>
      <a:lt2>
        <a:srgbClr val="FEC16D"/>
      </a:lt2>
      <a:accent1>
        <a:srgbClr val="FC8A70"/>
      </a:accent1>
      <a:accent2>
        <a:srgbClr val="C3F1ED"/>
      </a:accent2>
      <a:accent3>
        <a:srgbClr val="9E206D"/>
      </a:accent3>
      <a:accent4>
        <a:srgbClr val="FFFFFF"/>
      </a:accent4>
      <a:accent5>
        <a:srgbClr val="FFFFFF"/>
      </a:accent5>
      <a:accent6>
        <a:srgbClr val="FFFFFF"/>
      </a:accent6>
      <a:hlink>
        <a:srgbClr val="9E20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539</Words>
  <Application>Microsoft Office PowerPoint</Application>
  <PresentationFormat>Widescreen</PresentationFormat>
  <Paragraphs>86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Cabin</vt:lpstr>
      <vt:lpstr>Calibri</vt:lpstr>
      <vt:lpstr>Lato</vt:lpstr>
      <vt:lpstr>MV Boli</vt:lpstr>
      <vt:lpstr>Neucha</vt:lpstr>
      <vt:lpstr>Patrick Hand</vt:lpstr>
      <vt:lpstr>Roboto</vt:lpstr>
      <vt:lpstr>Language Arts Subject for Middle School - 8th Grade: Vocabulary Skills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Work and Self-Evaluation</vt:lpstr>
      <vt:lpstr>Feedback</vt:lpstr>
      <vt:lpstr>PowerPoint Presentation</vt:lpstr>
      <vt:lpstr>Critical Thinking</vt:lpstr>
      <vt:lpstr>PowerPoint Presentation</vt:lpstr>
      <vt:lpstr>Homework  Use the words carry, peek, share, scarce, and cottage in complete and meaningful sentences.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Shaban</dc:creator>
  <cp:lastModifiedBy>Diana Shaban</cp:lastModifiedBy>
  <cp:revision>118</cp:revision>
  <dcterms:created xsi:type="dcterms:W3CDTF">2022-10-05T12:31:57Z</dcterms:created>
  <dcterms:modified xsi:type="dcterms:W3CDTF">2025-09-23T10:38:03Z</dcterms:modified>
</cp:coreProperties>
</file>