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4" r:id="rId14"/>
    <p:sldId id="271" r:id="rId15"/>
    <p:sldId id="272" r:id="rId16"/>
    <p:sldId id="273" r:id="rId17"/>
    <p:sldId id="275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Delius Swash Caps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Saira Condense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8F09DF-D0FD-4A98-A932-E051A323A032}">
  <a:tblStyle styleId="{3D8F09DF-D0FD-4A98-A932-E051A323A0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564a4bbf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564a4bbf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0564a4bbf7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0564a4bbf7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564a4bbf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0564a4bbf7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564a4bbf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0564a4bbf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564a4bbf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564a4bbf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0564a4bbf7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0564a4bbf7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564a4bbf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564a4bbf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>
          <a:extLst>
            <a:ext uri="{FF2B5EF4-FFF2-40B4-BE49-F238E27FC236}">
              <a16:creationId xmlns:a16="http://schemas.microsoft.com/office/drawing/2014/main" id="{B2A9D3CA-A6E5-9AC8-5313-922B18CF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924d83865_0_60:notes">
            <a:extLst>
              <a:ext uri="{FF2B5EF4-FFF2-40B4-BE49-F238E27FC236}">
                <a16:creationId xmlns:a16="http://schemas.microsoft.com/office/drawing/2014/main" id="{CAB0DE3B-4DC6-6670-95E4-1BA6E3B6D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924d83865_0_60:notes">
            <a:extLst>
              <a:ext uri="{FF2B5EF4-FFF2-40B4-BE49-F238E27FC236}">
                <a16:creationId xmlns:a16="http://schemas.microsoft.com/office/drawing/2014/main" id="{9019E64E-5C67-68C2-8941-E4A2CEB70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54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5c8900dc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05c8900dc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564a4bb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0564a4bb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564a4bbf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0564a4bbf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0564a4bb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0564a4bb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1"/>
            </a:gs>
            <a:gs pos="100000">
              <a:srgbClr val="FFF2F6"/>
            </a:gs>
          </a:gsLst>
          <a:lin ang="1350003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583">
            <a:off x="1916850" y="1505700"/>
            <a:ext cx="53103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86">
            <a:off x="2770350" y="3246900"/>
            <a:ext cx="3603300" cy="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974895" y="-795775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245393" y="-271886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4678638" y="1349954"/>
            <a:ext cx="4580426" cy="4543601"/>
          </a:xfrm>
          <a:custGeom>
            <a:avLst/>
            <a:gdLst/>
            <a:ahLst/>
            <a:cxnLst/>
            <a:rect l="l" t="t" r="r" b="b"/>
            <a:pathLst>
              <a:path w="132344" h="131280" extrusionOk="0">
                <a:moveTo>
                  <a:pt x="10426" y="1460"/>
                </a:moveTo>
                <a:lnTo>
                  <a:pt x="19119" y="6354"/>
                </a:lnTo>
                <a:lnTo>
                  <a:pt x="19119" y="16354"/>
                </a:lnTo>
                <a:lnTo>
                  <a:pt x="10426" y="11338"/>
                </a:lnTo>
                <a:lnTo>
                  <a:pt x="10426" y="1460"/>
                </a:lnTo>
                <a:close/>
                <a:moveTo>
                  <a:pt x="10092" y="11946"/>
                </a:moveTo>
                <a:lnTo>
                  <a:pt x="18754" y="16992"/>
                </a:lnTo>
                <a:lnTo>
                  <a:pt x="10092" y="21977"/>
                </a:lnTo>
                <a:lnTo>
                  <a:pt x="1642" y="17083"/>
                </a:lnTo>
                <a:lnTo>
                  <a:pt x="1429" y="16962"/>
                </a:lnTo>
                <a:lnTo>
                  <a:pt x="10092" y="11946"/>
                </a:lnTo>
                <a:close/>
                <a:moveTo>
                  <a:pt x="37873" y="17569"/>
                </a:moveTo>
                <a:lnTo>
                  <a:pt x="37873" y="27570"/>
                </a:lnTo>
                <a:lnTo>
                  <a:pt x="29211" y="32585"/>
                </a:lnTo>
                <a:lnTo>
                  <a:pt x="29211" y="22585"/>
                </a:lnTo>
                <a:lnTo>
                  <a:pt x="37873" y="17569"/>
                </a:lnTo>
                <a:close/>
                <a:moveTo>
                  <a:pt x="56628" y="17569"/>
                </a:moveTo>
                <a:lnTo>
                  <a:pt x="56628" y="27570"/>
                </a:lnTo>
                <a:lnTo>
                  <a:pt x="47965" y="32585"/>
                </a:lnTo>
                <a:lnTo>
                  <a:pt x="47965" y="22585"/>
                </a:lnTo>
                <a:lnTo>
                  <a:pt x="56628" y="17569"/>
                </a:lnTo>
                <a:close/>
                <a:moveTo>
                  <a:pt x="10426" y="22980"/>
                </a:moveTo>
                <a:lnTo>
                  <a:pt x="19089" y="27995"/>
                </a:lnTo>
                <a:lnTo>
                  <a:pt x="19089" y="37843"/>
                </a:lnTo>
                <a:cubicBezTo>
                  <a:pt x="19089" y="37843"/>
                  <a:pt x="19089" y="37843"/>
                  <a:pt x="19088" y="37843"/>
                </a:cubicBezTo>
                <a:cubicBezTo>
                  <a:pt x="19005" y="37843"/>
                  <a:pt x="10426" y="33010"/>
                  <a:pt x="10426" y="33010"/>
                </a:cubicBezTo>
                <a:lnTo>
                  <a:pt x="10426" y="22980"/>
                </a:lnTo>
                <a:close/>
                <a:moveTo>
                  <a:pt x="9727" y="22980"/>
                </a:moveTo>
                <a:lnTo>
                  <a:pt x="9727" y="33010"/>
                </a:lnTo>
                <a:lnTo>
                  <a:pt x="1064" y="37995"/>
                </a:lnTo>
                <a:lnTo>
                  <a:pt x="1064" y="27995"/>
                </a:lnTo>
                <a:lnTo>
                  <a:pt x="9727" y="22980"/>
                </a:lnTo>
                <a:close/>
                <a:moveTo>
                  <a:pt x="10092" y="33618"/>
                </a:moveTo>
                <a:cubicBezTo>
                  <a:pt x="10092" y="33618"/>
                  <a:pt x="18633" y="38603"/>
                  <a:pt x="18633" y="38634"/>
                </a:cubicBezTo>
                <a:cubicBezTo>
                  <a:pt x="18633" y="38634"/>
                  <a:pt x="18633" y="38664"/>
                  <a:pt x="18633" y="38694"/>
                </a:cubicBezTo>
                <a:lnTo>
                  <a:pt x="10092" y="43619"/>
                </a:lnTo>
                <a:lnTo>
                  <a:pt x="1429" y="38634"/>
                </a:lnTo>
                <a:lnTo>
                  <a:pt x="10092" y="33618"/>
                </a:lnTo>
                <a:close/>
                <a:moveTo>
                  <a:pt x="29211" y="33831"/>
                </a:moveTo>
                <a:lnTo>
                  <a:pt x="37873" y="38816"/>
                </a:lnTo>
                <a:lnTo>
                  <a:pt x="37873" y="48816"/>
                </a:lnTo>
                <a:lnTo>
                  <a:pt x="29211" y="43831"/>
                </a:lnTo>
                <a:lnTo>
                  <a:pt x="29211" y="33831"/>
                </a:lnTo>
                <a:close/>
                <a:moveTo>
                  <a:pt x="47235" y="33831"/>
                </a:moveTo>
                <a:lnTo>
                  <a:pt x="47235" y="43831"/>
                </a:lnTo>
                <a:lnTo>
                  <a:pt x="38572" y="48816"/>
                </a:lnTo>
                <a:lnTo>
                  <a:pt x="38572" y="38816"/>
                </a:lnTo>
                <a:lnTo>
                  <a:pt x="47235" y="33831"/>
                </a:lnTo>
                <a:close/>
                <a:moveTo>
                  <a:pt x="1064" y="39242"/>
                </a:moveTo>
                <a:lnTo>
                  <a:pt x="9727" y="44226"/>
                </a:lnTo>
                <a:lnTo>
                  <a:pt x="9727" y="54227"/>
                </a:lnTo>
                <a:lnTo>
                  <a:pt x="1064" y="49242"/>
                </a:lnTo>
                <a:lnTo>
                  <a:pt x="1064" y="39242"/>
                </a:lnTo>
                <a:close/>
                <a:moveTo>
                  <a:pt x="19819" y="39393"/>
                </a:moveTo>
                <a:cubicBezTo>
                  <a:pt x="19902" y="39393"/>
                  <a:pt x="28481" y="44226"/>
                  <a:pt x="28481" y="44226"/>
                </a:cubicBezTo>
                <a:lnTo>
                  <a:pt x="28481" y="54257"/>
                </a:lnTo>
                <a:lnTo>
                  <a:pt x="19818" y="49242"/>
                </a:lnTo>
                <a:lnTo>
                  <a:pt x="19818" y="39394"/>
                </a:lnTo>
                <a:cubicBezTo>
                  <a:pt x="19818" y="39393"/>
                  <a:pt x="19819" y="39393"/>
                  <a:pt x="19819" y="39393"/>
                </a:cubicBezTo>
                <a:close/>
                <a:moveTo>
                  <a:pt x="65989" y="44652"/>
                </a:moveTo>
                <a:lnTo>
                  <a:pt x="65989" y="54652"/>
                </a:lnTo>
                <a:lnTo>
                  <a:pt x="57327" y="59637"/>
                </a:lnTo>
                <a:lnTo>
                  <a:pt x="57327" y="49667"/>
                </a:lnTo>
                <a:lnTo>
                  <a:pt x="65989" y="44652"/>
                </a:lnTo>
                <a:close/>
                <a:moveTo>
                  <a:pt x="29211" y="44652"/>
                </a:moveTo>
                <a:lnTo>
                  <a:pt x="37873" y="49667"/>
                </a:lnTo>
                <a:lnTo>
                  <a:pt x="37873" y="59667"/>
                </a:lnTo>
                <a:lnTo>
                  <a:pt x="29211" y="54652"/>
                </a:lnTo>
                <a:lnTo>
                  <a:pt x="29211" y="44652"/>
                </a:lnTo>
                <a:close/>
                <a:moveTo>
                  <a:pt x="47235" y="44652"/>
                </a:moveTo>
                <a:lnTo>
                  <a:pt x="47235" y="54682"/>
                </a:lnTo>
                <a:cubicBezTo>
                  <a:pt x="46962" y="54804"/>
                  <a:pt x="38572" y="59667"/>
                  <a:pt x="38572" y="59667"/>
                </a:cubicBezTo>
                <a:lnTo>
                  <a:pt x="38572" y="59637"/>
                </a:lnTo>
                <a:lnTo>
                  <a:pt x="38572" y="49667"/>
                </a:lnTo>
                <a:lnTo>
                  <a:pt x="47235" y="44652"/>
                </a:lnTo>
                <a:close/>
                <a:moveTo>
                  <a:pt x="66354" y="55260"/>
                </a:moveTo>
                <a:lnTo>
                  <a:pt x="75017" y="60275"/>
                </a:lnTo>
                <a:lnTo>
                  <a:pt x="66354" y="65291"/>
                </a:lnTo>
                <a:lnTo>
                  <a:pt x="57691" y="60275"/>
                </a:lnTo>
                <a:lnTo>
                  <a:pt x="66354" y="55260"/>
                </a:lnTo>
                <a:close/>
                <a:moveTo>
                  <a:pt x="47965" y="55503"/>
                </a:moveTo>
                <a:lnTo>
                  <a:pt x="56628" y="60488"/>
                </a:lnTo>
                <a:lnTo>
                  <a:pt x="56628" y="70336"/>
                </a:lnTo>
                <a:cubicBezTo>
                  <a:pt x="56627" y="70336"/>
                  <a:pt x="56627" y="70336"/>
                  <a:pt x="56627" y="70336"/>
                </a:cubicBezTo>
                <a:cubicBezTo>
                  <a:pt x="56514" y="70336"/>
                  <a:pt x="47965" y="65473"/>
                  <a:pt x="47965" y="65473"/>
                </a:cubicBezTo>
                <a:lnTo>
                  <a:pt x="47965" y="55503"/>
                </a:lnTo>
                <a:close/>
                <a:moveTo>
                  <a:pt x="9727" y="55473"/>
                </a:moveTo>
                <a:lnTo>
                  <a:pt x="9727" y="65473"/>
                </a:lnTo>
                <a:lnTo>
                  <a:pt x="1064" y="70488"/>
                </a:lnTo>
                <a:lnTo>
                  <a:pt x="1064" y="60488"/>
                </a:lnTo>
                <a:lnTo>
                  <a:pt x="9727" y="55473"/>
                </a:lnTo>
                <a:close/>
                <a:moveTo>
                  <a:pt x="28481" y="55473"/>
                </a:moveTo>
                <a:lnTo>
                  <a:pt x="28481" y="65473"/>
                </a:lnTo>
                <a:lnTo>
                  <a:pt x="19818" y="70488"/>
                </a:lnTo>
                <a:lnTo>
                  <a:pt x="19818" y="60488"/>
                </a:lnTo>
                <a:lnTo>
                  <a:pt x="28481" y="55473"/>
                </a:lnTo>
                <a:close/>
                <a:moveTo>
                  <a:pt x="29211" y="55473"/>
                </a:moveTo>
                <a:lnTo>
                  <a:pt x="37873" y="60488"/>
                </a:lnTo>
                <a:lnTo>
                  <a:pt x="37873" y="70488"/>
                </a:lnTo>
                <a:lnTo>
                  <a:pt x="29211" y="65473"/>
                </a:lnTo>
                <a:lnTo>
                  <a:pt x="29211" y="55473"/>
                </a:lnTo>
                <a:close/>
                <a:moveTo>
                  <a:pt x="57327" y="60883"/>
                </a:moveTo>
                <a:lnTo>
                  <a:pt x="65989" y="65898"/>
                </a:lnTo>
                <a:lnTo>
                  <a:pt x="65989" y="75899"/>
                </a:lnTo>
                <a:cubicBezTo>
                  <a:pt x="65989" y="75899"/>
                  <a:pt x="57631" y="70853"/>
                  <a:pt x="57327" y="70731"/>
                </a:cubicBezTo>
                <a:lnTo>
                  <a:pt x="57327" y="60883"/>
                </a:lnTo>
                <a:close/>
                <a:moveTo>
                  <a:pt x="57327" y="71734"/>
                </a:moveTo>
                <a:lnTo>
                  <a:pt x="65625" y="76507"/>
                </a:lnTo>
                <a:lnTo>
                  <a:pt x="57327" y="81309"/>
                </a:lnTo>
                <a:lnTo>
                  <a:pt x="57327" y="71734"/>
                </a:lnTo>
                <a:close/>
                <a:moveTo>
                  <a:pt x="19119" y="71734"/>
                </a:moveTo>
                <a:lnTo>
                  <a:pt x="19119" y="81735"/>
                </a:lnTo>
                <a:lnTo>
                  <a:pt x="10456" y="86719"/>
                </a:lnTo>
                <a:lnTo>
                  <a:pt x="10456" y="76294"/>
                </a:lnTo>
                <a:lnTo>
                  <a:pt x="19119" y="71734"/>
                </a:lnTo>
                <a:close/>
                <a:moveTo>
                  <a:pt x="56628" y="71856"/>
                </a:moveTo>
                <a:lnTo>
                  <a:pt x="56628" y="81704"/>
                </a:lnTo>
                <a:lnTo>
                  <a:pt x="47965" y="86719"/>
                </a:lnTo>
                <a:lnTo>
                  <a:pt x="47965" y="76719"/>
                </a:lnTo>
                <a:cubicBezTo>
                  <a:pt x="47965" y="76719"/>
                  <a:pt x="56567" y="71856"/>
                  <a:pt x="56628" y="71856"/>
                </a:cubicBezTo>
                <a:close/>
                <a:moveTo>
                  <a:pt x="66354" y="76932"/>
                </a:moveTo>
                <a:lnTo>
                  <a:pt x="75017" y="81917"/>
                </a:lnTo>
                <a:lnTo>
                  <a:pt x="66354" y="86932"/>
                </a:lnTo>
                <a:lnTo>
                  <a:pt x="57691" y="81917"/>
                </a:lnTo>
                <a:lnTo>
                  <a:pt x="66354" y="76932"/>
                </a:lnTo>
                <a:close/>
                <a:moveTo>
                  <a:pt x="85108" y="76932"/>
                </a:moveTo>
                <a:lnTo>
                  <a:pt x="93771" y="81917"/>
                </a:lnTo>
                <a:lnTo>
                  <a:pt x="85108" y="86932"/>
                </a:lnTo>
                <a:lnTo>
                  <a:pt x="76446" y="81917"/>
                </a:lnTo>
                <a:lnTo>
                  <a:pt x="85108" y="76932"/>
                </a:lnTo>
                <a:close/>
                <a:moveTo>
                  <a:pt x="94136" y="82555"/>
                </a:moveTo>
                <a:lnTo>
                  <a:pt x="94136" y="92312"/>
                </a:lnTo>
                <a:lnTo>
                  <a:pt x="85807" y="87358"/>
                </a:lnTo>
                <a:lnTo>
                  <a:pt x="94136" y="82555"/>
                </a:lnTo>
                <a:close/>
                <a:moveTo>
                  <a:pt x="103528" y="77145"/>
                </a:moveTo>
                <a:lnTo>
                  <a:pt x="103528" y="87145"/>
                </a:lnTo>
                <a:lnTo>
                  <a:pt x="94835" y="92312"/>
                </a:lnTo>
                <a:lnTo>
                  <a:pt x="94835" y="82130"/>
                </a:lnTo>
                <a:lnTo>
                  <a:pt x="103528" y="77145"/>
                </a:lnTo>
                <a:close/>
                <a:moveTo>
                  <a:pt x="56628" y="82555"/>
                </a:moveTo>
                <a:lnTo>
                  <a:pt x="56628" y="92555"/>
                </a:lnTo>
                <a:lnTo>
                  <a:pt x="47965" y="97540"/>
                </a:lnTo>
                <a:lnTo>
                  <a:pt x="47965" y="87540"/>
                </a:lnTo>
                <a:lnTo>
                  <a:pt x="56628" y="82555"/>
                </a:lnTo>
                <a:close/>
                <a:moveTo>
                  <a:pt x="57327" y="82555"/>
                </a:moveTo>
                <a:lnTo>
                  <a:pt x="65989" y="87540"/>
                </a:lnTo>
                <a:lnTo>
                  <a:pt x="65989" y="97540"/>
                </a:lnTo>
                <a:lnTo>
                  <a:pt x="57327" y="92555"/>
                </a:lnTo>
                <a:lnTo>
                  <a:pt x="57327" y="82555"/>
                </a:lnTo>
                <a:close/>
                <a:moveTo>
                  <a:pt x="19119" y="82555"/>
                </a:moveTo>
                <a:lnTo>
                  <a:pt x="19119" y="92555"/>
                </a:lnTo>
                <a:lnTo>
                  <a:pt x="10456" y="97571"/>
                </a:lnTo>
                <a:lnTo>
                  <a:pt x="10456" y="87540"/>
                </a:lnTo>
                <a:lnTo>
                  <a:pt x="19119" y="82555"/>
                </a:lnTo>
                <a:close/>
                <a:moveTo>
                  <a:pt x="37873" y="82707"/>
                </a:moveTo>
                <a:cubicBezTo>
                  <a:pt x="37873" y="82707"/>
                  <a:pt x="37873" y="82707"/>
                  <a:pt x="37873" y="82707"/>
                </a:cubicBezTo>
                <a:lnTo>
                  <a:pt x="37873" y="92586"/>
                </a:lnTo>
                <a:lnTo>
                  <a:pt x="29211" y="97571"/>
                </a:lnTo>
                <a:lnTo>
                  <a:pt x="29211" y="87540"/>
                </a:lnTo>
                <a:cubicBezTo>
                  <a:pt x="29211" y="87540"/>
                  <a:pt x="37759" y="82707"/>
                  <a:pt x="37873" y="82707"/>
                </a:cubicBezTo>
                <a:close/>
                <a:moveTo>
                  <a:pt x="84744" y="87966"/>
                </a:moveTo>
                <a:lnTo>
                  <a:pt x="84744" y="97966"/>
                </a:lnTo>
                <a:lnTo>
                  <a:pt x="76081" y="102951"/>
                </a:lnTo>
                <a:lnTo>
                  <a:pt x="76081" y="92951"/>
                </a:lnTo>
                <a:lnTo>
                  <a:pt x="84744" y="87966"/>
                </a:lnTo>
                <a:close/>
                <a:moveTo>
                  <a:pt x="85473" y="87966"/>
                </a:moveTo>
                <a:lnTo>
                  <a:pt x="94136" y="93224"/>
                </a:lnTo>
                <a:lnTo>
                  <a:pt x="94136" y="102981"/>
                </a:lnTo>
                <a:lnTo>
                  <a:pt x="85473" y="97966"/>
                </a:lnTo>
                <a:lnTo>
                  <a:pt x="85473" y="87966"/>
                </a:lnTo>
                <a:close/>
                <a:moveTo>
                  <a:pt x="57327" y="93376"/>
                </a:moveTo>
                <a:lnTo>
                  <a:pt x="65989" y="98361"/>
                </a:lnTo>
                <a:lnTo>
                  <a:pt x="65989" y="108239"/>
                </a:lnTo>
                <a:lnTo>
                  <a:pt x="57327" y="103376"/>
                </a:lnTo>
                <a:lnTo>
                  <a:pt x="57327" y="93376"/>
                </a:lnTo>
                <a:close/>
                <a:moveTo>
                  <a:pt x="19119" y="93376"/>
                </a:moveTo>
                <a:lnTo>
                  <a:pt x="19119" y="103407"/>
                </a:lnTo>
                <a:lnTo>
                  <a:pt x="10456" y="108391"/>
                </a:lnTo>
                <a:lnTo>
                  <a:pt x="10456" y="98391"/>
                </a:lnTo>
                <a:lnTo>
                  <a:pt x="19119" y="93376"/>
                </a:lnTo>
                <a:close/>
                <a:moveTo>
                  <a:pt x="19818" y="93376"/>
                </a:moveTo>
                <a:lnTo>
                  <a:pt x="28481" y="98361"/>
                </a:lnTo>
                <a:lnTo>
                  <a:pt x="28481" y="108391"/>
                </a:lnTo>
                <a:lnTo>
                  <a:pt x="19818" y="103376"/>
                </a:lnTo>
                <a:lnTo>
                  <a:pt x="19818" y="93376"/>
                </a:lnTo>
                <a:close/>
                <a:moveTo>
                  <a:pt x="56628" y="93376"/>
                </a:moveTo>
                <a:lnTo>
                  <a:pt x="56628" y="103376"/>
                </a:lnTo>
                <a:lnTo>
                  <a:pt x="47965" y="108391"/>
                </a:lnTo>
                <a:lnTo>
                  <a:pt x="47965" y="98361"/>
                </a:lnTo>
                <a:lnTo>
                  <a:pt x="56628" y="93376"/>
                </a:lnTo>
                <a:close/>
                <a:moveTo>
                  <a:pt x="85108" y="98574"/>
                </a:moveTo>
                <a:lnTo>
                  <a:pt x="93771" y="103589"/>
                </a:lnTo>
                <a:lnTo>
                  <a:pt x="85108" y="108574"/>
                </a:lnTo>
                <a:lnTo>
                  <a:pt x="85017" y="108543"/>
                </a:lnTo>
                <a:lnTo>
                  <a:pt x="76446" y="103589"/>
                </a:lnTo>
                <a:lnTo>
                  <a:pt x="85108" y="98574"/>
                </a:lnTo>
                <a:close/>
                <a:moveTo>
                  <a:pt x="94136" y="104197"/>
                </a:moveTo>
                <a:lnTo>
                  <a:pt x="94136" y="113650"/>
                </a:lnTo>
                <a:lnTo>
                  <a:pt x="85807" y="108999"/>
                </a:lnTo>
                <a:lnTo>
                  <a:pt x="94136" y="104197"/>
                </a:lnTo>
                <a:close/>
                <a:moveTo>
                  <a:pt x="122981" y="98786"/>
                </a:moveTo>
                <a:lnTo>
                  <a:pt x="131644" y="103802"/>
                </a:lnTo>
                <a:lnTo>
                  <a:pt x="131644" y="113650"/>
                </a:lnTo>
                <a:lnTo>
                  <a:pt x="122981" y="108787"/>
                </a:lnTo>
                <a:lnTo>
                  <a:pt x="122981" y="98786"/>
                </a:lnTo>
                <a:close/>
                <a:moveTo>
                  <a:pt x="9727" y="98817"/>
                </a:moveTo>
                <a:lnTo>
                  <a:pt x="9727" y="108817"/>
                </a:lnTo>
                <a:lnTo>
                  <a:pt x="1064" y="113802"/>
                </a:lnTo>
                <a:lnTo>
                  <a:pt x="1064" y="103802"/>
                </a:lnTo>
                <a:lnTo>
                  <a:pt x="9727" y="98817"/>
                </a:lnTo>
                <a:close/>
                <a:moveTo>
                  <a:pt x="47235" y="98817"/>
                </a:moveTo>
                <a:lnTo>
                  <a:pt x="47235" y="108817"/>
                </a:lnTo>
                <a:lnTo>
                  <a:pt x="38572" y="113802"/>
                </a:lnTo>
                <a:cubicBezTo>
                  <a:pt x="38572" y="113802"/>
                  <a:pt x="38542" y="104045"/>
                  <a:pt x="38572" y="103741"/>
                </a:cubicBezTo>
                <a:lnTo>
                  <a:pt x="47235" y="98817"/>
                </a:lnTo>
                <a:close/>
                <a:moveTo>
                  <a:pt x="76081" y="104197"/>
                </a:moveTo>
                <a:lnTo>
                  <a:pt x="84744" y="109212"/>
                </a:lnTo>
                <a:lnTo>
                  <a:pt x="84744" y="119212"/>
                </a:lnTo>
                <a:lnTo>
                  <a:pt x="76081" y="114197"/>
                </a:lnTo>
                <a:lnTo>
                  <a:pt x="76081" y="104197"/>
                </a:lnTo>
                <a:close/>
                <a:moveTo>
                  <a:pt x="85473" y="109607"/>
                </a:moveTo>
                <a:lnTo>
                  <a:pt x="93771" y="114258"/>
                </a:lnTo>
                <a:lnTo>
                  <a:pt x="85473" y="119212"/>
                </a:lnTo>
                <a:lnTo>
                  <a:pt x="85473" y="109607"/>
                </a:lnTo>
                <a:close/>
                <a:moveTo>
                  <a:pt x="94835" y="104197"/>
                </a:moveTo>
                <a:lnTo>
                  <a:pt x="103528" y="109212"/>
                </a:lnTo>
                <a:lnTo>
                  <a:pt x="103528" y="119212"/>
                </a:lnTo>
                <a:lnTo>
                  <a:pt x="94835" y="113954"/>
                </a:lnTo>
                <a:lnTo>
                  <a:pt x="94835" y="104197"/>
                </a:lnTo>
                <a:close/>
                <a:moveTo>
                  <a:pt x="112890" y="104197"/>
                </a:moveTo>
                <a:lnTo>
                  <a:pt x="112890" y="114197"/>
                </a:lnTo>
                <a:lnTo>
                  <a:pt x="104227" y="119212"/>
                </a:lnTo>
                <a:lnTo>
                  <a:pt x="104227" y="109212"/>
                </a:lnTo>
                <a:lnTo>
                  <a:pt x="112890" y="104197"/>
                </a:lnTo>
                <a:close/>
                <a:moveTo>
                  <a:pt x="47934" y="109607"/>
                </a:moveTo>
                <a:lnTo>
                  <a:pt x="56597" y="114623"/>
                </a:lnTo>
                <a:lnTo>
                  <a:pt x="56597" y="124623"/>
                </a:lnTo>
                <a:lnTo>
                  <a:pt x="47934" y="119607"/>
                </a:lnTo>
                <a:lnTo>
                  <a:pt x="47934" y="109607"/>
                </a:lnTo>
                <a:close/>
                <a:moveTo>
                  <a:pt x="94136" y="114835"/>
                </a:moveTo>
                <a:lnTo>
                  <a:pt x="94136" y="124623"/>
                </a:lnTo>
                <a:lnTo>
                  <a:pt x="85807" y="119820"/>
                </a:lnTo>
                <a:lnTo>
                  <a:pt x="94136" y="114835"/>
                </a:lnTo>
                <a:close/>
                <a:moveTo>
                  <a:pt x="122252" y="109607"/>
                </a:moveTo>
                <a:lnTo>
                  <a:pt x="122252" y="119607"/>
                </a:lnTo>
                <a:lnTo>
                  <a:pt x="113589" y="124623"/>
                </a:lnTo>
                <a:lnTo>
                  <a:pt x="113589" y="114623"/>
                </a:lnTo>
                <a:lnTo>
                  <a:pt x="122252" y="109607"/>
                </a:lnTo>
                <a:close/>
                <a:moveTo>
                  <a:pt x="1064" y="115018"/>
                </a:moveTo>
                <a:lnTo>
                  <a:pt x="9575" y="119881"/>
                </a:lnTo>
                <a:lnTo>
                  <a:pt x="9727" y="130033"/>
                </a:lnTo>
                <a:lnTo>
                  <a:pt x="9727" y="130033"/>
                </a:lnTo>
                <a:lnTo>
                  <a:pt x="1064" y="125048"/>
                </a:lnTo>
                <a:lnTo>
                  <a:pt x="1064" y="115018"/>
                </a:lnTo>
                <a:close/>
                <a:moveTo>
                  <a:pt x="19119" y="115018"/>
                </a:moveTo>
                <a:lnTo>
                  <a:pt x="19119" y="125048"/>
                </a:lnTo>
                <a:lnTo>
                  <a:pt x="10456" y="130033"/>
                </a:lnTo>
                <a:lnTo>
                  <a:pt x="10335" y="119881"/>
                </a:lnTo>
                <a:lnTo>
                  <a:pt x="19119" y="115018"/>
                </a:lnTo>
                <a:close/>
                <a:moveTo>
                  <a:pt x="75382" y="115048"/>
                </a:moveTo>
                <a:lnTo>
                  <a:pt x="75382" y="125048"/>
                </a:lnTo>
                <a:lnTo>
                  <a:pt x="66719" y="130033"/>
                </a:lnTo>
                <a:lnTo>
                  <a:pt x="66719" y="120033"/>
                </a:lnTo>
                <a:lnTo>
                  <a:pt x="75382" y="115048"/>
                </a:lnTo>
                <a:close/>
                <a:moveTo>
                  <a:pt x="112890" y="115018"/>
                </a:moveTo>
                <a:lnTo>
                  <a:pt x="112890" y="125018"/>
                </a:lnTo>
                <a:lnTo>
                  <a:pt x="104227" y="130033"/>
                </a:lnTo>
                <a:lnTo>
                  <a:pt x="104227" y="120033"/>
                </a:lnTo>
                <a:lnTo>
                  <a:pt x="112890" y="115018"/>
                </a:lnTo>
                <a:close/>
                <a:moveTo>
                  <a:pt x="9605" y="1"/>
                </a:moveTo>
                <a:lnTo>
                  <a:pt x="9727" y="11338"/>
                </a:lnTo>
                <a:lnTo>
                  <a:pt x="0" y="16962"/>
                </a:lnTo>
                <a:lnTo>
                  <a:pt x="9362" y="22372"/>
                </a:lnTo>
                <a:lnTo>
                  <a:pt x="365" y="27570"/>
                </a:lnTo>
                <a:lnTo>
                  <a:pt x="365" y="49667"/>
                </a:lnTo>
                <a:lnTo>
                  <a:pt x="9362" y="54865"/>
                </a:lnTo>
                <a:lnTo>
                  <a:pt x="335" y="60063"/>
                </a:lnTo>
                <a:lnTo>
                  <a:pt x="335" y="71734"/>
                </a:lnTo>
                <a:lnTo>
                  <a:pt x="10426" y="65898"/>
                </a:lnTo>
                <a:lnTo>
                  <a:pt x="10426" y="55473"/>
                </a:lnTo>
                <a:lnTo>
                  <a:pt x="10426" y="44226"/>
                </a:lnTo>
                <a:cubicBezTo>
                  <a:pt x="10426" y="44226"/>
                  <a:pt x="19005" y="39393"/>
                  <a:pt x="19088" y="39393"/>
                </a:cubicBezTo>
                <a:cubicBezTo>
                  <a:pt x="19089" y="39393"/>
                  <a:pt x="19089" y="39393"/>
                  <a:pt x="19089" y="39394"/>
                </a:cubicBezTo>
                <a:lnTo>
                  <a:pt x="19089" y="49637"/>
                </a:lnTo>
                <a:lnTo>
                  <a:pt x="28116" y="54834"/>
                </a:lnTo>
                <a:lnTo>
                  <a:pt x="19119" y="60063"/>
                </a:lnTo>
                <a:lnTo>
                  <a:pt x="19119" y="70914"/>
                </a:lnTo>
                <a:lnTo>
                  <a:pt x="9727" y="75959"/>
                </a:lnTo>
                <a:lnTo>
                  <a:pt x="9727" y="97966"/>
                </a:lnTo>
                <a:lnTo>
                  <a:pt x="335" y="103376"/>
                </a:lnTo>
                <a:lnTo>
                  <a:pt x="335" y="125443"/>
                </a:lnTo>
                <a:lnTo>
                  <a:pt x="9727" y="130854"/>
                </a:lnTo>
                <a:lnTo>
                  <a:pt x="10092" y="131067"/>
                </a:lnTo>
                <a:lnTo>
                  <a:pt x="10426" y="130854"/>
                </a:lnTo>
                <a:lnTo>
                  <a:pt x="19818" y="125443"/>
                </a:lnTo>
                <a:lnTo>
                  <a:pt x="19818" y="114227"/>
                </a:lnTo>
                <a:lnTo>
                  <a:pt x="19484" y="113984"/>
                </a:lnTo>
                <a:lnTo>
                  <a:pt x="10031" y="119243"/>
                </a:lnTo>
                <a:lnTo>
                  <a:pt x="1429" y="114410"/>
                </a:lnTo>
                <a:lnTo>
                  <a:pt x="9727" y="109607"/>
                </a:lnTo>
                <a:lnTo>
                  <a:pt x="16627" y="105625"/>
                </a:lnTo>
                <a:lnTo>
                  <a:pt x="19484" y="103984"/>
                </a:lnTo>
                <a:lnTo>
                  <a:pt x="29211" y="109607"/>
                </a:lnTo>
                <a:lnTo>
                  <a:pt x="29211" y="98361"/>
                </a:lnTo>
                <a:lnTo>
                  <a:pt x="38572" y="92951"/>
                </a:lnTo>
                <a:cubicBezTo>
                  <a:pt x="38572" y="92951"/>
                  <a:pt x="38542" y="81431"/>
                  <a:pt x="38542" y="81431"/>
                </a:cubicBezTo>
                <a:cubicBezTo>
                  <a:pt x="38542" y="81431"/>
                  <a:pt x="38542" y="81431"/>
                  <a:pt x="38542" y="81431"/>
                </a:cubicBezTo>
                <a:lnTo>
                  <a:pt x="28512" y="87145"/>
                </a:lnTo>
                <a:lnTo>
                  <a:pt x="28512" y="97540"/>
                </a:lnTo>
                <a:lnTo>
                  <a:pt x="19818" y="92555"/>
                </a:lnTo>
                <a:lnTo>
                  <a:pt x="19818" y="71309"/>
                </a:lnTo>
                <a:lnTo>
                  <a:pt x="28846" y="66111"/>
                </a:lnTo>
                <a:lnTo>
                  <a:pt x="38572" y="71734"/>
                </a:lnTo>
                <a:lnTo>
                  <a:pt x="38572" y="60488"/>
                </a:lnTo>
                <a:cubicBezTo>
                  <a:pt x="38572" y="60488"/>
                  <a:pt x="47151" y="55625"/>
                  <a:pt x="47235" y="55625"/>
                </a:cubicBezTo>
                <a:cubicBezTo>
                  <a:pt x="47235" y="55625"/>
                  <a:pt x="47235" y="55625"/>
                  <a:pt x="47235" y="55625"/>
                </a:cubicBezTo>
                <a:lnTo>
                  <a:pt x="47235" y="65868"/>
                </a:lnTo>
                <a:lnTo>
                  <a:pt x="56263" y="71066"/>
                </a:lnTo>
                <a:cubicBezTo>
                  <a:pt x="56263" y="71096"/>
                  <a:pt x="47235" y="76294"/>
                  <a:pt x="47235" y="76294"/>
                </a:cubicBezTo>
                <a:lnTo>
                  <a:pt x="47235" y="97966"/>
                </a:lnTo>
                <a:lnTo>
                  <a:pt x="37843" y="103346"/>
                </a:lnTo>
                <a:lnTo>
                  <a:pt x="37843" y="115018"/>
                </a:lnTo>
                <a:lnTo>
                  <a:pt x="47235" y="109607"/>
                </a:lnTo>
                <a:lnTo>
                  <a:pt x="47235" y="120033"/>
                </a:lnTo>
                <a:lnTo>
                  <a:pt x="57327" y="125869"/>
                </a:lnTo>
                <a:lnTo>
                  <a:pt x="57327" y="114197"/>
                </a:lnTo>
                <a:lnTo>
                  <a:pt x="48299" y="108999"/>
                </a:lnTo>
                <a:lnTo>
                  <a:pt x="56962" y="103984"/>
                </a:lnTo>
                <a:lnTo>
                  <a:pt x="66658" y="109425"/>
                </a:lnTo>
                <a:lnTo>
                  <a:pt x="66719" y="87540"/>
                </a:lnTo>
                <a:lnTo>
                  <a:pt x="75716" y="82342"/>
                </a:lnTo>
                <a:lnTo>
                  <a:pt x="84348" y="87327"/>
                </a:lnTo>
                <a:lnTo>
                  <a:pt x="84409" y="87358"/>
                </a:lnTo>
                <a:lnTo>
                  <a:pt x="75807" y="92312"/>
                </a:lnTo>
                <a:lnTo>
                  <a:pt x="75382" y="92555"/>
                </a:lnTo>
                <a:lnTo>
                  <a:pt x="75382" y="114227"/>
                </a:lnTo>
                <a:lnTo>
                  <a:pt x="66415" y="119395"/>
                </a:lnTo>
                <a:lnTo>
                  <a:pt x="65989" y="119638"/>
                </a:lnTo>
                <a:lnTo>
                  <a:pt x="65989" y="131279"/>
                </a:lnTo>
                <a:lnTo>
                  <a:pt x="76081" y="125474"/>
                </a:lnTo>
                <a:lnTo>
                  <a:pt x="76081" y="115048"/>
                </a:lnTo>
                <a:lnTo>
                  <a:pt x="84744" y="120033"/>
                </a:lnTo>
                <a:lnTo>
                  <a:pt x="85108" y="120246"/>
                </a:lnTo>
                <a:lnTo>
                  <a:pt x="94835" y="125869"/>
                </a:lnTo>
                <a:lnTo>
                  <a:pt x="94835" y="114896"/>
                </a:lnTo>
                <a:lnTo>
                  <a:pt x="103528" y="120033"/>
                </a:lnTo>
                <a:lnTo>
                  <a:pt x="103528" y="131279"/>
                </a:lnTo>
                <a:lnTo>
                  <a:pt x="112890" y="125869"/>
                </a:lnTo>
                <a:lnTo>
                  <a:pt x="122981" y="120033"/>
                </a:lnTo>
                <a:lnTo>
                  <a:pt x="122981" y="109607"/>
                </a:lnTo>
                <a:lnTo>
                  <a:pt x="132313" y="114987"/>
                </a:lnTo>
                <a:lnTo>
                  <a:pt x="132343" y="103376"/>
                </a:lnTo>
                <a:lnTo>
                  <a:pt x="122252" y="97540"/>
                </a:lnTo>
                <a:lnTo>
                  <a:pt x="122252" y="108787"/>
                </a:lnTo>
                <a:lnTo>
                  <a:pt x="113589" y="113802"/>
                </a:lnTo>
                <a:lnTo>
                  <a:pt x="113589" y="102981"/>
                </a:lnTo>
                <a:lnTo>
                  <a:pt x="103862" y="108574"/>
                </a:lnTo>
                <a:lnTo>
                  <a:pt x="94835" y="103376"/>
                </a:lnTo>
                <a:lnTo>
                  <a:pt x="94835" y="93194"/>
                </a:lnTo>
                <a:lnTo>
                  <a:pt x="104227" y="87540"/>
                </a:lnTo>
                <a:lnTo>
                  <a:pt x="104227" y="75899"/>
                </a:lnTo>
                <a:lnTo>
                  <a:pt x="94470" y="81522"/>
                </a:lnTo>
                <a:lnTo>
                  <a:pt x="85108" y="76111"/>
                </a:lnTo>
                <a:lnTo>
                  <a:pt x="75716" y="81522"/>
                </a:lnTo>
                <a:lnTo>
                  <a:pt x="66719" y="76324"/>
                </a:lnTo>
                <a:lnTo>
                  <a:pt x="66719" y="65898"/>
                </a:lnTo>
                <a:lnTo>
                  <a:pt x="76446" y="60275"/>
                </a:lnTo>
                <a:lnTo>
                  <a:pt x="66719" y="54652"/>
                </a:lnTo>
                <a:lnTo>
                  <a:pt x="66719" y="43406"/>
                </a:lnTo>
                <a:lnTo>
                  <a:pt x="56628" y="49242"/>
                </a:lnTo>
                <a:lnTo>
                  <a:pt x="56628" y="59637"/>
                </a:lnTo>
                <a:lnTo>
                  <a:pt x="47965" y="54622"/>
                </a:lnTo>
                <a:lnTo>
                  <a:pt x="47965" y="33406"/>
                </a:lnTo>
                <a:lnTo>
                  <a:pt x="57327" y="27995"/>
                </a:lnTo>
                <a:lnTo>
                  <a:pt x="57327" y="16354"/>
                </a:lnTo>
                <a:lnTo>
                  <a:pt x="47235" y="22159"/>
                </a:lnTo>
                <a:lnTo>
                  <a:pt x="47235" y="33010"/>
                </a:lnTo>
                <a:lnTo>
                  <a:pt x="38208" y="38208"/>
                </a:lnTo>
                <a:lnTo>
                  <a:pt x="29545" y="33193"/>
                </a:lnTo>
                <a:lnTo>
                  <a:pt x="38572" y="27995"/>
                </a:lnTo>
                <a:lnTo>
                  <a:pt x="38572" y="16354"/>
                </a:lnTo>
                <a:lnTo>
                  <a:pt x="28481" y="22159"/>
                </a:lnTo>
                <a:lnTo>
                  <a:pt x="28481" y="43406"/>
                </a:lnTo>
                <a:lnTo>
                  <a:pt x="19818" y="38482"/>
                </a:lnTo>
                <a:lnTo>
                  <a:pt x="19818" y="27570"/>
                </a:lnTo>
                <a:lnTo>
                  <a:pt x="10821" y="22372"/>
                </a:lnTo>
                <a:lnTo>
                  <a:pt x="19484" y="17387"/>
                </a:lnTo>
                <a:lnTo>
                  <a:pt x="19818" y="17174"/>
                </a:lnTo>
                <a:lnTo>
                  <a:pt x="19818" y="5928"/>
                </a:lnTo>
                <a:lnTo>
                  <a:pt x="9605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bg>
      <p:bgPr>
        <a:gradFill>
          <a:gsLst>
            <a:gs pos="0">
              <a:schemeClr val="accent3"/>
            </a:gs>
            <a:gs pos="100000">
              <a:srgbClr val="E9F1FF"/>
            </a:gs>
          </a:gsLst>
          <a:lin ang="1350003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 hasCustomPrompt="1"/>
          </p:nvPr>
        </p:nvSpPr>
        <p:spPr>
          <a:xfrm flipH="1">
            <a:off x="2034775" y="1054475"/>
            <a:ext cx="15324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2"/>
          </p:nvPr>
        </p:nvSpPr>
        <p:spPr>
          <a:xfrm>
            <a:off x="871750" y="2329225"/>
            <a:ext cx="28701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1001775" y="31152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 rot="10800000">
            <a:off x="-364831" y="4381924"/>
            <a:ext cx="2279106" cy="1513343"/>
          </a:xfrm>
          <a:custGeom>
            <a:avLst/>
            <a:gdLst/>
            <a:ahLst/>
            <a:cxnLst/>
            <a:rect l="l" t="t" r="r" b="b"/>
            <a:pathLst>
              <a:path w="64683" h="42950" extrusionOk="0">
                <a:moveTo>
                  <a:pt x="10487" y="1216"/>
                </a:moveTo>
                <a:lnTo>
                  <a:pt x="18846" y="6019"/>
                </a:lnTo>
                <a:lnTo>
                  <a:pt x="18846" y="15654"/>
                </a:lnTo>
                <a:lnTo>
                  <a:pt x="10822" y="11064"/>
                </a:lnTo>
                <a:lnTo>
                  <a:pt x="10487" y="10852"/>
                </a:lnTo>
                <a:lnTo>
                  <a:pt x="10487" y="1216"/>
                </a:lnTo>
                <a:close/>
                <a:moveTo>
                  <a:pt x="19515" y="6414"/>
                </a:moveTo>
                <a:lnTo>
                  <a:pt x="27843" y="11247"/>
                </a:lnTo>
                <a:lnTo>
                  <a:pt x="27874" y="20852"/>
                </a:lnTo>
                <a:lnTo>
                  <a:pt x="19515" y="16049"/>
                </a:lnTo>
                <a:lnTo>
                  <a:pt x="19515" y="6414"/>
                </a:lnTo>
                <a:close/>
                <a:moveTo>
                  <a:pt x="37600" y="6414"/>
                </a:moveTo>
                <a:lnTo>
                  <a:pt x="45929" y="11247"/>
                </a:lnTo>
                <a:lnTo>
                  <a:pt x="45929" y="20852"/>
                </a:lnTo>
                <a:lnTo>
                  <a:pt x="37600" y="16049"/>
                </a:lnTo>
                <a:lnTo>
                  <a:pt x="37600" y="6414"/>
                </a:lnTo>
                <a:close/>
                <a:moveTo>
                  <a:pt x="54956" y="6414"/>
                </a:moveTo>
                <a:lnTo>
                  <a:pt x="54987" y="16049"/>
                </a:lnTo>
                <a:lnTo>
                  <a:pt x="46628" y="20852"/>
                </a:lnTo>
                <a:lnTo>
                  <a:pt x="46628" y="11247"/>
                </a:lnTo>
                <a:lnTo>
                  <a:pt x="54956" y="6414"/>
                </a:lnTo>
                <a:close/>
                <a:moveTo>
                  <a:pt x="55655" y="6414"/>
                </a:moveTo>
                <a:lnTo>
                  <a:pt x="63984" y="11247"/>
                </a:lnTo>
                <a:lnTo>
                  <a:pt x="63984" y="20852"/>
                </a:lnTo>
                <a:lnTo>
                  <a:pt x="55655" y="16049"/>
                </a:lnTo>
                <a:lnTo>
                  <a:pt x="55655" y="6414"/>
                </a:lnTo>
                <a:close/>
                <a:moveTo>
                  <a:pt x="10123" y="11429"/>
                </a:moveTo>
                <a:lnTo>
                  <a:pt x="18451" y="16262"/>
                </a:lnTo>
                <a:lnTo>
                  <a:pt x="10123" y="21065"/>
                </a:lnTo>
                <a:lnTo>
                  <a:pt x="1885" y="16293"/>
                </a:lnTo>
                <a:lnTo>
                  <a:pt x="1885" y="16201"/>
                </a:lnTo>
                <a:lnTo>
                  <a:pt x="10123" y="11429"/>
                </a:lnTo>
                <a:close/>
                <a:moveTo>
                  <a:pt x="37600" y="16870"/>
                </a:moveTo>
                <a:lnTo>
                  <a:pt x="45929" y="21703"/>
                </a:lnTo>
                <a:lnTo>
                  <a:pt x="45929" y="31278"/>
                </a:lnTo>
                <a:lnTo>
                  <a:pt x="38087" y="26718"/>
                </a:lnTo>
                <a:lnTo>
                  <a:pt x="38087" y="26657"/>
                </a:lnTo>
                <a:cubicBezTo>
                  <a:pt x="38056" y="26353"/>
                  <a:pt x="37904" y="26050"/>
                  <a:pt x="37600" y="25928"/>
                </a:cubicBezTo>
                <a:lnTo>
                  <a:pt x="37600" y="16870"/>
                </a:lnTo>
                <a:close/>
                <a:moveTo>
                  <a:pt x="18846" y="16870"/>
                </a:moveTo>
                <a:lnTo>
                  <a:pt x="18846" y="26475"/>
                </a:lnTo>
                <a:lnTo>
                  <a:pt x="10487" y="31308"/>
                </a:lnTo>
                <a:lnTo>
                  <a:pt x="10487" y="21703"/>
                </a:lnTo>
                <a:lnTo>
                  <a:pt x="18846" y="16870"/>
                </a:lnTo>
                <a:close/>
                <a:moveTo>
                  <a:pt x="36901" y="16870"/>
                </a:moveTo>
                <a:lnTo>
                  <a:pt x="36901" y="25958"/>
                </a:lnTo>
                <a:cubicBezTo>
                  <a:pt x="36628" y="26080"/>
                  <a:pt x="36445" y="26353"/>
                  <a:pt x="36445" y="26688"/>
                </a:cubicBezTo>
                <a:lnTo>
                  <a:pt x="36445" y="26749"/>
                </a:lnTo>
                <a:lnTo>
                  <a:pt x="28573" y="31308"/>
                </a:lnTo>
                <a:lnTo>
                  <a:pt x="28573" y="21703"/>
                </a:lnTo>
                <a:lnTo>
                  <a:pt x="36901" y="16870"/>
                </a:lnTo>
                <a:close/>
                <a:moveTo>
                  <a:pt x="46628" y="22068"/>
                </a:moveTo>
                <a:lnTo>
                  <a:pt x="54987" y="26901"/>
                </a:lnTo>
                <a:lnTo>
                  <a:pt x="54987" y="36506"/>
                </a:lnTo>
                <a:lnTo>
                  <a:pt x="46628" y="31703"/>
                </a:lnTo>
                <a:lnTo>
                  <a:pt x="46628" y="22068"/>
                </a:lnTo>
                <a:close/>
                <a:moveTo>
                  <a:pt x="37722" y="27357"/>
                </a:moveTo>
                <a:lnTo>
                  <a:pt x="45929" y="32098"/>
                </a:lnTo>
                <a:lnTo>
                  <a:pt x="45929" y="41734"/>
                </a:lnTo>
                <a:lnTo>
                  <a:pt x="37600" y="36901"/>
                </a:lnTo>
                <a:lnTo>
                  <a:pt x="37600" y="27417"/>
                </a:lnTo>
                <a:lnTo>
                  <a:pt x="37722" y="27357"/>
                </a:lnTo>
                <a:close/>
                <a:moveTo>
                  <a:pt x="9788" y="1"/>
                </a:moveTo>
                <a:lnTo>
                  <a:pt x="9788" y="10821"/>
                </a:lnTo>
                <a:lnTo>
                  <a:pt x="8785" y="11399"/>
                </a:lnTo>
                <a:lnTo>
                  <a:pt x="1885" y="15381"/>
                </a:lnTo>
                <a:lnTo>
                  <a:pt x="1673" y="15502"/>
                </a:lnTo>
                <a:lnTo>
                  <a:pt x="1551" y="15563"/>
                </a:lnTo>
                <a:cubicBezTo>
                  <a:pt x="1429" y="15472"/>
                  <a:pt x="1247" y="15441"/>
                  <a:pt x="1095" y="15441"/>
                </a:cubicBezTo>
                <a:cubicBezTo>
                  <a:pt x="1" y="15441"/>
                  <a:pt x="1" y="17083"/>
                  <a:pt x="1095" y="17083"/>
                </a:cubicBezTo>
                <a:cubicBezTo>
                  <a:pt x="1247" y="17083"/>
                  <a:pt x="1429" y="17022"/>
                  <a:pt x="1551" y="16931"/>
                </a:cubicBezTo>
                <a:lnTo>
                  <a:pt x="9788" y="21703"/>
                </a:lnTo>
                <a:lnTo>
                  <a:pt x="9788" y="32524"/>
                </a:lnTo>
                <a:lnTo>
                  <a:pt x="19515" y="26901"/>
                </a:lnTo>
                <a:lnTo>
                  <a:pt x="19515" y="16870"/>
                </a:lnTo>
                <a:lnTo>
                  <a:pt x="27843" y="21703"/>
                </a:lnTo>
                <a:lnTo>
                  <a:pt x="27843" y="32524"/>
                </a:lnTo>
                <a:lnTo>
                  <a:pt x="36780" y="27387"/>
                </a:lnTo>
                <a:cubicBezTo>
                  <a:pt x="36810" y="27387"/>
                  <a:pt x="36840" y="27417"/>
                  <a:pt x="36871" y="27448"/>
                </a:cubicBezTo>
                <a:lnTo>
                  <a:pt x="36871" y="37326"/>
                </a:lnTo>
                <a:lnTo>
                  <a:pt x="46628" y="42949"/>
                </a:lnTo>
                <a:lnTo>
                  <a:pt x="46628" y="32493"/>
                </a:lnTo>
                <a:lnTo>
                  <a:pt x="55655" y="37721"/>
                </a:lnTo>
                <a:lnTo>
                  <a:pt x="55655" y="26475"/>
                </a:lnTo>
                <a:lnTo>
                  <a:pt x="46962" y="21460"/>
                </a:lnTo>
                <a:lnTo>
                  <a:pt x="55321" y="16657"/>
                </a:lnTo>
                <a:lnTo>
                  <a:pt x="64683" y="22068"/>
                </a:lnTo>
                <a:lnTo>
                  <a:pt x="64683" y="10882"/>
                </a:lnTo>
                <a:lnTo>
                  <a:pt x="63984" y="10426"/>
                </a:lnTo>
                <a:lnTo>
                  <a:pt x="55655" y="5624"/>
                </a:lnTo>
                <a:lnTo>
                  <a:pt x="55321" y="5411"/>
                </a:lnTo>
                <a:lnTo>
                  <a:pt x="54956" y="5624"/>
                </a:lnTo>
                <a:lnTo>
                  <a:pt x="46263" y="10639"/>
                </a:lnTo>
                <a:lnTo>
                  <a:pt x="36871" y="5198"/>
                </a:lnTo>
                <a:lnTo>
                  <a:pt x="36871" y="16049"/>
                </a:lnTo>
                <a:lnTo>
                  <a:pt x="28542" y="20852"/>
                </a:lnTo>
                <a:lnTo>
                  <a:pt x="28542" y="10821"/>
                </a:lnTo>
                <a:lnTo>
                  <a:pt x="978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8627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 flipH="1">
            <a:off x="5950271" y="4490554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 rot="5400000" flipH="1">
            <a:off x="6347966" y="1403723"/>
            <a:ext cx="4875678" cy="1954493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 flipH="1">
            <a:off x="-343304" y="-205221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gradFill>
          <a:gsLst>
            <a:gs pos="0">
              <a:schemeClr val="accent3"/>
            </a:gs>
            <a:gs pos="100000">
              <a:srgbClr val="E9F1FF"/>
            </a:gs>
          </a:gsLst>
          <a:lin ang="13500032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 rot="5400000" flipH="1">
            <a:off x="2232904" y="3577689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 flipH="1">
            <a:off x="-1587405" y="-1035913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 rot="-7076679">
            <a:off x="7821005" y="-2260"/>
            <a:ext cx="2236210" cy="1490795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bg>
      <p:bgPr>
        <a:gradFill>
          <a:gsLst>
            <a:gs pos="0">
              <a:schemeClr val="accent2"/>
            </a:gs>
            <a:gs pos="100000">
              <a:srgbClr val="F5EEF8"/>
            </a:gs>
          </a:gsLst>
          <a:lin ang="13500032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3346050" y="2575975"/>
            <a:ext cx="2451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2"/>
          </p:nvPr>
        </p:nvSpPr>
        <p:spPr>
          <a:xfrm>
            <a:off x="5797990" y="2576000"/>
            <a:ext cx="2451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3"/>
          </p:nvPr>
        </p:nvSpPr>
        <p:spPr>
          <a:xfrm>
            <a:off x="5858590" y="211358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4"/>
          </p:nvPr>
        </p:nvSpPr>
        <p:spPr>
          <a:xfrm>
            <a:off x="894110" y="2575975"/>
            <a:ext cx="2451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5"/>
          </p:nvPr>
        </p:nvSpPr>
        <p:spPr>
          <a:xfrm>
            <a:off x="954710" y="211358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6"/>
          </p:nvPr>
        </p:nvSpPr>
        <p:spPr>
          <a:xfrm>
            <a:off x="3406650" y="211358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/>
          <p:nvPr/>
        </p:nvSpPr>
        <p:spPr>
          <a:xfrm rot="5400000" flipH="1">
            <a:off x="1520719" y="3279064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 flipH="1">
            <a:off x="-1587405" y="-1035913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 rot="-5400000">
            <a:off x="-2618655" y="2916462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 rot="-7076679">
            <a:off x="7821005" y="-2260"/>
            <a:ext cx="2236210" cy="1490795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">
    <p:bg>
      <p:bgPr>
        <a:gradFill>
          <a:gsLst>
            <a:gs pos="0">
              <a:schemeClr val="accent2"/>
            </a:gs>
            <a:gs pos="100000">
              <a:srgbClr val="F5EEF8"/>
            </a:gs>
          </a:gsLst>
          <a:lin ang="13500032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subTitle" idx="1"/>
          </p:nvPr>
        </p:nvSpPr>
        <p:spPr>
          <a:xfrm>
            <a:off x="3346050" y="3261775"/>
            <a:ext cx="2451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2"/>
          </p:nvPr>
        </p:nvSpPr>
        <p:spPr>
          <a:xfrm>
            <a:off x="5797990" y="3261800"/>
            <a:ext cx="2451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3"/>
          </p:nvPr>
        </p:nvSpPr>
        <p:spPr>
          <a:xfrm>
            <a:off x="5858590" y="279938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4"/>
          </p:nvPr>
        </p:nvSpPr>
        <p:spPr>
          <a:xfrm>
            <a:off x="894110" y="3261775"/>
            <a:ext cx="2451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5"/>
          </p:nvPr>
        </p:nvSpPr>
        <p:spPr>
          <a:xfrm>
            <a:off x="954710" y="279938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6"/>
          </p:nvPr>
        </p:nvSpPr>
        <p:spPr>
          <a:xfrm>
            <a:off x="3406650" y="279938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1520719" y="3279064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flipH="1">
            <a:off x="-1587405" y="-1035913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/>
          <p:nvPr/>
        </p:nvSpPr>
        <p:spPr>
          <a:xfrm rot="-5400000">
            <a:off x="-2618655" y="2916462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/>
          <p:nvPr/>
        </p:nvSpPr>
        <p:spPr>
          <a:xfrm rot="-7076679">
            <a:off x="7821005" y="-2260"/>
            <a:ext cx="2236210" cy="1490795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bg>
      <p:bgPr>
        <a:gradFill>
          <a:gsLst>
            <a:gs pos="0">
              <a:schemeClr val="accent3"/>
            </a:gs>
            <a:gs pos="100000">
              <a:srgbClr val="E9F1FF"/>
            </a:gs>
          </a:gsLst>
          <a:lin ang="13500032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5270309" y="2216550"/>
            <a:ext cx="201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5326234" y="174865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1863741" y="2216550"/>
            <a:ext cx="201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1919666" y="174865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1863716" y="4143300"/>
            <a:ext cx="201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1919666" y="3675437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5270284" y="4143300"/>
            <a:ext cx="201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5326234" y="3675437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/>
          <p:nvPr/>
        </p:nvSpPr>
        <p:spPr>
          <a:xfrm rot="10800000">
            <a:off x="-212431" y="4333624"/>
            <a:ext cx="2279106" cy="1513343"/>
          </a:xfrm>
          <a:custGeom>
            <a:avLst/>
            <a:gdLst/>
            <a:ahLst/>
            <a:cxnLst/>
            <a:rect l="l" t="t" r="r" b="b"/>
            <a:pathLst>
              <a:path w="64683" h="42950" extrusionOk="0">
                <a:moveTo>
                  <a:pt x="10487" y="1216"/>
                </a:moveTo>
                <a:lnTo>
                  <a:pt x="18846" y="6019"/>
                </a:lnTo>
                <a:lnTo>
                  <a:pt x="18846" y="15654"/>
                </a:lnTo>
                <a:lnTo>
                  <a:pt x="10822" y="11064"/>
                </a:lnTo>
                <a:lnTo>
                  <a:pt x="10487" y="10852"/>
                </a:lnTo>
                <a:lnTo>
                  <a:pt x="10487" y="1216"/>
                </a:lnTo>
                <a:close/>
                <a:moveTo>
                  <a:pt x="19515" y="6414"/>
                </a:moveTo>
                <a:lnTo>
                  <a:pt x="27843" y="11247"/>
                </a:lnTo>
                <a:lnTo>
                  <a:pt x="27874" y="20852"/>
                </a:lnTo>
                <a:lnTo>
                  <a:pt x="19515" y="16049"/>
                </a:lnTo>
                <a:lnTo>
                  <a:pt x="19515" y="6414"/>
                </a:lnTo>
                <a:close/>
                <a:moveTo>
                  <a:pt x="37600" y="6414"/>
                </a:moveTo>
                <a:lnTo>
                  <a:pt x="45929" y="11247"/>
                </a:lnTo>
                <a:lnTo>
                  <a:pt x="45929" y="20852"/>
                </a:lnTo>
                <a:lnTo>
                  <a:pt x="37600" y="16049"/>
                </a:lnTo>
                <a:lnTo>
                  <a:pt x="37600" y="6414"/>
                </a:lnTo>
                <a:close/>
                <a:moveTo>
                  <a:pt x="54956" y="6414"/>
                </a:moveTo>
                <a:lnTo>
                  <a:pt x="54987" y="16049"/>
                </a:lnTo>
                <a:lnTo>
                  <a:pt x="46628" y="20852"/>
                </a:lnTo>
                <a:lnTo>
                  <a:pt x="46628" y="11247"/>
                </a:lnTo>
                <a:lnTo>
                  <a:pt x="54956" y="6414"/>
                </a:lnTo>
                <a:close/>
                <a:moveTo>
                  <a:pt x="55655" y="6414"/>
                </a:moveTo>
                <a:lnTo>
                  <a:pt x="63984" y="11247"/>
                </a:lnTo>
                <a:lnTo>
                  <a:pt x="63984" y="20852"/>
                </a:lnTo>
                <a:lnTo>
                  <a:pt x="55655" y="16049"/>
                </a:lnTo>
                <a:lnTo>
                  <a:pt x="55655" y="6414"/>
                </a:lnTo>
                <a:close/>
                <a:moveTo>
                  <a:pt x="10123" y="11429"/>
                </a:moveTo>
                <a:lnTo>
                  <a:pt x="18451" y="16262"/>
                </a:lnTo>
                <a:lnTo>
                  <a:pt x="10123" y="21065"/>
                </a:lnTo>
                <a:lnTo>
                  <a:pt x="1885" y="16293"/>
                </a:lnTo>
                <a:lnTo>
                  <a:pt x="1885" y="16201"/>
                </a:lnTo>
                <a:lnTo>
                  <a:pt x="10123" y="11429"/>
                </a:lnTo>
                <a:close/>
                <a:moveTo>
                  <a:pt x="37600" y="16870"/>
                </a:moveTo>
                <a:lnTo>
                  <a:pt x="45929" y="21703"/>
                </a:lnTo>
                <a:lnTo>
                  <a:pt x="45929" y="31278"/>
                </a:lnTo>
                <a:lnTo>
                  <a:pt x="38087" y="26718"/>
                </a:lnTo>
                <a:lnTo>
                  <a:pt x="38087" y="26657"/>
                </a:lnTo>
                <a:cubicBezTo>
                  <a:pt x="38056" y="26353"/>
                  <a:pt x="37904" y="26050"/>
                  <a:pt x="37600" y="25928"/>
                </a:cubicBezTo>
                <a:lnTo>
                  <a:pt x="37600" y="16870"/>
                </a:lnTo>
                <a:close/>
                <a:moveTo>
                  <a:pt x="18846" y="16870"/>
                </a:moveTo>
                <a:lnTo>
                  <a:pt x="18846" y="26475"/>
                </a:lnTo>
                <a:lnTo>
                  <a:pt x="10487" y="31308"/>
                </a:lnTo>
                <a:lnTo>
                  <a:pt x="10487" y="21703"/>
                </a:lnTo>
                <a:lnTo>
                  <a:pt x="18846" y="16870"/>
                </a:lnTo>
                <a:close/>
                <a:moveTo>
                  <a:pt x="36901" y="16870"/>
                </a:moveTo>
                <a:lnTo>
                  <a:pt x="36901" y="25958"/>
                </a:lnTo>
                <a:cubicBezTo>
                  <a:pt x="36628" y="26080"/>
                  <a:pt x="36445" y="26353"/>
                  <a:pt x="36445" y="26688"/>
                </a:cubicBezTo>
                <a:lnTo>
                  <a:pt x="36445" y="26749"/>
                </a:lnTo>
                <a:lnTo>
                  <a:pt x="28573" y="31308"/>
                </a:lnTo>
                <a:lnTo>
                  <a:pt x="28573" y="21703"/>
                </a:lnTo>
                <a:lnTo>
                  <a:pt x="36901" y="16870"/>
                </a:lnTo>
                <a:close/>
                <a:moveTo>
                  <a:pt x="46628" y="22068"/>
                </a:moveTo>
                <a:lnTo>
                  <a:pt x="54987" y="26901"/>
                </a:lnTo>
                <a:lnTo>
                  <a:pt x="54987" y="36506"/>
                </a:lnTo>
                <a:lnTo>
                  <a:pt x="46628" y="31703"/>
                </a:lnTo>
                <a:lnTo>
                  <a:pt x="46628" y="22068"/>
                </a:lnTo>
                <a:close/>
                <a:moveTo>
                  <a:pt x="37722" y="27357"/>
                </a:moveTo>
                <a:lnTo>
                  <a:pt x="45929" y="32098"/>
                </a:lnTo>
                <a:lnTo>
                  <a:pt x="45929" y="41734"/>
                </a:lnTo>
                <a:lnTo>
                  <a:pt x="37600" y="36901"/>
                </a:lnTo>
                <a:lnTo>
                  <a:pt x="37600" y="27417"/>
                </a:lnTo>
                <a:lnTo>
                  <a:pt x="37722" y="27357"/>
                </a:lnTo>
                <a:close/>
                <a:moveTo>
                  <a:pt x="9788" y="1"/>
                </a:moveTo>
                <a:lnTo>
                  <a:pt x="9788" y="10821"/>
                </a:lnTo>
                <a:lnTo>
                  <a:pt x="8785" y="11399"/>
                </a:lnTo>
                <a:lnTo>
                  <a:pt x="1885" y="15381"/>
                </a:lnTo>
                <a:lnTo>
                  <a:pt x="1673" y="15502"/>
                </a:lnTo>
                <a:lnTo>
                  <a:pt x="1551" y="15563"/>
                </a:lnTo>
                <a:cubicBezTo>
                  <a:pt x="1429" y="15472"/>
                  <a:pt x="1247" y="15441"/>
                  <a:pt x="1095" y="15441"/>
                </a:cubicBezTo>
                <a:cubicBezTo>
                  <a:pt x="1" y="15441"/>
                  <a:pt x="1" y="17083"/>
                  <a:pt x="1095" y="17083"/>
                </a:cubicBezTo>
                <a:cubicBezTo>
                  <a:pt x="1247" y="17083"/>
                  <a:pt x="1429" y="17022"/>
                  <a:pt x="1551" y="16931"/>
                </a:cubicBezTo>
                <a:lnTo>
                  <a:pt x="9788" y="21703"/>
                </a:lnTo>
                <a:lnTo>
                  <a:pt x="9788" y="32524"/>
                </a:lnTo>
                <a:lnTo>
                  <a:pt x="19515" y="26901"/>
                </a:lnTo>
                <a:lnTo>
                  <a:pt x="19515" y="16870"/>
                </a:lnTo>
                <a:lnTo>
                  <a:pt x="27843" y="21703"/>
                </a:lnTo>
                <a:lnTo>
                  <a:pt x="27843" y="32524"/>
                </a:lnTo>
                <a:lnTo>
                  <a:pt x="36780" y="27387"/>
                </a:lnTo>
                <a:cubicBezTo>
                  <a:pt x="36810" y="27387"/>
                  <a:pt x="36840" y="27417"/>
                  <a:pt x="36871" y="27448"/>
                </a:cubicBezTo>
                <a:lnTo>
                  <a:pt x="36871" y="37326"/>
                </a:lnTo>
                <a:lnTo>
                  <a:pt x="46628" y="42949"/>
                </a:lnTo>
                <a:lnTo>
                  <a:pt x="46628" y="32493"/>
                </a:lnTo>
                <a:lnTo>
                  <a:pt x="55655" y="37721"/>
                </a:lnTo>
                <a:lnTo>
                  <a:pt x="55655" y="26475"/>
                </a:lnTo>
                <a:lnTo>
                  <a:pt x="46962" y="21460"/>
                </a:lnTo>
                <a:lnTo>
                  <a:pt x="55321" y="16657"/>
                </a:lnTo>
                <a:lnTo>
                  <a:pt x="64683" y="22068"/>
                </a:lnTo>
                <a:lnTo>
                  <a:pt x="64683" y="10882"/>
                </a:lnTo>
                <a:lnTo>
                  <a:pt x="63984" y="10426"/>
                </a:lnTo>
                <a:lnTo>
                  <a:pt x="55655" y="5624"/>
                </a:lnTo>
                <a:lnTo>
                  <a:pt x="55321" y="5411"/>
                </a:lnTo>
                <a:lnTo>
                  <a:pt x="54956" y="5624"/>
                </a:lnTo>
                <a:lnTo>
                  <a:pt x="46263" y="10639"/>
                </a:lnTo>
                <a:lnTo>
                  <a:pt x="36871" y="5198"/>
                </a:lnTo>
                <a:lnTo>
                  <a:pt x="36871" y="16049"/>
                </a:lnTo>
                <a:lnTo>
                  <a:pt x="28542" y="20852"/>
                </a:lnTo>
                <a:lnTo>
                  <a:pt x="28542" y="10821"/>
                </a:lnTo>
                <a:lnTo>
                  <a:pt x="978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8627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 flipH="1">
            <a:off x="7310296" y="4439804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 rot="5400000" flipH="1">
            <a:off x="6611066" y="661698"/>
            <a:ext cx="4875678" cy="1954493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 flipH="1">
            <a:off x="-190904" y="-538371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gradFill>
          <a:gsLst>
            <a:gs pos="0">
              <a:schemeClr val="accent4"/>
            </a:gs>
            <a:gs pos="100000">
              <a:srgbClr val="F2FFED"/>
            </a:gs>
          </a:gsLst>
          <a:lin ang="13500032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subTitle" idx="1"/>
          </p:nvPr>
        </p:nvSpPr>
        <p:spPr>
          <a:xfrm>
            <a:off x="5808089" y="4015139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2"/>
          </p:nvPr>
        </p:nvSpPr>
        <p:spPr>
          <a:xfrm>
            <a:off x="2021264" y="4015139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3"/>
          </p:nvPr>
        </p:nvSpPr>
        <p:spPr>
          <a:xfrm>
            <a:off x="5808089" y="167012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4"/>
          </p:nvPr>
        </p:nvSpPr>
        <p:spPr>
          <a:xfrm>
            <a:off x="5808100" y="1204725"/>
            <a:ext cx="21900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5"/>
          </p:nvPr>
        </p:nvSpPr>
        <p:spPr>
          <a:xfrm>
            <a:off x="2021264" y="167012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6"/>
          </p:nvPr>
        </p:nvSpPr>
        <p:spPr>
          <a:xfrm>
            <a:off x="2021275" y="1204725"/>
            <a:ext cx="21900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7"/>
          </p:nvPr>
        </p:nvSpPr>
        <p:spPr>
          <a:xfrm>
            <a:off x="5808089" y="2838805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8"/>
          </p:nvPr>
        </p:nvSpPr>
        <p:spPr>
          <a:xfrm>
            <a:off x="5808100" y="2372856"/>
            <a:ext cx="21900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9"/>
          </p:nvPr>
        </p:nvSpPr>
        <p:spPr>
          <a:xfrm>
            <a:off x="2021264" y="2838805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13"/>
          </p:nvPr>
        </p:nvSpPr>
        <p:spPr>
          <a:xfrm>
            <a:off x="2021275" y="2372839"/>
            <a:ext cx="21900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14"/>
          </p:nvPr>
        </p:nvSpPr>
        <p:spPr>
          <a:xfrm>
            <a:off x="5808100" y="3540974"/>
            <a:ext cx="21900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15"/>
          </p:nvPr>
        </p:nvSpPr>
        <p:spPr>
          <a:xfrm>
            <a:off x="2021275" y="3540974"/>
            <a:ext cx="21900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8" name="Google Shape;218;p26"/>
          <p:cNvSpPr/>
          <p:nvPr/>
        </p:nvSpPr>
        <p:spPr>
          <a:xfrm rot="10800000">
            <a:off x="-212431" y="4333624"/>
            <a:ext cx="2279106" cy="1513343"/>
          </a:xfrm>
          <a:custGeom>
            <a:avLst/>
            <a:gdLst/>
            <a:ahLst/>
            <a:cxnLst/>
            <a:rect l="l" t="t" r="r" b="b"/>
            <a:pathLst>
              <a:path w="64683" h="42950" extrusionOk="0">
                <a:moveTo>
                  <a:pt x="10487" y="1216"/>
                </a:moveTo>
                <a:lnTo>
                  <a:pt x="18846" y="6019"/>
                </a:lnTo>
                <a:lnTo>
                  <a:pt x="18846" y="15654"/>
                </a:lnTo>
                <a:lnTo>
                  <a:pt x="10822" y="11064"/>
                </a:lnTo>
                <a:lnTo>
                  <a:pt x="10487" y="10852"/>
                </a:lnTo>
                <a:lnTo>
                  <a:pt x="10487" y="1216"/>
                </a:lnTo>
                <a:close/>
                <a:moveTo>
                  <a:pt x="19515" y="6414"/>
                </a:moveTo>
                <a:lnTo>
                  <a:pt x="27843" y="11247"/>
                </a:lnTo>
                <a:lnTo>
                  <a:pt x="27874" y="20852"/>
                </a:lnTo>
                <a:lnTo>
                  <a:pt x="19515" y="16049"/>
                </a:lnTo>
                <a:lnTo>
                  <a:pt x="19515" y="6414"/>
                </a:lnTo>
                <a:close/>
                <a:moveTo>
                  <a:pt x="37600" y="6414"/>
                </a:moveTo>
                <a:lnTo>
                  <a:pt x="45929" y="11247"/>
                </a:lnTo>
                <a:lnTo>
                  <a:pt x="45929" y="20852"/>
                </a:lnTo>
                <a:lnTo>
                  <a:pt x="37600" y="16049"/>
                </a:lnTo>
                <a:lnTo>
                  <a:pt x="37600" y="6414"/>
                </a:lnTo>
                <a:close/>
                <a:moveTo>
                  <a:pt x="54956" y="6414"/>
                </a:moveTo>
                <a:lnTo>
                  <a:pt x="54987" y="16049"/>
                </a:lnTo>
                <a:lnTo>
                  <a:pt x="46628" y="20852"/>
                </a:lnTo>
                <a:lnTo>
                  <a:pt x="46628" y="11247"/>
                </a:lnTo>
                <a:lnTo>
                  <a:pt x="54956" y="6414"/>
                </a:lnTo>
                <a:close/>
                <a:moveTo>
                  <a:pt x="55655" y="6414"/>
                </a:moveTo>
                <a:lnTo>
                  <a:pt x="63984" y="11247"/>
                </a:lnTo>
                <a:lnTo>
                  <a:pt x="63984" y="20852"/>
                </a:lnTo>
                <a:lnTo>
                  <a:pt x="55655" y="16049"/>
                </a:lnTo>
                <a:lnTo>
                  <a:pt x="55655" y="6414"/>
                </a:lnTo>
                <a:close/>
                <a:moveTo>
                  <a:pt x="10123" y="11429"/>
                </a:moveTo>
                <a:lnTo>
                  <a:pt x="18451" y="16262"/>
                </a:lnTo>
                <a:lnTo>
                  <a:pt x="10123" y="21065"/>
                </a:lnTo>
                <a:lnTo>
                  <a:pt x="1885" y="16293"/>
                </a:lnTo>
                <a:lnTo>
                  <a:pt x="1885" y="16201"/>
                </a:lnTo>
                <a:lnTo>
                  <a:pt x="10123" y="11429"/>
                </a:lnTo>
                <a:close/>
                <a:moveTo>
                  <a:pt x="37600" y="16870"/>
                </a:moveTo>
                <a:lnTo>
                  <a:pt x="45929" y="21703"/>
                </a:lnTo>
                <a:lnTo>
                  <a:pt x="45929" y="31278"/>
                </a:lnTo>
                <a:lnTo>
                  <a:pt x="38087" y="26718"/>
                </a:lnTo>
                <a:lnTo>
                  <a:pt x="38087" y="26657"/>
                </a:lnTo>
                <a:cubicBezTo>
                  <a:pt x="38056" y="26353"/>
                  <a:pt x="37904" y="26050"/>
                  <a:pt x="37600" y="25928"/>
                </a:cubicBezTo>
                <a:lnTo>
                  <a:pt x="37600" y="16870"/>
                </a:lnTo>
                <a:close/>
                <a:moveTo>
                  <a:pt x="18846" y="16870"/>
                </a:moveTo>
                <a:lnTo>
                  <a:pt x="18846" y="26475"/>
                </a:lnTo>
                <a:lnTo>
                  <a:pt x="10487" y="31308"/>
                </a:lnTo>
                <a:lnTo>
                  <a:pt x="10487" y="21703"/>
                </a:lnTo>
                <a:lnTo>
                  <a:pt x="18846" y="16870"/>
                </a:lnTo>
                <a:close/>
                <a:moveTo>
                  <a:pt x="36901" y="16870"/>
                </a:moveTo>
                <a:lnTo>
                  <a:pt x="36901" y="25958"/>
                </a:lnTo>
                <a:cubicBezTo>
                  <a:pt x="36628" y="26080"/>
                  <a:pt x="36445" y="26353"/>
                  <a:pt x="36445" y="26688"/>
                </a:cubicBezTo>
                <a:lnTo>
                  <a:pt x="36445" y="26749"/>
                </a:lnTo>
                <a:lnTo>
                  <a:pt x="28573" y="31308"/>
                </a:lnTo>
                <a:lnTo>
                  <a:pt x="28573" y="21703"/>
                </a:lnTo>
                <a:lnTo>
                  <a:pt x="36901" y="16870"/>
                </a:lnTo>
                <a:close/>
                <a:moveTo>
                  <a:pt x="46628" y="22068"/>
                </a:moveTo>
                <a:lnTo>
                  <a:pt x="54987" y="26901"/>
                </a:lnTo>
                <a:lnTo>
                  <a:pt x="54987" y="36506"/>
                </a:lnTo>
                <a:lnTo>
                  <a:pt x="46628" y="31703"/>
                </a:lnTo>
                <a:lnTo>
                  <a:pt x="46628" y="22068"/>
                </a:lnTo>
                <a:close/>
                <a:moveTo>
                  <a:pt x="37722" y="27357"/>
                </a:moveTo>
                <a:lnTo>
                  <a:pt x="45929" y="32098"/>
                </a:lnTo>
                <a:lnTo>
                  <a:pt x="45929" y="41734"/>
                </a:lnTo>
                <a:lnTo>
                  <a:pt x="37600" y="36901"/>
                </a:lnTo>
                <a:lnTo>
                  <a:pt x="37600" y="27417"/>
                </a:lnTo>
                <a:lnTo>
                  <a:pt x="37722" y="27357"/>
                </a:lnTo>
                <a:close/>
                <a:moveTo>
                  <a:pt x="9788" y="1"/>
                </a:moveTo>
                <a:lnTo>
                  <a:pt x="9788" y="10821"/>
                </a:lnTo>
                <a:lnTo>
                  <a:pt x="8785" y="11399"/>
                </a:lnTo>
                <a:lnTo>
                  <a:pt x="1885" y="15381"/>
                </a:lnTo>
                <a:lnTo>
                  <a:pt x="1673" y="15502"/>
                </a:lnTo>
                <a:lnTo>
                  <a:pt x="1551" y="15563"/>
                </a:lnTo>
                <a:cubicBezTo>
                  <a:pt x="1429" y="15472"/>
                  <a:pt x="1247" y="15441"/>
                  <a:pt x="1095" y="15441"/>
                </a:cubicBezTo>
                <a:cubicBezTo>
                  <a:pt x="1" y="15441"/>
                  <a:pt x="1" y="17083"/>
                  <a:pt x="1095" y="17083"/>
                </a:cubicBezTo>
                <a:cubicBezTo>
                  <a:pt x="1247" y="17083"/>
                  <a:pt x="1429" y="17022"/>
                  <a:pt x="1551" y="16931"/>
                </a:cubicBezTo>
                <a:lnTo>
                  <a:pt x="9788" y="21703"/>
                </a:lnTo>
                <a:lnTo>
                  <a:pt x="9788" y="32524"/>
                </a:lnTo>
                <a:lnTo>
                  <a:pt x="19515" y="26901"/>
                </a:lnTo>
                <a:lnTo>
                  <a:pt x="19515" y="16870"/>
                </a:lnTo>
                <a:lnTo>
                  <a:pt x="27843" y="21703"/>
                </a:lnTo>
                <a:lnTo>
                  <a:pt x="27843" y="32524"/>
                </a:lnTo>
                <a:lnTo>
                  <a:pt x="36780" y="27387"/>
                </a:lnTo>
                <a:cubicBezTo>
                  <a:pt x="36810" y="27387"/>
                  <a:pt x="36840" y="27417"/>
                  <a:pt x="36871" y="27448"/>
                </a:cubicBezTo>
                <a:lnTo>
                  <a:pt x="36871" y="37326"/>
                </a:lnTo>
                <a:lnTo>
                  <a:pt x="46628" y="42949"/>
                </a:lnTo>
                <a:lnTo>
                  <a:pt x="46628" y="32493"/>
                </a:lnTo>
                <a:lnTo>
                  <a:pt x="55655" y="37721"/>
                </a:lnTo>
                <a:lnTo>
                  <a:pt x="55655" y="26475"/>
                </a:lnTo>
                <a:lnTo>
                  <a:pt x="46962" y="21460"/>
                </a:lnTo>
                <a:lnTo>
                  <a:pt x="55321" y="16657"/>
                </a:lnTo>
                <a:lnTo>
                  <a:pt x="64683" y="22068"/>
                </a:lnTo>
                <a:lnTo>
                  <a:pt x="64683" y="10882"/>
                </a:lnTo>
                <a:lnTo>
                  <a:pt x="63984" y="10426"/>
                </a:lnTo>
                <a:lnTo>
                  <a:pt x="55655" y="5624"/>
                </a:lnTo>
                <a:lnTo>
                  <a:pt x="55321" y="5411"/>
                </a:lnTo>
                <a:lnTo>
                  <a:pt x="54956" y="5624"/>
                </a:lnTo>
                <a:lnTo>
                  <a:pt x="46263" y="10639"/>
                </a:lnTo>
                <a:lnTo>
                  <a:pt x="36871" y="5198"/>
                </a:lnTo>
                <a:lnTo>
                  <a:pt x="36871" y="16049"/>
                </a:lnTo>
                <a:lnTo>
                  <a:pt x="28542" y="20852"/>
                </a:lnTo>
                <a:lnTo>
                  <a:pt x="28542" y="10821"/>
                </a:lnTo>
                <a:lnTo>
                  <a:pt x="978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8627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 flipH="1">
            <a:off x="7310296" y="4439804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 rot="5400000" flipH="1">
            <a:off x="6611066" y="661698"/>
            <a:ext cx="4875678" cy="1954493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flipH="1">
            <a:off x="-190904" y="-538371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">
    <p:bg>
      <p:bgPr>
        <a:gradFill>
          <a:gsLst>
            <a:gs pos="0">
              <a:schemeClr val="accent1"/>
            </a:gs>
            <a:gs pos="100000">
              <a:srgbClr val="FFF2F6"/>
            </a:gs>
          </a:gsLst>
          <a:lin ang="13500032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 hasCustomPrompt="1"/>
          </p:nvPr>
        </p:nvSpPr>
        <p:spPr>
          <a:xfrm>
            <a:off x="5637400" y="2394450"/>
            <a:ext cx="25215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5752925" y="2949200"/>
            <a:ext cx="23010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title" idx="2" hasCustomPrompt="1"/>
          </p:nvPr>
        </p:nvSpPr>
        <p:spPr>
          <a:xfrm>
            <a:off x="985100" y="2394453"/>
            <a:ext cx="25215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1090075" y="2949200"/>
            <a:ext cx="23229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title" idx="4" hasCustomPrompt="1"/>
          </p:nvPr>
        </p:nvSpPr>
        <p:spPr>
          <a:xfrm>
            <a:off x="3311250" y="3456200"/>
            <a:ext cx="25215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3421525" y="4003322"/>
            <a:ext cx="23010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8"/>
          <p:cNvSpPr/>
          <p:nvPr/>
        </p:nvSpPr>
        <p:spPr>
          <a:xfrm rot="5400000" flipH="1">
            <a:off x="6347319" y="3562864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 flipH="1">
            <a:off x="-352330" y="-1181413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5400000">
            <a:off x="-2544655" y="2233912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-7076679">
            <a:off x="7821005" y="-2260"/>
            <a:ext cx="2236210" cy="1490795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 idx="6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_1_1">
    <p:bg>
      <p:bgPr>
        <a:gradFill>
          <a:gsLst>
            <a:gs pos="0">
              <a:schemeClr val="accent1"/>
            </a:gs>
            <a:gs pos="100000">
              <a:srgbClr val="FFF2F6"/>
            </a:gs>
          </a:gsLst>
          <a:lin ang="13500032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1886700" y="1371700"/>
            <a:ext cx="5370600" cy="1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1"/>
          </p:nvPr>
        </p:nvSpPr>
        <p:spPr>
          <a:xfrm>
            <a:off x="1886700" y="2967700"/>
            <a:ext cx="53706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3" name="Google Shape;263;p31"/>
          <p:cNvSpPr/>
          <p:nvPr/>
        </p:nvSpPr>
        <p:spPr>
          <a:xfrm rot="10800000">
            <a:off x="974895" y="3938921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1"/>
          <p:cNvSpPr/>
          <p:nvPr/>
        </p:nvSpPr>
        <p:spPr>
          <a:xfrm rot="10800000">
            <a:off x="-245393" y="1319465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1"/>
          <p:cNvSpPr/>
          <p:nvPr/>
        </p:nvSpPr>
        <p:spPr>
          <a:xfrm rot="10800000">
            <a:off x="5212038" y="-795775"/>
            <a:ext cx="4580426" cy="4543601"/>
          </a:xfrm>
          <a:custGeom>
            <a:avLst/>
            <a:gdLst/>
            <a:ahLst/>
            <a:cxnLst/>
            <a:rect l="l" t="t" r="r" b="b"/>
            <a:pathLst>
              <a:path w="132344" h="131280" extrusionOk="0">
                <a:moveTo>
                  <a:pt x="10426" y="1460"/>
                </a:moveTo>
                <a:lnTo>
                  <a:pt x="19119" y="6354"/>
                </a:lnTo>
                <a:lnTo>
                  <a:pt x="19119" y="16354"/>
                </a:lnTo>
                <a:lnTo>
                  <a:pt x="10426" y="11338"/>
                </a:lnTo>
                <a:lnTo>
                  <a:pt x="10426" y="1460"/>
                </a:lnTo>
                <a:close/>
                <a:moveTo>
                  <a:pt x="10092" y="11946"/>
                </a:moveTo>
                <a:lnTo>
                  <a:pt x="18754" y="16992"/>
                </a:lnTo>
                <a:lnTo>
                  <a:pt x="10092" y="21977"/>
                </a:lnTo>
                <a:lnTo>
                  <a:pt x="1642" y="17083"/>
                </a:lnTo>
                <a:lnTo>
                  <a:pt x="1429" y="16962"/>
                </a:lnTo>
                <a:lnTo>
                  <a:pt x="10092" y="11946"/>
                </a:lnTo>
                <a:close/>
                <a:moveTo>
                  <a:pt x="37873" y="17569"/>
                </a:moveTo>
                <a:lnTo>
                  <a:pt x="37873" y="27570"/>
                </a:lnTo>
                <a:lnTo>
                  <a:pt x="29211" y="32585"/>
                </a:lnTo>
                <a:lnTo>
                  <a:pt x="29211" y="22585"/>
                </a:lnTo>
                <a:lnTo>
                  <a:pt x="37873" y="17569"/>
                </a:lnTo>
                <a:close/>
                <a:moveTo>
                  <a:pt x="56628" y="17569"/>
                </a:moveTo>
                <a:lnTo>
                  <a:pt x="56628" y="27570"/>
                </a:lnTo>
                <a:lnTo>
                  <a:pt x="47965" y="32585"/>
                </a:lnTo>
                <a:lnTo>
                  <a:pt x="47965" y="22585"/>
                </a:lnTo>
                <a:lnTo>
                  <a:pt x="56628" y="17569"/>
                </a:lnTo>
                <a:close/>
                <a:moveTo>
                  <a:pt x="10426" y="22980"/>
                </a:moveTo>
                <a:lnTo>
                  <a:pt x="19089" y="27995"/>
                </a:lnTo>
                <a:lnTo>
                  <a:pt x="19089" y="37843"/>
                </a:lnTo>
                <a:cubicBezTo>
                  <a:pt x="19089" y="37843"/>
                  <a:pt x="19089" y="37843"/>
                  <a:pt x="19088" y="37843"/>
                </a:cubicBezTo>
                <a:cubicBezTo>
                  <a:pt x="19005" y="37843"/>
                  <a:pt x="10426" y="33010"/>
                  <a:pt x="10426" y="33010"/>
                </a:cubicBezTo>
                <a:lnTo>
                  <a:pt x="10426" y="22980"/>
                </a:lnTo>
                <a:close/>
                <a:moveTo>
                  <a:pt x="9727" y="22980"/>
                </a:moveTo>
                <a:lnTo>
                  <a:pt x="9727" y="33010"/>
                </a:lnTo>
                <a:lnTo>
                  <a:pt x="1064" y="37995"/>
                </a:lnTo>
                <a:lnTo>
                  <a:pt x="1064" y="27995"/>
                </a:lnTo>
                <a:lnTo>
                  <a:pt x="9727" y="22980"/>
                </a:lnTo>
                <a:close/>
                <a:moveTo>
                  <a:pt x="10092" y="33618"/>
                </a:moveTo>
                <a:cubicBezTo>
                  <a:pt x="10092" y="33618"/>
                  <a:pt x="18633" y="38603"/>
                  <a:pt x="18633" y="38634"/>
                </a:cubicBezTo>
                <a:cubicBezTo>
                  <a:pt x="18633" y="38634"/>
                  <a:pt x="18633" y="38664"/>
                  <a:pt x="18633" y="38694"/>
                </a:cubicBezTo>
                <a:lnTo>
                  <a:pt x="10092" y="43619"/>
                </a:lnTo>
                <a:lnTo>
                  <a:pt x="1429" y="38634"/>
                </a:lnTo>
                <a:lnTo>
                  <a:pt x="10092" y="33618"/>
                </a:lnTo>
                <a:close/>
                <a:moveTo>
                  <a:pt x="29211" y="33831"/>
                </a:moveTo>
                <a:lnTo>
                  <a:pt x="37873" y="38816"/>
                </a:lnTo>
                <a:lnTo>
                  <a:pt x="37873" y="48816"/>
                </a:lnTo>
                <a:lnTo>
                  <a:pt x="29211" y="43831"/>
                </a:lnTo>
                <a:lnTo>
                  <a:pt x="29211" y="33831"/>
                </a:lnTo>
                <a:close/>
                <a:moveTo>
                  <a:pt x="47235" y="33831"/>
                </a:moveTo>
                <a:lnTo>
                  <a:pt x="47235" y="43831"/>
                </a:lnTo>
                <a:lnTo>
                  <a:pt x="38572" y="48816"/>
                </a:lnTo>
                <a:lnTo>
                  <a:pt x="38572" y="38816"/>
                </a:lnTo>
                <a:lnTo>
                  <a:pt x="47235" y="33831"/>
                </a:lnTo>
                <a:close/>
                <a:moveTo>
                  <a:pt x="1064" y="39242"/>
                </a:moveTo>
                <a:lnTo>
                  <a:pt x="9727" y="44226"/>
                </a:lnTo>
                <a:lnTo>
                  <a:pt x="9727" y="54227"/>
                </a:lnTo>
                <a:lnTo>
                  <a:pt x="1064" y="49242"/>
                </a:lnTo>
                <a:lnTo>
                  <a:pt x="1064" y="39242"/>
                </a:lnTo>
                <a:close/>
                <a:moveTo>
                  <a:pt x="19819" y="39393"/>
                </a:moveTo>
                <a:cubicBezTo>
                  <a:pt x="19902" y="39393"/>
                  <a:pt x="28481" y="44226"/>
                  <a:pt x="28481" y="44226"/>
                </a:cubicBezTo>
                <a:lnTo>
                  <a:pt x="28481" y="54257"/>
                </a:lnTo>
                <a:lnTo>
                  <a:pt x="19818" y="49242"/>
                </a:lnTo>
                <a:lnTo>
                  <a:pt x="19818" y="39394"/>
                </a:lnTo>
                <a:cubicBezTo>
                  <a:pt x="19818" y="39393"/>
                  <a:pt x="19819" y="39393"/>
                  <a:pt x="19819" y="39393"/>
                </a:cubicBezTo>
                <a:close/>
                <a:moveTo>
                  <a:pt x="65989" y="44652"/>
                </a:moveTo>
                <a:lnTo>
                  <a:pt x="65989" y="54652"/>
                </a:lnTo>
                <a:lnTo>
                  <a:pt x="57327" y="59637"/>
                </a:lnTo>
                <a:lnTo>
                  <a:pt x="57327" y="49667"/>
                </a:lnTo>
                <a:lnTo>
                  <a:pt x="65989" y="44652"/>
                </a:lnTo>
                <a:close/>
                <a:moveTo>
                  <a:pt x="29211" y="44652"/>
                </a:moveTo>
                <a:lnTo>
                  <a:pt x="37873" y="49667"/>
                </a:lnTo>
                <a:lnTo>
                  <a:pt x="37873" y="59667"/>
                </a:lnTo>
                <a:lnTo>
                  <a:pt x="29211" y="54652"/>
                </a:lnTo>
                <a:lnTo>
                  <a:pt x="29211" y="44652"/>
                </a:lnTo>
                <a:close/>
                <a:moveTo>
                  <a:pt x="47235" y="44652"/>
                </a:moveTo>
                <a:lnTo>
                  <a:pt x="47235" y="54682"/>
                </a:lnTo>
                <a:cubicBezTo>
                  <a:pt x="46962" y="54804"/>
                  <a:pt x="38572" y="59667"/>
                  <a:pt x="38572" y="59667"/>
                </a:cubicBezTo>
                <a:lnTo>
                  <a:pt x="38572" y="59637"/>
                </a:lnTo>
                <a:lnTo>
                  <a:pt x="38572" y="49667"/>
                </a:lnTo>
                <a:lnTo>
                  <a:pt x="47235" y="44652"/>
                </a:lnTo>
                <a:close/>
                <a:moveTo>
                  <a:pt x="66354" y="55260"/>
                </a:moveTo>
                <a:lnTo>
                  <a:pt x="75017" y="60275"/>
                </a:lnTo>
                <a:lnTo>
                  <a:pt x="66354" y="65291"/>
                </a:lnTo>
                <a:lnTo>
                  <a:pt x="57691" y="60275"/>
                </a:lnTo>
                <a:lnTo>
                  <a:pt x="66354" y="55260"/>
                </a:lnTo>
                <a:close/>
                <a:moveTo>
                  <a:pt x="47965" y="55503"/>
                </a:moveTo>
                <a:lnTo>
                  <a:pt x="56628" y="60488"/>
                </a:lnTo>
                <a:lnTo>
                  <a:pt x="56628" y="70336"/>
                </a:lnTo>
                <a:cubicBezTo>
                  <a:pt x="56627" y="70336"/>
                  <a:pt x="56627" y="70336"/>
                  <a:pt x="56627" y="70336"/>
                </a:cubicBezTo>
                <a:cubicBezTo>
                  <a:pt x="56514" y="70336"/>
                  <a:pt x="47965" y="65473"/>
                  <a:pt x="47965" y="65473"/>
                </a:cubicBezTo>
                <a:lnTo>
                  <a:pt x="47965" y="55503"/>
                </a:lnTo>
                <a:close/>
                <a:moveTo>
                  <a:pt x="9727" y="55473"/>
                </a:moveTo>
                <a:lnTo>
                  <a:pt x="9727" y="65473"/>
                </a:lnTo>
                <a:lnTo>
                  <a:pt x="1064" y="70488"/>
                </a:lnTo>
                <a:lnTo>
                  <a:pt x="1064" y="60488"/>
                </a:lnTo>
                <a:lnTo>
                  <a:pt x="9727" y="55473"/>
                </a:lnTo>
                <a:close/>
                <a:moveTo>
                  <a:pt x="28481" y="55473"/>
                </a:moveTo>
                <a:lnTo>
                  <a:pt x="28481" y="65473"/>
                </a:lnTo>
                <a:lnTo>
                  <a:pt x="19818" y="70488"/>
                </a:lnTo>
                <a:lnTo>
                  <a:pt x="19818" y="60488"/>
                </a:lnTo>
                <a:lnTo>
                  <a:pt x="28481" y="55473"/>
                </a:lnTo>
                <a:close/>
                <a:moveTo>
                  <a:pt x="29211" y="55473"/>
                </a:moveTo>
                <a:lnTo>
                  <a:pt x="37873" y="60488"/>
                </a:lnTo>
                <a:lnTo>
                  <a:pt x="37873" y="70488"/>
                </a:lnTo>
                <a:lnTo>
                  <a:pt x="29211" y="65473"/>
                </a:lnTo>
                <a:lnTo>
                  <a:pt x="29211" y="55473"/>
                </a:lnTo>
                <a:close/>
                <a:moveTo>
                  <a:pt x="57327" y="60883"/>
                </a:moveTo>
                <a:lnTo>
                  <a:pt x="65989" y="65898"/>
                </a:lnTo>
                <a:lnTo>
                  <a:pt x="65989" y="75899"/>
                </a:lnTo>
                <a:cubicBezTo>
                  <a:pt x="65989" y="75899"/>
                  <a:pt x="57631" y="70853"/>
                  <a:pt x="57327" y="70731"/>
                </a:cubicBezTo>
                <a:lnTo>
                  <a:pt x="57327" y="60883"/>
                </a:lnTo>
                <a:close/>
                <a:moveTo>
                  <a:pt x="57327" y="71734"/>
                </a:moveTo>
                <a:lnTo>
                  <a:pt x="65625" y="76507"/>
                </a:lnTo>
                <a:lnTo>
                  <a:pt x="57327" y="81309"/>
                </a:lnTo>
                <a:lnTo>
                  <a:pt x="57327" y="71734"/>
                </a:lnTo>
                <a:close/>
                <a:moveTo>
                  <a:pt x="19119" y="71734"/>
                </a:moveTo>
                <a:lnTo>
                  <a:pt x="19119" y="81735"/>
                </a:lnTo>
                <a:lnTo>
                  <a:pt x="10456" y="86719"/>
                </a:lnTo>
                <a:lnTo>
                  <a:pt x="10456" y="76294"/>
                </a:lnTo>
                <a:lnTo>
                  <a:pt x="19119" y="71734"/>
                </a:lnTo>
                <a:close/>
                <a:moveTo>
                  <a:pt x="56628" y="71856"/>
                </a:moveTo>
                <a:lnTo>
                  <a:pt x="56628" y="81704"/>
                </a:lnTo>
                <a:lnTo>
                  <a:pt x="47965" y="86719"/>
                </a:lnTo>
                <a:lnTo>
                  <a:pt x="47965" y="76719"/>
                </a:lnTo>
                <a:cubicBezTo>
                  <a:pt x="47965" y="76719"/>
                  <a:pt x="56567" y="71856"/>
                  <a:pt x="56628" y="71856"/>
                </a:cubicBezTo>
                <a:close/>
                <a:moveTo>
                  <a:pt x="66354" y="76932"/>
                </a:moveTo>
                <a:lnTo>
                  <a:pt x="75017" y="81917"/>
                </a:lnTo>
                <a:lnTo>
                  <a:pt x="66354" y="86932"/>
                </a:lnTo>
                <a:lnTo>
                  <a:pt x="57691" y="81917"/>
                </a:lnTo>
                <a:lnTo>
                  <a:pt x="66354" y="76932"/>
                </a:lnTo>
                <a:close/>
                <a:moveTo>
                  <a:pt x="85108" y="76932"/>
                </a:moveTo>
                <a:lnTo>
                  <a:pt x="93771" y="81917"/>
                </a:lnTo>
                <a:lnTo>
                  <a:pt x="85108" y="86932"/>
                </a:lnTo>
                <a:lnTo>
                  <a:pt x="76446" y="81917"/>
                </a:lnTo>
                <a:lnTo>
                  <a:pt x="85108" y="76932"/>
                </a:lnTo>
                <a:close/>
                <a:moveTo>
                  <a:pt x="94136" y="82555"/>
                </a:moveTo>
                <a:lnTo>
                  <a:pt x="94136" y="92312"/>
                </a:lnTo>
                <a:lnTo>
                  <a:pt x="85807" y="87358"/>
                </a:lnTo>
                <a:lnTo>
                  <a:pt x="94136" y="82555"/>
                </a:lnTo>
                <a:close/>
                <a:moveTo>
                  <a:pt x="103528" y="77145"/>
                </a:moveTo>
                <a:lnTo>
                  <a:pt x="103528" y="87145"/>
                </a:lnTo>
                <a:lnTo>
                  <a:pt x="94835" y="92312"/>
                </a:lnTo>
                <a:lnTo>
                  <a:pt x="94835" y="82130"/>
                </a:lnTo>
                <a:lnTo>
                  <a:pt x="103528" y="77145"/>
                </a:lnTo>
                <a:close/>
                <a:moveTo>
                  <a:pt x="56628" y="82555"/>
                </a:moveTo>
                <a:lnTo>
                  <a:pt x="56628" y="92555"/>
                </a:lnTo>
                <a:lnTo>
                  <a:pt x="47965" y="97540"/>
                </a:lnTo>
                <a:lnTo>
                  <a:pt x="47965" y="87540"/>
                </a:lnTo>
                <a:lnTo>
                  <a:pt x="56628" y="82555"/>
                </a:lnTo>
                <a:close/>
                <a:moveTo>
                  <a:pt x="57327" y="82555"/>
                </a:moveTo>
                <a:lnTo>
                  <a:pt x="65989" y="87540"/>
                </a:lnTo>
                <a:lnTo>
                  <a:pt x="65989" y="97540"/>
                </a:lnTo>
                <a:lnTo>
                  <a:pt x="57327" y="92555"/>
                </a:lnTo>
                <a:lnTo>
                  <a:pt x="57327" y="82555"/>
                </a:lnTo>
                <a:close/>
                <a:moveTo>
                  <a:pt x="19119" y="82555"/>
                </a:moveTo>
                <a:lnTo>
                  <a:pt x="19119" y="92555"/>
                </a:lnTo>
                <a:lnTo>
                  <a:pt x="10456" y="97571"/>
                </a:lnTo>
                <a:lnTo>
                  <a:pt x="10456" y="87540"/>
                </a:lnTo>
                <a:lnTo>
                  <a:pt x="19119" y="82555"/>
                </a:lnTo>
                <a:close/>
                <a:moveTo>
                  <a:pt x="37873" y="82707"/>
                </a:moveTo>
                <a:cubicBezTo>
                  <a:pt x="37873" y="82707"/>
                  <a:pt x="37873" y="82707"/>
                  <a:pt x="37873" y="82707"/>
                </a:cubicBezTo>
                <a:lnTo>
                  <a:pt x="37873" y="92586"/>
                </a:lnTo>
                <a:lnTo>
                  <a:pt x="29211" y="97571"/>
                </a:lnTo>
                <a:lnTo>
                  <a:pt x="29211" y="87540"/>
                </a:lnTo>
                <a:cubicBezTo>
                  <a:pt x="29211" y="87540"/>
                  <a:pt x="37759" y="82707"/>
                  <a:pt x="37873" y="82707"/>
                </a:cubicBezTo>
                <a:close/>
                <a:moveTo>
                  <a:pt x="84744" y="87966"/>
                </a:moveTo>
                <a:lnTo>
                  <a:pt x="84744" y="97966"/>
                </a:lnTo>
                <a:lnTo>
                  <a:pt x="76081" y="102951"/>
                </a:lnTo>
                <a:lnTo>
                  <a:pt x="76081" y="92951"/>
                </a:lnTo>
                <a:lnTo>
                  <a:pt x="84744" y="87966"/>
                </a:lnTo>
                <a:close/>
                <a:moveTo>
                  <a:pt x="85473" y="87966"/>
                </a:moveTo>
                <a:lnTo>
                  <a:pt x="94136" y="93224"/>
                </a:lnTo>
                <a:lnTo>
                  <a:pt x="94136" y="102981"/>
                </a:lnTo>
                <a:lnTo>
                  <a:pt x="85473" y="97966"/>
                </a:lnTo>
                <a:lnTo>
                  <a:pt x="85473" y="87966"/>
                </a:lnTo>
                <a:close/>
                <a:moveTo>
                  <a:pt x="57327" y="93376"/>
                </a:moveTo>
                <a:lnTo>
                  <a:pt x="65989" y="98361"/>
                </a:lnTo>
                <a:lnTo>
                  <a:pt x="65989" y="108239"/>
                </a:lnTo>
                <a:lnTo>
                  <a:pt x="57327" y="103376"/>
                </a:lnTo>
                <a:lnTo>
                  <a:pt x="57327" y="93376"/>
                </a:lnTo>
                <a:close/>
                <a:moveTo>
                  <a:pt x="19119" y="93376"/>
                </a:moveTo>
                <a:lnTo>
                  <a:pt x="19119" y="103407"/>
                </a:lnTo>
                <a:lnTo>
                  <a:pt x="10456" y="108391"/>
                </a:lnTo>
                <a:lnTo>
                  <a:pt x="10456" y="98391"/>
                </a:lnTo>
                <a:lnTo>
                  <a:pt x="19119" y="93376"/>
                </a:lnTo>
                <a:close/>
                <a:moveTo>
                  <a:pt x="19818" y="93376"/>
                </a:moveTo>
                <a:lnTo>
                  <a:pt x="28481" y="98361"/>
                </a:lnTo>
                <a:lnTo>
                  <a:pt x="28481" y="108391"/>
                </a:lnTo>
                <a:lnTo>
                  <a:pt x="19818" y="103376"/>
                </a:lnTo>
                <a:lnTo>
                  <a:pt x="19818" y="93376"/>
                </a:lnTo>
                <a:close/>
                <a:moveTo>
                  <a:pt x="56628" y="93376"/>
                </a:moveTo>
                <a:lnTo>
                  <a:pt x="56628" y="103376"/>
                </a:lnTo>
                <a:lnTo>
                  <a:pt x="47965" y="108391"/>
                </a:lnTo>
                <a:lnTo>
                  <a:pt x="47965" y="98361"/>
                </a:lnTo>
                <a:lnTo>
                  <a:pt x="56628" y="93376"/>
                </a:lnTo>
                <a:close/>
                <a:moveTo>
                  <a:pt x="85108" y="98574"/>
                </a:moveTo>
                <a:lnTo>
                  <a:pt x="93771" y="103589"/>
                </a:lnTo>
                <a:lnTo>
                  <a:pt x="85108" y="108574"/>
                </a:lnTo>
                <a:lnTo>
                  <a:pt x="85017" y="108543"/>
                </a:lnTo>
                <a:lnTo>
                  <a:pt x="76446" y="103589"/>
                </a:lnTo>
                <a:lnTo>
                  <a:pt x="85108" y="98574"/>
                </a:lnTo>
                <a:close/>
                <a:moveTo>
                  <a:pt x="94136" y="104197"/>
                </a:moveTo>
                <a:lnTo>
                  <a:pt x="94136" y="113650"/>
                </a:lnTo>
                <a:lnTo>
                  <a:pt x="85807" y="108999"/>
                </a:lnTo>
                <a:lnTo>
                  <a:pt x="94136" y="104197"/>
                </a:lnTo>
                <a:close/>
                <a:moveTo>
                  <a:pt x="122981" y="98786"/>
                </a:moveTo>
                <a:lnTo>
                  <a:pt x="131644" y="103802"/>
                </a:lnTo>
                <a:lnTo>
                  <a:pt x="131644" y="113650"/>
                </a:lnTo>
                <a:lnTo>
                  <a:pt x="122981" y="108787"/>
                </a:lnTo>
                <a:lnTo>
                  <a:pt x="122981" y="98786"/>
                </a:lnTo>
                <a:close/>
                <a:moveTo>
                  <a:pt x="9727" y="98817"/>
                </a:moveTo>
                <a:lnTo>
                  <a:pt x="9727" y="108817"/>
                </a:lnTo>
                <a:lnTo>
                  <a:pt x="1064" y="113802"/>
                </a:lnTo>
                <a:lnTo>
                  <a:pt x="1064" y="103802"/>
                </a:lnTo>
                <a:lnTo>
                  <a:pt x="9727" y="98817"/>
                </a:lnTo>
                <a:close/>
                <a:moveTo>
                  <a:pt x="47235" y="98817"/>
                </a:moveTo>
                <a:lnTo>
                  <a:pt x="47235" y="108817"/>
                </a:lnTo>
                <a:lnTo>
                  <a:pt x="38572" y="113802"/>
                </a:lnTo>
                <a:cubicBezTo>
                  <a:pt x="38572" y="113802"/>
                  <a:pt x="38542" y="104045"/>
                  <a:pt x="38572" y="103741"/>
                </a:cubicBezTo>
                <a:lnTo>
                  <a:pt x="47235" y="98817"/>
                </a:lnTo>
                <a:close/>
                <a:moveTo>
                  <a:pt x="76081" y="104197"/>
                </a:moveTo>
                <a:lnTo>
                  <a:pt x="84744" y="109212"/>
                </a:lnTo>
                <a:lnTo>
                  <a:pt x="84744" y="119212"/>
                </a:lnTo>
                <a:lnTo>
                  <a:pt x="76081" y="114197"/>
                </a:lnTo>
                <a:lnTo>
                  <a:pt x="76081" y="104197"/>
                </a:lnTo>
                <a:close/>
                <a:moveTo>
                  <a:pt x="85473" y="109607"/>
                </a:moveTo>
                <a:lnTo>
                  <a:pt x="93771" y="114258"/>
                </a:lnTo>
                <a:lnTo>
                  <a:pt x="85473" y="119212"/>
                </a:lnTo>
                <a:lnTo>
                  <a:pt x="85473" y="109607"/>
                </a:lnTo>
                <a:close/>
                <a:moveTo>
                  <a:pt x="94835" y="104197"/>
                </a:moveTo>
                <a:lnTo>
                  <a:pt x="103528" y="109212"/>
                </a:lnTo>
                <a:lnTo>
                  <a:pt x="103528" y="119212"/>
                </a:lnTo>
                <a:lnTo>
                  <a:pt x="94835" y="113954"/>
                </a:lnTo>
                <a:lnTo>
                  <a:pt x="94835" y="104197"/>
                </a:lnTo>
                <a:close/>
                <a:moveTo>
                  <a:pt x="112890" y="104197"/>
                </a:moveTo>
                <a:lnTo>
                  <a:pt x="112890" y="114197"/>
                </a:lnTo>
                <a:lnTo>
                  <a:pt x="104227" y="119212"/>
                </a:lnTo>
                <a:lnTo>
                  <a:pt x="104227" y="109212"/>
                </a:lnTo>
                <a:lnTo>
                  <a:pt x="112890" y="104197"/>
                </a:lnTo>
                <a:close/>
                <a:moveTo>
                  <a:pt x="47934" y="109607"/>
                </a:moveTo>
                <a:lnTo>
                  <a:pt x="56597" y="114623"/>
                </a:lnTo>
                <a:lnTo>
                  <a:pt x="56597" y="124623"/>
                </a:lnTo>
                <a:lnTo>
                  <a:pt x="47934" y="119607"/>
                </a:lnTo>
                <a:lnTo>
                  <a:pt x="47934" y="109607"/>
                </a:lnTo>
                <a:close/>
                <a:moveTo>
                  <a:pt x="94136" y="114835"/>
                </a:moveTo>
                <a:lnTo>
                  <a:pt x="94136" y="124623"/>
                </a:lnTo>
                <a:lnTo>
                  <a:pt x="85807" y="119820"/>
                </a:lnTo>
                <a:lnTo>
                  <a:pt x="94136" y="114835"/>
                </a:lnTo>
                <a:close/>
                <a:moveTo>
                  <a:pt x="122252" y="109607"/>
                </a:moveTo>
                <a:lnTo>
                  <a:pt x="122252" y="119607"/>
                </a:lnTo>
                <a:lnTo>
                  <a:pt x="113589" y="124623"/>
                </a:lnTo>
                <a:lnTo>
                  <a:pt x="113589" y="114623"/>
                </a:lnTo>
                <a:lnTo>
                  <a:pt x="122252" y="109607"/>
                </a:lnTo>
                <a:close/>
                <a:moveTo>
                  <a:pt x="1064" y="115018"/>
                </a:moveTo>
                <a:lnTo>
                  <a:pt x="9575" y="119881"/>
                </a:lnTo>
                <a:lnTo>
                  <a:pt x="9727" y="130033"/>
                </a:lnTo>
                <a:lnTo>
                  <a:pt x="9727" y="130033"/>
                </a:lnTo>
                <a:lnTo>
                  <a:pt x="1064" y="125048"/>
                </a:lnTo>
                <a:lnTo>
                  <a:pt x="1064" y="115018"/>
                </a:lnTo>
                <a:close/>
                <a:moveTo>
                  <a:pt x="19119" y="115018"/>
                </a:moveTo>
                <a:lnTo>
                  <a:pt x="19119" y="125048"/>
                </a:lnTo>
                <a:lnTo>
                  <a:pt x="10456" y="130033"/>
                </a:lnTo>
                <a:lnTo>
                  <a:pt x="10335" y="119881"/>
                </a:lnTo>
                <a:lnTo>
                  <a:pt x="19119" y="115018"/>
                </a:lnTo>
                <a:close/>
                <a:moveTo>
                  <a:pt x="75382" y="115048"/>
                </a:moveTo>
                <a:lnTo>
                  <a:pt x="75382" y="125048"/>
                </a:lnTo>
                <a:lnTo>
                  <a:pt x="66719" y="130033"/>
                </a:lnTo>
                <a:lnTo>
                  <a:pt x="66719" y="120033"/>
                </a:lnTo>
                <a:lnTo>
                  <a:pt x="75382" y="115048"/>
                </a:lnTo>
                <a:close/>
                <a:moveTo>
                  <a:pt x="112890" y="115018"/>
                </a:moveTo>
                <a:lnTo>
                  <a:pt x="112890" y="125018"/>
                </a:lnTo>
                <a:lnTo>
                  <a:pt x="104227" y="130033"/>
                </a:lnTo>
                <a:lnTo>
                  <a:pt x="104227" y="120033"/>
                </a:lnTo>
                <a:lnTo>
                  <a:pt x="112890" y="115018"/>
                </a:lnTo>
                <a:close/>
                <a:moveTo>
                  <a:pt x="9605" y="1"/>
                </a:moveTo>
                <a:lnTo>
                  <a:pt x="9727" y="11338"/>
                </a:lnTo>
                <a:lnTo>
                  <a:pt x="0" y="16962"/>
                </a:lnTo>
                <a:lnTo>
                  <a:pt x="9362" y="22372"/>
                </a:lnTo>
                <a:lnTo>
                  <a:pt x="365" y="27570"/>
                </a:lnTo>
                <a:lnTo>
                  <a:pt x="365" y="49667"/>
                </a:lnTo>
                <a:lnTo>
                  <a:pt x="9362" y="54865"/>
                </a:lnTo>
                <a:lnTo>
                  <a:pt x="335" y="60063"/>
                </a:lnTo>
                <a:lnTo>
                  <a:pt x="335" y="71734"/>
                </a:lnTo>
                <a:lnTo>
                  <a:pt x="10426" y="65898"/>
                </a:lnTo>
                <a:lnTo>
                  <a:pt x="10426" y="55473"/>
                </a:lnTo>
                <a:lnTo>
                  <a:pt x="10426" y="44226"/>
                </a:lnTo>
                <a:cubicBezTo>
                  <a:pt x="10426" y="44226"/>
                  <a:pt x="19005" y="39393"/>
                  <a:pt x="19088" y="39393"/>
                </a:cubicBezTo>
                <a:cubicBezTo>
                  <a:pt x="19089" y="39393"/>
                  <a:pt x="19089" y="39393"/>
                  <a:pt x="19089" y="39394"/>
                </a:cubicBezTo>
                <a:lnTo>
                  <a:pt x="19089" y="49637"/>
                </a:lnTo>
                <a:lnTo>
                  <a:pt x="28116" y="54834"/>
                </a:lnTo>
                <a:lnTo>
                  <a:pt x="19119" y="60063"/>
                </a:lnTo>
                <a:lnTo>
                  <a:pt x="19119" y="70914"/>
                </a:lnTo>
                <a:lnTo>
                  <a:pt x="9727" y="75959"/>
                </a:lnTo>
                <a:lnTo>
                  <a:pt x="9727" y="97966"/>
                </a:lnTo>
                <a:lnTo>
                  <a:pt x="335" y="103376"/>
                </a:lnTo>
                <a:lnTo>
                  <a:pt x="335" y="125443"/>
                </a:lnTo>
                <a:lnTo>
                  <a:pt x="9727" y="130854"/>
                </a:lnTo>
                <a:lnTo>
                  <a:pt x="10092" y="131067"/>
                </a:lnTo>
                <a:lnTo>
                  <a:pt x="10426" y="130854"/>
                </a:lnTo>
                <a:lnTo>
                  <a:pt x="19818" y="125443"/>
                </a:lnTo>
                <a:lnTo>
                  <a:pt x="19818" y="114227"/>
                </a:lnTo>
                <a:lnTo>
                  <a:pt x="19484" y="113984"/>
                </a:lnTo>
                <a:lnTo>
                  <a:pt x="10031" y="119243"/>
                </a:lnTo>
                <a:lnTo>
                  <a:pt x="1429" y="114410"/>
                </a:lnTo>
                <a:lnTo>
                  <a:pt x="9727" y="109607"/>
                </a:lnTo>
                <a:lnTo>
                  <a:pt x="16627" y="105625"/>
                </a:lnTo>
                <a:lnTo>
                  <a:pt x="19484" y="103984"/>
                </a:lnTo>
                <a:lnTo>
                  <a:pt x="29211" y="109607"/>
                </a:lnTo>
                <a:lnTo>
                  <a:pt x="29211" y="98361"/>
                </a:lnTo>
                <a:lnTo>
                  <a:pt x="38572" y="92951"/>
                </a:lnTo>
                <a:cubicBezTo>
                  <a:pt x="38572" y="92951"/>
                  <a:pt x="38542" y="81431"/>
                  <a:pt x="38542" y="81431"/>
                </a:cubicBezTo>
                <a:cubicBezTo>
                  <a:pt x="38542" y="81431"/>
                  <a:pt x="38542" y="81431"/>
                  <a:pt x="38542" y="81431"/>
                </a:cubicBezTo>
                <a:lnTo>
                  <a:pt x="28512" y="87145"/>
                </a:lnTo>
                <a:lnTo>
                  <a:pt x="28512" y="97540"/>
                </a:lnTo>
                <a:lnTo>
                  <a:pt x="19818" y="92555"/>
                </a:lnTo>
                <a:lnTo>
                  <a:pt x="19818" y="71309"/>
                </a:lnTo>
                <a:lnTo>
                  <a:pt x="28846" y="66111"/>
                </a:lnTo>
                <a:lnTo>
                  <a:pt x="38572" y="71734"/>
                </a:lnTo>
                <a:lnTo>
                  <a:pt x="38572" y="60488"/>
                </a:lnTo>
                <a:cubicBezTo>
                  <a:pt x="38572" y="60488"/>
                  <a:pt x="47151" y="55625"/>
                  <a:pt x="47235" y="55625"/>
                </a:cubicBezTo>
                <a:cubicBezTo>
                  <a:pt x="47235" y="55625"/>
                  <a:pt x="47235" y="55625"/>
                  <a:pt x="47235" y="55625"/>
                </a:cubicBezTo>
                <a:lnTo>
                  <a:pt x="47235" y="65868"/>
                </a:lnTo>
                <a:lnTo>
                  <a:pt x="56263" y="71066"/>
                </a:lnTo>
                <a:cubicBezTo>
                  <a:pt x="56263" y="71096"/>
                  <a:pt x="47235" y="76294"/>
                  <a:pt x="47235" y="76294"/>
                </a:cubicBezTo>
                <a:lnTo>
                  <a:pt x="47235" y="97966"/>
                </a:lnTo>
                <a:lnTo>
                  <a:pt x="37843" y="103346"/>
                </a:lnTo>
                <a:lnTo>
                  <a:pt x="37843" y="115018"/>
                </a:lnTo>
                <a:lnTo>
                  <a:pt x="47235" y="109607"/>
                </a:lnTo>
                <a:lnTo>
                  <a:pt x="47235" y="120033"/>
                </a:lnTo>
                <a:lnTo>
                  <a:pt x="57327" y="125869"/>
                </a:lnTo>
                <a:lnTo>
                  <a:pt x="57327" y="114197"/>
                </a:lnTo>
                <a:lnTo>
                  <a:pt x="48299" y="108999"/>
                </a:lnTo>
                <a:lnTo>
                  <a:pt x="56962" y="103984"/>
                </a:lnTo>
                <a:lnTo>
                  <a:pt x="66658" y="109425"/>
                </a:lnTo>
                <a:lnTo>
                  <a:pt x="66719" y="87540"/>
                </a:lnTo>
                <a:lnTo>
                  <a:pt x="75716" y="82342"/>
                </a:lnTo>
                <a:lnTo>
                  <a:pt x="84348" y="87327"/>
                </a:lnTo>
                <a:lnTo>
                  <a:pt x="84409" y="87358"/>
                </a:lnTo>
                <a:lnTo>
                  <a:pt x="75807" y="92312"/>
                </a:lnTo>
                <a:lnTo>
                  <a:pt x="75382" y="92555"/>
                </a:lnTo>
                <a:lnTo>
                  <a:pt x="75382" y="114227"/>
                </a:lnTo>
                <a:lnTo>
                  <a:pt x="66415" y="119395"/>
                </a:lnTo>
                <a:lnTo>
                  <a:pt x="65989" y="119638"/>
                </a:lnTo>
                <a:lnTo>
                  <a:pt x="65989" y="131279"/>
                </a:lnTo>
                <a:lnTo>
                  <a:pt x="76081" y="125474"/>
                </a:lnTo>
                <a:lnTo>
                  <a:pt x="76081" y="115048"/>
                </a:lnTo>
                <a:lnTo>
                  <a:pt x="84744" y="120033"/>
                </a:lnTo>
                <a:lnTo>
                  <a:pt x="85108" y="120246"/>
                </a:lnTo>
                <a:lnTo>
                  <a:pt x="94835" y="125869"/>
                </a:lnTo>
                <a:lnTo>
                  <a:pt x="94835" y="114896"/>
                </a:lnTo>
                <a:lnTo>
                  <a:pt x="103528" y="120033"/>
                </a:lnTo>
                <a:lnTo>
                  <a:pt x="103528" y="131279"/>
                </a:lnTo>
                <a:lnTo>
                  <a:pt x="112890" y="125869"/>
                </a:lnTo>
                <a:lnTo>
                  <a:pt x="122981" y="120033"/>
                </a:lnTo>
                <a:lnTo>
                  <a:pt x="122981" y="109607"/>
                </a:lnTo>
                <a:lnTo>
                  <a:pt x="132313" y="114987"/>
                </a:lnTo>
                <a:lnTo>
                  <a:pt x="132343" y="103376"/>
                </a:lnTo>
                <a:lnTo>
                  <a:pt x="122252" y="97540"/>
                </a:lnTo>
                <a:lnTo>
                  <a:pt x="122252" y="108787"/>
                </a:lnTo>
                <a:lnTo>
                  <a:pt x="113589" y="113802"/>
                </a:lnTo>
                <a:lnTo>
                  <a:pt x="113589" y="102981"/>
                </a:lnTo>
                <a:lnTo>
                  <a:pt x="103862" y="108574"/>
                </a:lnTo>
                <a:lnTo>
                  <a:pt x="94835" y="103376"/>
                </a:lnTo>
                <a:lnTo>
                  <a:pt x="94835" y="93194"/>
                </a:lnTo>
                <a:lnTo>
                  <a:pt x="104227" y="87540"/>
                </a:lnTo>
                <a:lnTo>
                  <a:pt x="104227" y="75899"/>
                </a:lnTo>
                <a:lnTo>
                  <a:pt x="94470" y="81522"/>
                </a:lnTo>
                <a:lnTo>
                  <a:pt x="85108" y="76111"/>
                </a:lnTo>
                <a:lnTo>
                  <a:pt x="75716" y="81522"/>
                </a:lnTo>
                <a:lnTo>
                  <a:pt x="66719" y="76324"/>
                </a:lnTo>
                <a:lnTo>
                  <a:pt x="66719" y="65898"/>
                </a:lnTo>
                <a:lnTo>
                  <a:pt x="76446" y="60275"/>
                </a:lnTo>
                <a:lnTo>
                  <a:pt x="66719" y="54652"/>
                </a:lnTo>
                <a:lnTo>
                  <a:pt x="66719" y="43406"/>
                </a:lnTo>
                <a:lnTo>
                  <a:pt x="56628" y="49242"/>
                </a:lnTo>
                <a:lnTo>
                  <a:pt x="56628" y="59637"/>
                </a:lnTo>
                <a:lnTo>
                  <a:pt x="47965" y="54622"/>
                </a:lnTo>
                <a:lnTo>
                  <a:pt x="47965" y="33406"/>
                </a:lnTo>
                <a:lnTo>
                  <a:pt x="57327" y="27995"/>
                </a:lnTo>
                <a:lnTo>
                  <a:pt x="57327" y="16354"/>
                </a:lnTo>
                <a:lnTo>
                  <a:pt x="47235" y="22159"/>
                </a:lnTo>
                <a:lnTo>
                  <a:pt x="47235" y="33010"/>
                </a:lnTo>
                <a:lnTo>
                  <a:pt x="38208" y="38208"/>
                </a:lnTo>
                <a:lnTo>
                  <a:pt x="29545" y="33193"/>
                </a:lnTo>
                <a:lnTo>
                  <a:pt x="38572" y="27995"/>
                </a:lnTo>
                <a:lnTo>
                  <a:pt x="38572" y="16354"/>
                </a:lnTo>
                <a:lnTo>
                  <a:pt x="28481" y="22159"/>
                </a:lnTo>
                <a:lnTo>
                  <a:pt x="28481" y="43406"/>
                </a:lnTo>
                <a:lnTo>
                  <a:pt x="19818" y="38482"/>
                </a:lnTo>
                <a:lnTo>
                  <a:pt x="19818" y="27570"/>
                </a:lnTo>
                <a:lnTo>
                  <a:pt x="10821" y="22372"/>
                </a:lnTo>
                <a:lnTo>
                  <a:pt x="19484" y="17387"/>
                </a:lnTo>
                <a:lnTo>
                  <a:pt x="19818" y="17174"/>
                </a:lnTo>
                <a:lnTo>
                  <a:pt x="19818" y="5928"/>
                </a:lnTo>
                <a:lnTo>
                  <a:pt x="9605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1"/>
          <p:cNvSpPr/>
          <p:nvPr/>
        </p:nvSpPr>
        <p:spPr>
          <a:xfrm rot="10800000" flipH="1">
            <a:off x="-749755" y="-795779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gradFill>
          <a:gsLst>
            <a:gs pos="0">
              <a:schemeClr val="accent4"/>
            </a:gs>
            <a:gs pos="100000">
              <a:srgbClr val="F2FFED"/>
            </a:gs>
          </a:gsLst>
          <a:lin ang="13500032" scaled="0"/>
        </a:gra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/>
          <p:nvPr/>
        </p:nvSpPr>
        <p:spPr>
          <a:xfrm flipH="1">
            <a:off x="7" y="-815861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/>
          <p:cNvSpPr/>
          <p:nvPr/>
        </p:nvSpPr>
        <p:spPr>
          <a:xfrm rot="10800000">
            <a:off x="5603663" y="-682371"/>
            <a:ext cx="4580426" cy="4543601"/>
          </a:xfrm>
          <a:custGeom>
            <a:avLst/>
            <a:gdLst/>
            <a:ahLst/>
            <a:cxnLst/>
            <a:rect l="l" t="t" r="r" b="b"/>
            <a:pathLst>
              <a:path w="132344" h="131280" extrusionOk="0">
                <a:moveTo>
                  <a:pt x="10426" y="1460"/>
                </a:moveTo>
                <a:lnTo>
                  <a:pt x="19119" y="6354"/>
                </a:lnTo>
                <a:lnTo>
                  <a:pt x="19119" y="16354"/>
                </a:lnTo>
                <a:lnTo>
                  <a:pt x="10426" y="11338"/>
                </a:lnTo>
                <a:lnTo>
                  <a:pt x="10426" y="1460"/>
                </a:lnTo>
                <a:close/>
                <a:moveTo>
                  <a:pt x="10092" y="11946"/>
                </a:moveTo>
                <a:lnTo>
                  <a:pt x="18754" y="16992"/>
                </a:lnTo>
                <a:lnTo>
                  <a:pt x="10092" y="21977"/>
                </a:lnTo>
                <a:lnTo>
                  <a:pt x="1642" y="17083"/>
                </a:lnTo>
                <a:lnTo>
                  <a:pt x="1429" y="16962"/>
                </a:lnTo>
                <a:lnTo>
                  <a:pt x="10092" y="11946"/>
                </a:lnTo>
                <a:close/>
                <a:moveTo>
                  <a:pt x="37873" y="17569"/>
                </a:moveTo>
                <a:lnTo>
                  <a:pt x="37873" y="27570"/>
                </a:lnTo>
                <a:lnTo>
                  <a:pt x="29211" y="32585"/>
                </a:lnTo>
                <a:lnTo>
                  <a:pt x="29211" y="22585"/>
                </a:lnTo>
                <a:lnTo>
                  <a:pt x="37873" y="17569"/>
                </a:lnTo>
                <a:close/>
                <a:moveTo>
                  <a:pt x="56628" y="17569"/>
                </a:moveTo>
                <a:lnTo>
                  <a:pt x="56628" y="27570"/>
                </a:lnTo>
                <a:lnTo>
                  <a:pt x="47965" y="32585"/>
                </a:lnTo>
                <a:lnTo>
                  <a:pt x="47965" y="22585"/>
                </a:lnTo>
                <a:lnTo>
                  <a:pt x="56628" y="17569"/>
                </a:lnTo>
                <a:close/>
                <a:moveTo>
                  <a:pt x="10426" y="22980"/>
                </a:moveTo>
                <a:lnTo>
                  <a:pt x="19089" y="27995"/>
                </a:lnTo>
                <a:lnTo>
                  <a:pt x="19089" y="37843"/>
                </a:lnTo>
                <a:cubicBezTo>
                  <a:pt x="19089" y="37843"/>
                  <a:pt x="19089" y="37843"/>
                  <a:pt x="19088" y="37843"/>
                </a:cubicBezTo>
                <a:cubicBezTo>
                  <a:pt x="19005" y="37843"/>
                  <a:pt x="10426" y="33010"/>
                  <a:pt x="10426" y="33010"/>
                </a:cubicBezTo>
                <a:lnTo>
                  <a:pt x="10426" y="22980"/>
                </a:lnTo>
                <a:close/>
                <a:moveTo>
                  <a:pt x="9727" y="22980"/>
                </a:moveTo>
                <a:lnTo>
                  <a:pt x="9727" y="33010"/>
                </a:lnTo>
                <a:lnTo>
                  <a:pt x="1064" y="37995"/>
                </a:lnTo>
                <a:lnTo>
                  <a:pt x="1064" y="27995"/>
                </a:lnTo>
                <a:lnTo>
                  <a:pt x="9727" y="22980"/>
                </a:lnTo>
                <a:close/>
                <a:moveTo>
                  <a:pt x="10092" y="33618"/>
                </a:moveTo>
                <a:cubicBezTo>
                  <a:pt x="10092" y="33618"/>
                  <a:pt x="18633" y="38603"/>
                  <a:pt x="18633" y="38634"/>
                </a:cubicBezTo>
                <a:cubicBezTo>
                  <a:pt x="18633" y="38634"/>
                  <a:pt x="18633" y="38664"/>
                  <a:pt x="18633" y="38694"/>
                </a:cubicBezTo>
                <a:lnTo>
                  <a:pt x="10092" y="43619"/>
                </a:lnTo>
                <a:lnTo>
                  <a:pt x="1429" y="38634"/>
                </a:lnTo>
                <a:lnTo>
                  <a:pt x="10092" y="33618"/>
                </a:lnTo>
                <a:close/>
                <a:moveTo>
                  <a:pt x="29211" y="33831"/>
                </a:moveTo>
                <a:lnTo>
                  <a:pt x="37873" y="38816"/>
                </a:lnTo>
                <a:lnTo>
                  <a:pt x="37873" y="48816"/>
                </a:lnTo>
                <a:lnTo>
                  <a:pt x="29211" y="43831"/>
                </a:lnTo>
                <a:lnTo>
                  <a:pt x="29211" y="33831"/>
                </a:lnTo>
                <a:close/>
                <a:moveTo>
                  <a:pt x="47235" y="33831"/>
                </a:moveTo>
                <a:lnTo>
                  <a:pt x="47235" y="43831"/>
                </a:lnTo>
                <a:lnTo>
                  <a:pt x="38572" y="48816"/>
                </a:lnTo>
                <a:lnTo>
                  <a:pt x="38572" y="38816"/>
                </a:lnTo>
                <a:lnTo>
                  <a:pt x="47235" y="33831"/>
                </a:lnTo>
                <a:close/>
                <a:moveTo>
                  <a:pt x="1064" y="39242"/>
                </a:moveTo>
                <a:lnTo>
                  <a:pt x="9727" y="44226"/>
                </a:lnTo>
                <a:lnTo>
                  <a:pt x="9727" y="54227"/>
                </a:lnTo>
                <a:lnTo>
                  <a:pt x="1064" y="49242"/>
                </a:lnTo>
                <a:lnTo>
                  <a:pt x="1064" y="39242"/>
                </a:lnTo>
                <a:close/>
                <a:moveTo>
                  <a:pt x="19819" y="39393"/>
                </a:moveTo>
                <a:cubicBezTo>
                  <a:pt x="19902" y="39393"/>
                  <a:pt x="28481" y="44226"/>
                  <a:pt x="28481" y="44226"/>
                </a:cubicBezTo>
                <a:lnTo>
                  <a:pt x="28481" y="54257"/>
                </a:lnTo>
                <a:lnTo>
                  <a:pt x="19818" y="49242"/>
                </a:lnTo>
                <a:lnTo>
                  <a:pt x="19818" y="39394"/>
                </a:lnTo>
                <a:cubicBezTo>
                  <a:pt x="19818" y="39393"/>
                  <a:pt x="19819" y="39393"/>
                  <a:pt x="19819" y="39393"/>
                </a:cubicBezTo>
                <a:close/>
                <a:moveTo>
                  <a:pt x="65989" y="44652"/>
                </a:moveTo>
                <a:lnTo>
                  <a:pt x="65989" y="54652"/>
                </a:lnTo>
                <a:lnTo>
                  <a:pt x="57327" y="59637"/>
                </a:lnTo>
                <a:lnTo>
                  <a:pt x="57327" y="49667"/>
                </a:lnTo>
                <a:lnTo>
                  <a:pt x="65989" y="44652"/>
                </a:lnTo>
                <a:close/>
                <a:moveTo>
                  <a:pt x="29211" y="44652"/>
                </a:moveTo>
                <a:lnTo>
                  <a:pt x="37873" y="49667"/>
                </a:lnTo>
                <a:lnTo>
                  <a:pt x="37873" y="59667"/>
                </a:lnTo>
                <a:lnTo>
                  <a:pt x="29211" y="54652"/>
                </a:lnTo>
                <a:lnTo>
                  <a:pt x="29211" y="44652"/>
                </a:lnTo>
                <a:close/>
                <a:moveTo>
                  <a:pt x="47235" y="44652"/>
                </a:moveTo>
                <a:lnTo>
                  <a:pt x="47235" y="54682"/>
                </a:lnTo>
                <a:cubicBezTo>
                  <a:pt x="46962" y="54804"/>
                  <a:pt x="38572" y="59667"/>
                  <a:pt x="38572" y="59667"/>
                </a:cubicBezTo>
                <a:lnTo>
                  <a:pt x="38572" y="59637"/>
                </a:lnTo>
                <a:lnTo>
                  <a:pt x="38572" y="49667"/>
                </a:lnTo>
                <a:lnTo>
                  <a:pt x="47235" y="44652"/>
                </a:lnTo>
                <a:close/>
                <a:moveTo>
                  <a:pt x="66354" y="55260"/>
                </a:moveTo>
                <a:lnTo>
                  <a:pt x="75017" y="60275"/>
                </a:lnTo>
                <a:lnTo>
                  <a:pt x="66354" y="65291"/>
                </a:lnTo>
                <a:lnTo>
                  <a:pt x="57691" y="60275"/>
                </a:lnTo>
                <a:lnTo>
                  <a:pt x="66354" y="55260"/>
                </a:lnTo>
                <a:close/>
                <a:moveTo>
                  <a:pt x="47965" y="55503"/>
                </a:moveTo>
                <a:lnTo>
                  <a:pt x="56628" y="60488"/>
                </a:lnTo>
                <a:lnTo>
                  <a:pt x="56628" y="70336"/>
                </a:lnTo>
                <a:cubicBezTo>
                  <a:pt x="56627" y="70336"/>
                  <a:pt x="56627" y="70336"/>
                  <a:pt x="56627" y="70336"/>
                </a:cubicBezTo>
                <a:cubicBezTo>
                  <a:pt x="56514" y="70336"/>
                  <a:pt x="47965" y="65473"/>
                  <a:pt x="47965" y="65473"/>
                </a:cubicBezTo>
                <a:lnTo>
                  <a:pt x="47965" y="55503"/>
                </a:lnTo>
                <a:close/>
                <a:moveTo>
                  <a:pt x="9727" y="55473"/>
                </a:moveTo>
                <a:lnTo>
                  <a:pt x="9727" y="65473"/>
                </a:lnTo>
                <a:lnTo>
                  <a:pt x="1064" y="70488"/>
                </a:lnTo>
                <a:lnTo>
                  <a:pt x="1064" y="60488"/>
                </a:lnTo>
                <a:lnTo>
                  <a:pt x="9727" y="55473"/>
                </a:lnTo>
                <a:close/>
                <a:moveTo>
                  <a:pt x="28481" y="55473"/>
                </a:moveTo>
                <a:lnTo>
                  <a:pt x="28481" y="65473"/>
                </a:lnTo>
                <a:lnTo>
                  <a:pt x="19818" y="70488"/>
                </a:lnTo>
                <a:lnTo>
                  <a:pt x="19818" y="60488"/>
                </a:lnTo>
                <a:lnTo>
                  <a:pt x="28481" y="55473"/>
                </a:lnTo>
                <a:close/>
                <a:moveTo>
                  <a:pt x="29211" y="55473"/>
                </a:moveTo>
                <a:lnTo>
                  <a:pt x="37873" y="60488"/>
                </a:lnTo>
                <a:lnTo>
                  <a:pt x="37873" y="70488"/>
                </a:lnTo>
                <a:lnTo>
                  <a:pt x="29211" y="65473"/>
                </a:lnTo>
                <a:lnTo>
                  <a:pt x="29211" y="55473"/>
                </a:lnTo>
                <a:close/>
                <a:moveTo>
                  <a:pt x="57327" y="60883"/>
                </a:moveTo>
                <a:lnTo>
                  <a:pt x="65989" y="65898"/>
                </a:lnTo>
                <a:lnTo>
                  <a:pt x="65989" y="75899"/>
                </a:lnTo>
                <a:cubicBezTo>
                  <a:pt x="65989" y="75899"/>
                  <a:pt x="57631" y="70853"/>
                  <a:pt x="57327" y="70731"/>
                </a:cubicBezTo>
                <a:lnTo>
                  <a:pt x="57327" y="60883"/>
                </a:lnTo>
                <a:close/>
                <a:moveTo>
                  <a:pt x="57327" y="71734"/>
                </a:moveTo>
                <a:lnTo>
                  <a:pt x="65625" y="76507"/>
                </a:lnTo>
                <a:lnTo>
                  <a:pt x="57327" y="81309"/>
                </a:lnTo>
                <a:lnTo>
                  <a:pt x="57327" y="71734"/>
                </a:lnTo>
                <a:close/>
                <a:moveTo>
                  <a:pt x="19119" y="71734"/>
                </a:moveTo>
                <a:lnTo>
                  <a:pt x="19119" y="81735"/>
                </a:lnTo>
                <a:lnTo>
                  <a:pt x="10456" y="86719"/>
                </a:lnTo>
                <a:lnTo>
                  <a:pt x="10456" y="76294"/>
                </a:lnTo>
                <a:lnTo>
                  <a:pt x="19119" y="71734"/>
                </a:lnTo>
                <a:close/>
                <a:moveTo>
                  <a:pt x="56628" y="71856"/>
                </a:moveTo>
                <a:lnTo>
                  <a:pt x="56628" y="81704"/>
                </a:lnTo>
                <a:lnTo>
                  <a:pt x="47965" y="86719"/>
                </a:lnTo>
                <a:lnTo>
                  <a:pt x="47965" y="76719"/>
                </a:lnTo>
                <a:cubicBezTo>
                  <a:pt x="47965" y="76719"/>
                  <a:pt x="56567" y="71856"/>
                  <a:pt x="56628" y="71856"/>
                </a:cubicBezTo>
                <a:close/>
                <a:moveTo>
                  <a:pt x="66354" y="76932"/>
                </a:moveTo>
                <a:lnTo>
                  <a:pt x="75017" y="81917"/>
                </a:lnTo>
                <a:lnTo>
                  <a:pt x="66354" y="86932"/>
                </a:lnTo>
                <a:lnTo>
                  <a:pt x="57691" y="81917"/>
                </a:lnTo>
                <a:lnTo>
                  <a:pt x="66354" y="76932"/>
                </a:lnTo>
                <a:close/>
                <a:moveTo>
                  <a:pt x="85108" y="76932"/>
                </a:moveTo>
                <a:lnTo>
                  <a:pt x="93771" y="81917"/>
                </a:lnTo>
                <a:lnTo>
                  <a:pt x="85108" y="86932"/>
                </a:lnTo>
                <a:lnTo>
                  <a:pt x="76446" y="81917"/>
                </a:lnTo>
                <a:lnTo>
                  <a:pt x="85108" y="76932"/>
                </a:lnTo>
                <a:close/>
                <a:moveTo>
                  <a:pt x="94136" y="82555"/>
                </a:moveTo>
                <a:lnTo>
                  <a:pt x="94136" y="92312"/>
                </a:lnTo>
                <a:lnTo>
                  <a:pt x="85807" y="87358"/>
                </a:lnTo>
                <a:lnTo>
                  <a:pt x="94136" y="82555"/>
                </a:lnTo>
                <a:close/>
                <a:moveTo>
                  <a:pt x="103528" y="77145"/>
                </a:moveTo>
                <a:lnTo>
                  <a:pt x="103528" y="87145"/>
                </a:lnTo>
                <a:lnTo>
                  <a:pt x="94835" y="92312"/>
                </a:lnTo>
                <a:lnTo>
                  <a:pt x="94835" y="82130"/>
                </a:lnTo>
                <a:lnTo>
                  <a:pt x="103528" y="77145"/>
                </a:lnTo>
                <a:close/>
                <a:moveTo>
                  <a:pt x="56628" y="82555"/>
                </a:moveTo>
                <a:lnTo>
                  <a:pt x="56628" y="92555"/>
                </a:lnTo>
                <a:lnTo>
                  <a:pt x="47965" y="97540"/>
                </a:lnTo>
                <a:lnTo>
                  <a:pt x="47965" y="87540"/>
                </a:lnTo>
                <a:lnTo>
                  <a:pt x="56628" y="82555"/>
                </a:lnTo>
                <a:close/>
                <a:moveTo>
                  <a:pt x="57327" y="82555"/>
                </a:moveTo>
                <a:lnTo>
                  <a:pt x="65989" y="87540"/>
                </a:lnTo>
                <a:lnTo>
                  <a:pt x="65989" y="97540"/>
                </a:lnTo>
                <a:lnTo>
                  <a:pt x="57327" y="92555"/>
                </a:lnTo>
                <a:lnTo>
                  <a:pt x="57327" y="82555"/>
                </a:lnTo>
                <a:close/>
                <a:moveTo>
                  <a:pt x="19119" y="82555"/>
                </a:moveTo>
                <a:lnTo>
                  <a:pt x="19119" y="92555"/>
                </a:lnTo>
                <a:lnTo>
                  <a:pt x="10456" y="97571"/>
                </a:lnTo>
                <a:lnTo>
                  <a:pt x="10456" y="87540"/>
                </a:lnTo>
                <a:lnTo>
                  <a:pt x="19119" y="82555"/>
                </a:lnTo>
                <a:close/>
                <a:moveTo>
                  <a:pt x="37873" y="82707"/>
                </a:moveTo>
                <a:cubicBezTo>
                  <a:pt x="37873" y="82707"/>
                  <a:pt x="37873" y="82707"/>
                  <a:pt x="37873" y="82707"/>
                </a:cubicBezTo>
                <a:lnTo>
                  <a:pt x="37873" y="92586"/>
                </a:lnTo>
                <a:lnTo>
                  <a:pt x="29211" y="97571"/>
                </a:lnTo>
                <a:lnTo>
                  <a:pt x="29211" y="87540"/>
                </a:lnTo>
                <a:cubicBezTo>
                  <a:pt x="29211" y="87540"/>
                  <a:pt x="37759" y="82707"/>
                  <a:pt x="37873" y="82707"/>
                </a:cubicBezTo>
                <a:close/>
                <a:moveTo>
                  <a:pt x="84744" y="87966"/>
                </a:moveTo>
                <a:lnTo>
                  <a:pt x="84744" y="97966"/>
                </a:lnTo>
                <a:lnTo>
                  <a:pt x="76081" y="102951"/>
                </a:lnTo>
                <a:lnTo>
                  <a:pt x="76081" y="92951"/>
                </a:lnTo>
                <a:lnTo>
                  <a:pt x="84744" y="87966"/>
                </a:lnTo>
                <a:close/>
                <a:moveTo>
                  <a:pt x="85473" y="87966"/>
                </a:moveTo>
                <a:lnTo>
                  <a:pt x="94136" y="93224"/>
                </a:lnTo>
                <a:lnTo>
                  <a:pt x="94136" y="102981"/>
                </a:lnTo>
                <a:lnTo>
                  <a:pt x="85473" y="97966"/>
                </a:lnTo>
                <a:lnTo>
                  <a:pt x="85473" y="87966"/>
                </a:lnTo>
                <a:close/>
                <a:moveTo>
                  <a:pt x="57327" y="93376"/>
                </a:moveTo>
                <a:lnTo>
                  <a:pt x="65989" y="98361"/>
                </a:lnTo>
                <a:lnTo>
                  <a:pt x="65989" y="108239"/>
                </a:lnTo>
                <a:lnTo>
                  <a:pt x="57327" y="103376"/>
                </a:lnTo>
                <a:lnTo>
                  <a:pt x="57327" y="93376"/>
                </a:lnTo>
                <a:close/>
                <a:moveTo>
                  <a:pt x="19119" y="93376"/>
                </a:moveTo>
                <a:lnTo>
                  <a:pt x="19119" y="103407"/>
                </a:lnTo>
                <a:lnTo>
                  <a:pt x="10456" y="108391"/>
                </a:lnTo>
                <a:lnTo>
                  <a:pt x="10456" y="98391"/>
                </a:lnTo>
                <a:lnTo>
                  <a:pt x="19119" y="93376"/>
                </a:lnTo>
                <a:close/>
                <a:moveTo>
                  <a:pt x="19818" y="93376"/>
                </a:moveTo>
                <a:lnTo>
                  <a:pt x="28481" y="98361"/>
                </a:lnTo>
                <a:lnTo>
                  <a:pt x="28481" y="108391"/>
                </a:lnTo>
                <a:lnTo>
                  <a:pt x="19818" y="103376"/>
                </a:lnTo>
                <a:lnTo>
                  <a:pt x="19818" y="93376"/>
                </a:lnTo>
                <a:close/>
                <a:moveTo>
                  <a:pt x="56628" y="93376"/>
                </a:moveTo>
                <a:lnTo>
                  <a:pt x="56628" y="103376"/>
                </a:lnTo>
                <a:lnTo>
                  <a:pt x="47965" y="108391"/>
                </a:lnTo>
                <a:lnTo>
                  <a:pt x="47965" y="98361"/>
                </a:lnTo>
                <a:lnTo>
                  <a:pt x="56628" y="93376"/>
                </a:lnTo>
                <a:close/>
                <a:moveTo>
                  <a:pt x="85108" y="98574"/>
                </a:moveTo>
                <a:lnTo>
                  <a:pt x="93771" y="103589"/>
                </a:lnTo>
                <a:lnTo>
                  <a:pt x="85108" y="108574"/>
                </a:lnTo>
                <a:lnTo>
                  <a:pt x="85017" y="108543"/>
                </a:lnTo>
                <a:lnTo>
                  <a:pt x="76446" y="103589"/>
                </a:lnTo>
                <a:lnTo>
                  <a:pt x="85108" y="98574"/>
                </a:lnTo>
                <a:close/>
                <a:moveTo>
                  <a:pt x="94136" y="104197"/>
                </a:moveTo>
                <a:lnTo>
                  <a:pt x="94136" y="113650"/>
                </a:lnTo>
                <a:lnTo>
                  <a:pt x="85807" y="108999"/>
                </a:lnTo>
                <a:lnTo>
                  <a:pt x="94136" y="104197"/>
                </a:lnTo>
                <a:close/>
                <a:moveTo>
                  <a:pt x="122981" y="98786"/>
                </a:moveTo>
                <a:lnTo>
                  <a:pt x="131644" y="103802"/>
                </a:lnTo>
                <a:lnTo>
                  <a:pt x="131644" y="113650"/>
                </a:lnTo>
                <a:lnTo>
                  <a:pt x="122981" y="108787"/>
                </a:lnTo>
                <a:lnTo>
                  <a:pt x="122981" y="98786"/>
                </a:lnTo>
                <a:close/>
                <a:moveTo>
                  <a:pt x="9727" y="98817"/>
                </a:moveTo>
                <a:lnTo>
                  <a:pt x="9727" y="108817"/>
                </a:lnTo>
                <a:lnTo>
                  <a:pt x="1064" y="113802"/>
                </a:lnTo>
                <a:lnTo>
                  <a:pt x="1064" y="103802"/>
                </a:lnTo>
                <a:lnTo>
                  <a:pt x="9727" y="98817"/>
                </a:lnTo>
                <a:close/>
                <a:moveTo>
                  <a:pt x="47235" y="98817"/>
                </a:moveTo>
                <a:lnTo>
                  <a:pt x="47235" y="108817"/>
                </a:lnTo>
                <a:lnTo>
                  <a:pt x="38572" y="113802"/>
                </a:lnTo>
                <a:cubicBezTo>
                  <a:pt x="38572" y="113802"/>
                  <a:pt x="38542" y="104045"/>
                  <a:pt x="38572" y="103741"/>
                </a:cubicBezTo>
                <a:lnTo>
                  <a:pt x="47235" y="98817"/>
                </a:lnTo>
                <a:close/>
                <a:moveTo>
                  <a:pt x="76081" y="104197"/>
                </a:moveTo>
                <a:lnTo>
                  <a:pt x="84744" y="109212"/>
                </a:lnTo>
                <a:lnTo>
                  <a:pt x="84744" y="119212"/>
                </a:lnTo>
                <a:lnTo>
                  <a:pt x="76081" y="114197"/>
                </a:lnTo>
                <a:lnTo>
                  <a:pt x="76081" y="104197"/>
                </a:lnTo>
                <a:close/>
                <a:moveTo>
                  <a:pt x="85473" y="109607"/>
                </a:moveTo>
                <a:lnTo>
                  <a:pt x="93771" y="114258"/>
                </a:lnTo>
                <a:lnTo>
                  <a:pt x="85473" y="119212"/>
                </a:lnTo>
                <a:lnTo>
                  <a:pt x="85473" y="109607"/>
                </a:lnTo>
                <a:close/>
                <a:moveTo>
                  <a:pt x="94835" y="104197"/>
                </a:moveTo>
                <a:lnTo>
                  <a:pt x="103528" y="109212"/>
                </a:lnTo>
                <a:lnTo>
                  <a:pt x="103528" y="119212"/>
                </a:lnTo>
                <a:lnTo>
                  <a:pt x="94835" y="113954"/>
                </a:lnTo>
                <a:lnTo>
                  <a:pt x="94835" y="104197"/>
                </a:lnTo>
                <a:close/>
                <a:moveTo>
                  <a:pt x="112890" y="104197"/>
                </a:moveTo>
                <a:lnTo>
                  <a:pt x="112890" y="114197"/>
                </a:lnTo>
                <a:lnTo>
                  <a:pt x="104227" y="119212"/>
                </a:lnTo>
                <a:lnTo>
                  <a:pt x="104227" y="109212"/>
                </a:lnTo>
                <a:lnTo>
                  <a:pt x="112890" y="104197"/>
                </a:lnTo>
                <a:close/>
                <a:moveTo>
                  <a:pt x="47934" y="109607"/>
                </a:moveTo>
                <a:lnTo>
                  <a:pt x="56597" y="114623"/>
                </a:lnTo>
                <a:lnTo>
                  <a:pt x="56597" y="124623"/>
                </a:lnTo>
                <a:lnTo>
                  <a:pt x="47934" y="119607"/>
                </a:lnTo>
                <a:lnTo>
                  <a:pt x="47934" y="109607"/>
                </a:lnTo>
                <a:close/>
                <a:moveTo>
                  <a:pt x="94136" y="114835"/>
                </a:moveTo>
                <a:lnTo>
                  <a:pt x="94136" y="124623"/>
                </a:lnTo>
                <a:lnTo>
                  <a:pt x="85807" y="119820"/>
                </a:lnTo>
                <a:lnTo>
                  <a:pt x="94136" y="114835"/>
                </a:lnTo>
                <a:close/>
                <a:moveTo>
                  <a:pt x="122252" y="109607"/>
                </a:moveTo>
                <a:lnTo>
                  <a:pt x="122252" y="119607"/>
                </a:lnTo>
                <a:lnTo>
                  <a:pt x="113589" y="124623"/>
                </a:lnTo>
                <a:lnTo>
                  <a:pt x="113589" y="114623"/>
                </a:lnTo>
                <a:lnTo>
                  <a:pt x="122252" y="109607"/>
                </a:lnTo>
                <a:close/>
                <a:moveTo>
                  <a:pt x="1064" y="115018"/>
                </a:moveTo>
                <a:lnTo>
                  <a:pt x="9575" y="119881"/>
                </a:lnTo>
                <a:lnTo>
                  <a:pt x="9727" y="130033"/>
                </a:lnTo>
                <a:lnTo>
                  <a:pt x="9727" y="130033"/>
                </a:lnTo>
                <a:lnTo>
                  <a:pt x="1064" y="125048"/>
                </a:lnTo>
                <a:lnTo>
                  <a:pt x="1064" y="115018"/>
                </a:lnTo>
                <a:close/>
                <a:moveTo>
                  <a:pt x="19119" y="115018"/>
                </a:moveTo>
                <a:lnTo>
                  <a:pt x="19119" y="125048"/>
                </a:lnTo>
                <a:lnTo>
                  <a:pt x="10456" y="130033"/>
                </a:lnTo>
                <a:lnTo>
                  <a:pt x="10335" y="119881"/>
                </a:lnTo>
                <a:lnTo>
                  <a:pt x="19119" y="115018"/>
                </a:lnTo>
                <a:close/>
                <a:moveTo>
                  <a:pt x="75382" y="115048"/>
                </a:moveTo>
                <a:lnTo>
                  <a:pt x="75382" y="125048"/>
                </a:lnTo>
                <a:lnTo>
                  <a:pt x="66719" y="130033"/>
                </a:lnTo>
                <a:lnTo>
                  <a:pt x="66719" y="120033"/>
                </a:lnTo>
                <a:lnTo>
                  <a:pt x="75382" y="115048"/>
                </a:lnTo>
                <a:close/>
                <a:moveTo>
                  <a:pt x="112890" y="115018"/>
                </a:moveTo>
                <a:lnTo>
                  <a:pt x="112890" y="125018"/>
                </a:lnTo>
                <a:lnTo>
                  <a:pt x="104227" y="130033"/>
                </a:lnTo>
                <a:lnTo>
                  <a:pt x="104227" y="120033"/>
                </a:lnTo>
                <a:lnTo>
                  <a:pt x="112890" y="115018"/>
                </a:lnTo>
                <a:close/>
                <a:moveTo>
                  <a:pt x="9605" y="1"/>
                </a:moveTo>
                <a:lnTo>
                  <a:pt x="9727" y="11338"/>
                </a:lnTo>
                <a:lnTo>
                  <a:pt x="0" y="16962"/>
                </a:lnTo>
                <a:lnTo>
                  <a:pt x="9362" y="22372"/>
                </a:lnTo>
                <a:lnTo>
                  <a:pt x="365" y="27570"/>
                </a:lnTo>
                <a:lnTo>
                  <a:pt x="365" y="49667"/>
                </a:lnTo>
                <a:lnTo>
                  <a:pt x="9362" y="54865"/>
                </a:lnTo>
                <a:lnTo>
                  <a:pt x="335" y="60063"/>
                </a:lnTo>
                <a:lnTo>
                  <a:pt x="335" y="71734"/>
                </a:lnTo>
                <a:lnTo>
                  <a:pt x="10426" y="65898"/>
                </a:lnTo>
                <a:lnTo>
                  <a:pt x="10426" y="55473"/>
                </a:lnTo>
                <a:lnTo>
                  <a:pt x="10426" y="44226"/>
                </a:lnTo>
                <a:cubicBezTo>
                  <a:pt x="10426" y="44226"/>
                  <a:pt x="19005" y="39393"/>
                  <a:pt x="19088" y="39393"/>
                </a:cubicBezTo>
                <a:cubicBezTo>
                  <a:pt x="19089" y="39393"/>
                  <a:pt x="19089" y="39393"/>
                  <a:pt x="19089" y="39394"/>
                </a:cubicBezTo>
                <a:lnTo>
                  <a:pt x="19089" y="49637"/>
                </a:lnTo>
                <a:lnTo>
                  <a:pt x="28116" y="54834"/>
                </a:lnTo>
                <a:lnTo>
                  <a:pt x="19119" y="60063"/>
                </a:lnTo>
                <a:lnTo>
                  <a:pt x="19119" y="70914"/>
                </a:lnTo>
                <a:lnTo>
                  <a:pt x="9727" y="75959"/>
                </a:lnTo>
                <a:lnTo>
                  <a:pt x="9727" y="97966"/>
                </a:lnTo>
                <a:lnTo>
                  <a:pt x="335" y="103376"/>
                </a:lnTo>
                <a:lnTo>
                  <a:pt x="335" y="125443"/>
                </a:lnTo>
                <a:lnTo>
                  <a:pt x="9727" y="130854"/>
                </a:lnTo>
                <a:lnTo>
                  <a:pt x="10092" y="131067"/>
                </a:lnTo>
                <a:lnTo>
                  <a:pt x="10426" y="130854"/>
                </a:lnTo>
                <a:lnTo>
                  <a:pt x="19818" y="125443"/>
                </a:lnTo>
                <a:lnTo>
                  <a:pt x="19818" y="114227"/>
                </a:lnTo>
                <a:lnTo>
                  <a:pt x="19484" y="113984"/>
                </a:lnTo>
                <a:lnTo>
                  <a:pt x="10031" y="119243"/>
                </a:lnTo>
                <a:lnTo>
                  <a:pt x="1429" y="114410"/>
                </a:lnTo>
                <a:lnTo>
                  <a:pt x="9727" y="109607"/>
                </a:lnTo>
                <a:lnTo>
                  <a:pt x="16627" y="105625"/>
                </a:lnTo>
                <a:lnTo>
                  <a:pt x="19484" y="103984"/>
                </a:lnTo>
                <a:lnTo>
                  <a:pt x="29211" y="109607"/>
                </a:lnTo>
                <a:lnTo>
                  <a:pt x="29211" y="98361"/>
                </a:lnTo>
                <a:lnTo>
                  <a:pt x="38572" y="92951"/>
                </a:lnTo>
                <a:cubicBezTo>
                  <a:pt x="38572" y="92951"/>
                  <a:pt x="38542" y="81431"/>
                  <a:pt x="38542" y="81431"/>
                </a:cubicBezTo>
                <a:cubicBezTo>
                  <a:pt x="38542" y="81431"/>
                  <a:pt x="38542" y="81431"/>
                  <a:pt x="38542" y="81431"/>
                </a:cubicBezTo>
                <a:lnTo>
                  <a:pt x="28512" y="87145"/>
                </a:lnTo>
                <a:lnTo>
                  <a:pt x="28512" y="97540"/>
                </a:lnTo>
                <a:lnTo>
                  <a:pt x="19818" y="92555"/>
                </a:lnTo>
                <a:lnTo>
                  <a:pt x="19818" y="71309"/>
                </a:lnTo>
                <a:lnTo>
                  <a:pt x="28846" y="66111"/>
                </a:lnTo>
                <a:lnTo>
                  <a:pt x="38572" y="71734"/>
                </a:lnTo>
                <a:lnTo>
                  <a:pt x="38572" y="60488"/>
                </a:lnTo>
                <a:cubicBezTo>
                  <a:pt x="38572" y="60488"/>
                  <a:pt x="47151" y="55625"/>
                  <a:pt x="47235" y="55625"/>
                </a:cubicBezTo>
                <a:cubicBezTo>
                  <a:pt x="47235" y="55625"/>
                  <a:pt x="47235" y="55625"/>
                  <a:pt x="47235" y="55625"/>
                </a:cubicBezTo>
                <a:lnTo>
                  <a:pt x="47235" y="65868"/>
                </a:lnTo>
                <a:lnTo>
                  <a:pt x="56263" y="71066"/>
                </a:lnTo>
                <a:cubicBezTo>
                  <a:pt x="56263" y="71096"/>
                  <a:pt x="47235" y="76294"/>
                  <a:pt x="47235" y="76294"/>
                </a:cubicBezTo>
                <a:lnTo>
                  <a:pt x="47235" y="97966"/>
                </a:lnTo>
                <a:lnTo>
                  <a:pt x="37843" y="103346"/>
                </a:lnTo>
                <a:lnTo>
                  <a:pt x="37843" y="115018"/>
                </a:lnTo>
                <a:lnTo>
                  <a:pt x="47235" y="109607"/>
                </a:lnTo>
                <a:lnTo>
                  <a:pt x="47235" y="120033"/>
                </a:lnTo>
                <a:lnTo>
                  <a:pt x="57327" y="125869"/>
                </a:lnTo>
                <a:lnTo>
                  <a:pt x="57327" y="114197"/>
                </a:lnTo>
                <a:lnTo>
                  <a:pt x="48299" y="108999"/>
                </a:lnTo>
                <a:lnTo>
                  <a:pt x="56962" y="103984"/>
                </a:lnTo>
                <a:lnTo>
                  <a:pt x="66658" y="109425"/>
                </a:lnTo>
                <a:lnTo>
                  <a:pt x="66719" y="87540"/>
                </a:lnTo>
                <a:lnTo>
                  <a:pt x="75716" y="82342"/>
                </a:lnTo>
                <a:lnTo>
                  <a:pt x="84348" y="87327"/>
                </a:lnTo>
                <a:lnTo>
                  <a:pt x="84409" y="87358"/>
                </a:lnTo>
                <a:lnTo>
                  <a:pt x="75807" y="92312"/>
                </a:lnTo>
                <a:lnTo>
                  <a:pt x="75382" y="92555"/>
                </a:lnTo>
                <a:lnTo>
                  <a:pt x="75382" y="114227"/>
                </a:lnTo>
                <a:lnTo>
                  <a:pt x="66415" y="119395"/>
                </a:lnTo>
                <a:lnTo>
                  <a:pt x="65989" y="119638"/>
                </a:lnTo>
                <a:lnTo>
                  <a:pt x="65989" y="131279"/>
                </a:lnTo>
                <a:lnTo>
                  <a:pt x="76081" y="125474"/>
                </a:lnTo>
                <a:lnTo>
                  <a:pt x="76081" y="115048"/>
                </a:lnTo>
                <a:lnTo>
                  <a:pt x="84744" y="120033"/>
                </a:lnTo>
                <a:lnTo>
                  <a:pt x="85108" y="120246"/>
                </a:lnTo>
                <a:lnTo>
                  <a:pt x="94835" y="125869"/>
                </a:lnTo>
                <a:lnTo>
                  <a:pt x="94835" y="114896"/>
                </a:lnTo>
                <a:lnTo>
                  <a:pt x="103528" y="120033"/>
                </a:lnTo>
                <a:lnTo>
                  <a:pt x="103528" y="131279"/>
                </a:lnTo>
                <a:lnTo>
                  <a:pt x="112890" y="125869"/>
                </a:lnTo>
                <a:lnTo>
                  <a:pt x="122981" y="120033"/>
                </a:lnTo>
                <a:lnTo>
                  <a:pt x="122981" y="109607"/>
                </a:lnTo>
                <a:lnTo>
                  <a:pt x="132313" y="114987"/>
                </a:lnTo>
                <a:lnTo>
                  <a:pt x="132343" y="103376"/>
                </a:lnTo>
                <a:lnTo>
                  <a:pt x="122252" y="97540"/>
                </a:lnTo>
                <a:lnTo>
                  <a:pt x="122252" y="108787"/>
                </a:lnTo>
                <a:lnTo>
                  <a:pt x="113589" y="113802"/>
                </a:lnTo>
                <a:lnTo>
                  <a:pt x="113589" y="102981"/>
                </a:lnTo>
                <a:lnTo>
                  <a:pt x="103862" y="108574"/>
                </a:lnTo>
                <a:lnTo>
                  <a:pt x="94835" y="103376"/>
                </a:lnTo>
                <a:lnTo>
                  <a:pt x="94835" y="93194"/>
                </a:lnTo>
                <a:lnTo>
                  <a:pt x="104227" y="87540"/>
                </a:lnTo>
                <a:lnTo>
                  <a:pt x="104227" y="75899"/>
                </a:lnTo>
                <a:lnTo>
                  <a:pt x="94470" y="81522"/>
                </a:lnTo>
                <a:lnTo>
                  <a:pt x="85108" y="76111"/>
                </a:lnTo>
                <a:lnTo>
                  <a:pt x="75716" y="81522"/>
                </a:lnTo>
                <a:lnTo>
                  <a:pt x="66719" y="76324"/>
                </a:lnTo>
                <a:lnTo>
                  <a:pt x="66719" y="65898"/>
                </a:lnTo>
                <a:lnTo>
                  <a:pt x="76446" y="60275"/>
                </a:lnTo>
                <a:lnTo>
                  <a:pt x="66719" y="54652"/>
                </a:lnTo>
                <a:lnTo>
                  <a:pt x="66719" y="43406"/>
                </a:lnTo>
                <a:lnTo>
                  <a:pt x="56628" y="49242"/>
                </a:lnTo>
                <a:lnTo>
                  <a:pt x="56628" y="59637"/>
                </a:lnTo>
                <a:lnTo>
                  <a:pt x="47965" y="54622"/>
                </a:lnTo>
                <a:lnTo>
                  <a:pt x="47965" y="33406"/>
                </a:lnTo>
                <a:lnTo>
                  <a:pt x="57327" y="27995"/>
                </a:lnTo>
                <a:lnTo>
                  <a:pt x="57327" y="16354"/>
                </a:lnTo>
                <a:lnTo>
                  <a:pt x="47235" y="22159"/>
                </a:lnTo>
                <a:lnTo>
                  <a:pt x="47235" y="33010"/>
                </a:lnTo>
                <a:lnTo>
                  <a:pt x="38208" y="38208"/>
                </a:lnTo>
                <a:lnTo>
                  <a:pt x="29545" y="33193"/>
                </a:lnTo>
                <a:lnTo>
                  <a:pt x="38572" y="27995"/>
                </a:lnTo>
                <a:lnTo>
                  <a:pt x="38572" y="16354"/>
                </a:lnTo>
                <a:lnTo>
                  <a:pt x="28481" y="22159"/>
                </a:lnTo>
                <a:lnTo>
                  <a:pt x="28481" y="43406"/>
                </a:lnTo>
                <a:lnTo>
                  <a:pt x="19818" y="38482"/>
                </a:lnTo>
                <a:lnTo>
                  <a:pt x="19818" y="27570"/>
                </a:lnTo>
                <a:lnTo>
                  <a:pt x="10821" y="22372"/>
                </a:lnTo>
                <a:lnTo>
                  <a:pt x="19484" y="17387"/>
                </a:lnTo>
                <a:lnTo>
                  <a:pt x="19818" y="17174"/>
                </a:lnTo>
                <a:lnTo>
                  <a:pt x="19818" y="5928"/>
                </a:lnTo>
                <a:lnTo>
                  <a:pt x="9605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0800000" flipH="1">
            <a:off x="1748057" y="4129687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gradFill>
          <a:gsLst>
            <a:gs pos="0">
              <a:schemeClr val="accent2"/>
            </a:gs>
            <a:gs pos="100000">
              <a:srgbClr val="F5EEF8"/>
            </a:gs>
          </a:gsLst>
          <a:lin ang="13500032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/>
          <p:nvPr/>
        </p:nvSpPr>
        <p:spPr>
          <a:xfrm rot="10800000">
            <a:off x="7216120" y="-758124"/>
            <a:ext cx="2236205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/>
          <p:nvPr/>
        </p:nvSpPr>
        <p:spPr>
          <a:xfrm flipH="1">
            <a:off x="-929682" y="-40276"/>
            <a:ext cx="1876041" cy="4284423"/>
          </a:xfrm>
          <a:custGeom>
            <a:avLst/>
            <a:gdLst/>
            <a:ahLst/>
            <a:cxnLst/>
            <a:rect l="l" t="t" r="r" b="b"/>
            <a:pathLst>
              <a:path w="54014" h="123346" extrusionOk="0">
                <a:moveTo>
                  <a:pt x="10000" y="1246"/>
                </a:moveTo>
                <a:lnTo>
                  <a:pt x="18025" y="5897"/>
                </a:lnTo>
                <a:lnTo>
                  <a:pt x="18025" y="15289"/>
                </a:lnTo>
                <a:lnTo>
                  <a:pt x="9879" y="10578"/>
                </a:lnTo>
                <a:lnTo>
                  <a:pt x="10000" y="1246"/>
                </a:lnTo>
                <a:close/>
                <a:moveTo>
                  <a:pt x="9544" y="11216"/>
                </a:moveTo>
                <a:lnTo>
                  <a:pt x="17660" y="15897"/>
                </a:lnTo>
                <a:lnTo>
                  <a:pt x="9544" y="20608"/>
                </a:lnTo>
                <a:lnTo>
                  <a:pt x="1581" y="15988"/>
                </a:lnTo>
                <a:lnTo>
                  <a:pt x="1398" y="15897"/>
                </a:lnTo>
                <a:lnTo>
                  <a:pt x="9544" y="11216"/>
                </a:lnTo>
                <a:close/>
                <a:moveTo>
                  <a:pt x="35685" y="16505"/>
                </a:moveTo>
                <a:lnTo>
                  <a:pt x="35685" y="25897"/>
                </a:lnTo>
                <a:lnTo>
                  <a:pt x="27539" y="30578"/>
                </a:lnTo>
                <a:lnTo>
                  <a:pt x="27539" y="21186"/>
                </a:lnTo>
                <a:lnTo>
                  <a:pt x="35685" y="16505"/>
                </a:lnTo>
                <a:close/>
                <a:moveTo>
                  <a:pt x="53345" y="16505"/>
                </a:moveTo>
                <a:lnTo>
                  <a:pt x="53345" y="25897"/>
                </a:lnTo>
                <a:lnTo>
                  <a:pt x="45198" y="30578"/>
                </a:lnTo>
                <a:lnTo>
                  <a:pt x="45198" y="21186"/>
                </a:lnTo>
                <a:lnTo>
                  <a:pt x="53345" y="16505"/>
                </a:lnTo>
                <a:close/>
                <a:moveTo>
                  <a:pt x="9180" y="21581"/>
                </a:moveTo>
                <a:lnTo>
                  <a:pt x="9180" y="30973"/>
                </a:lnTo>
                <a:lnTo>
                  <a:pt x="1064" y="35685"/>
                </a:lnTo>
                <a:lnTo>
                  <a:pt x="1064" y="26292"/>
                </a:lnTo>
                <a:lnTo>
                  <a:pt x="9180" y="21581"/>
                </a:lnTo>
                <a:close/>
                <a:moveTo>
                  <a:pt x="9879" y="21581"/>
                </a:moveTo>
                <a:lnTo>
                  <a:pt x="18025" y="26292"/>
                </a:lnTo>
                <a:lnTo>
                  <a:pt x="18025" y="35715"/>
                </a:lnTo>
                <a:cubicBezTo>
                  <a:pt x="17964" y="35715"/>
                  <a:pt x="9879" y="30973"/>
                  <a:pt x="9879" y="30973"/>
                </a:cubicBezTo>
                <a:lnTo>
                  <a:pt x="9879" y="21581"/>
                </a:lnTo>
                <a:close/>
                <a:moveTo>
                  <a:pt x="9514" y="31581"/>
                </a:moveTo>
                <a:lnTo>
                  <a:pt x="17721" y="36323"/>
                </a:lnTo>
                <a:lnTo>
                  <a:pt x="9514" y="40973"/>
                </a:lnTo>
                <a:lnTo>
                  <a:pt x="1398" y="36293"/>
                </a:lnTo>
                <a:lnTo>
                  <a:pt x="9514" y="31581"/>
                </a:lnTo>
                <a:close/>
                <a:moveTo>
                  <a:pt x="27539" y="31794"/>
                </a:moveTo>
                <a:lnTo>
                  <a:pt x="35685" y="36475"/>
                </a:lnTo>
                <a:lnTo>
                  <a:pt x="35685" y="45898"/>
                </a:lnTo>
                <a:lnTo>
                  <a:pt x="27539" y="41186"/>
                </a:lnTo>
                <a:lnTo>
                  <a:pt x="27539" y="31794"/>
                </a:lnTo>
                <a:close/>
                <a:moveTo>
                  <a:pt x="44499" y="31794"/>
                </a:moveTo>
                <a:lnTo>
                  <a:pt x="44499" y="41186"/>
                </a:lnTo>
                <a:lnTo>
                  <a:pt x="36353" y="45898"/>
                </a:lnTo>
                <a:lnTo>
                  <a:pt x="36353" y="36475"/>
                </a:lnTo>
                <a:lnTo>
                  <a:pt x="44499" y="31794"/>
                </a:lnTo>
                <a:close/>
                <a:moveTo>
                  <a:pt x="1034" y="36900"/>
                </a:moveTo>
                <a:lnTo>
                  <a:pt x="9180" y="41612"/>
                </a:lnTo>
                <a:lnTo>
                  <a:pt x="9180" y="50974"/>
                </a:lnTo>
                <a:lnTo>
                  <a:pt x="1034" y="46262"/>
                </a:lnTo>
                <a:lnTo>
                  <a:pt x="1034" y="36900"/>
                </a:lnTo>
                <a:close/>
                <a:moveTo>
                  <a:pt x="18815" y="36961"/>
                </a:moveTo>
                <a:lnTo>
                  <a:pt x="26839" y="41612"/>
                </a:lnTo>
                <a:lnTo>
                  <a:pt x="26839" y="50974"/>
                </a:lnTo>
                <a:lnTo>
                  <a:pt x="18724" y="46293"/>
                </a:lnTo>
                <a:cubicBezTo>
                  <a:pt x="18724" y="46293"/>
                  <a:pt x="18785" y="36961"/>
                  <a:pt x="18815" y="36961"/>
                </a:cubicBezTo>
                <a:close/>
                <a:moveTo>
                  <a:pt x="27539" y="41977"/>
                </a:moveTo>
                <a:lnTo>
                  <a:pt x="35685" y="46688"/>
                </a:lnTo>
                <a:lnTo>
                  <a:pt x="35685" y="56080"/>
                </a:lnTo>
                <a:lnTo>
                  <a:pt x="27539" y="51369"/>
                </a:lnTo>
                <a:lnTo>
                  <a:pt x="27539" y="41977"/>
                </a:lnTo>
                <a:close/>
                <a:moveTo>
                  <a:pt x="26839" y="52189"/>
                </a:moveTo>
                <a:lnTo>
                  <a:pt x="26839" y="61582"/>
                </a:lnTo>
                <a:lnTo>
                  <a:pt x="18724" y="66263"/>
                </a:lnTo>
                <a:lnTo>
                  <a:pt x="18724" y="56870"/>
                </a:lnTo>
                <a:lnTo>
                  <a:pt x="26839" y="52189"/>
                </a:lnTo>
                <a:close/>
                <a:moveTo>
                  <a:pt x="27539" y="52189"/>
                </a:moveTo>
                <a:lnTo>
                  <a:pt x="35685" y="56870"/>
                </a:lnTo>
                <a:lnTo>
                  <a:pt x="35685" y="66263"/>
                </a:lnTo>
                <a:lnTo>
                  <a:pt x="27539" y="61582"/>
                </a:lnTo>
                <a:lnTo>
                  <a:pt x="27539" y="52189"/>
                </a:lnTo>
                <a:close/>
                <a:moveTo>
                  <a:pt x="9180" y="52189"/>
                </a:moveTo>
                <a:lnTo>
                  <a:pt x="9180" y="61582"/>
                </a:lnTo>
                <a:lnTo>
                  <a:pt x="1034" y="66293"/>
                </a:lnTo>
                <a:lnTo>
                  <a:pt x="1034" y="56870"/>
                </a:lnTo>
                <a:lnTo>
                  <a:pt x="9180" y="52189"/>
                </a:lnTo>
                <a:close/>
                <a:moveTo>
                  <a:pt x="18025" y="67478"/>
                </a:moveTo>
                <a:lnTo>
                  <a:pt x="18025" y="76871"/>
                </a:lnTo>
                <a:lnTo>
                  <a:pt x="9879" y="81582"/>
                </a:lnTo>
                <a:lnTo>
                  <a:pt x="9879" y="72706"/>
                </a:lnTo>
                <a:lnTo>
                  <a:pt x="18025" y="67478"/>
                </a:lnTo>
                <a:close/>
                <a:moveTo>
                  <a:pt x="18025" y="77661"/>
                </a:moveTo>
                <a:lnTo>
                  <a:pt x="18025" y="87053"/>
                </a:lnTo>
                <a:lnTo>
                  <a:pt x="9879" y="91764"/>
                </a:lnTo>
                <a:lnTo>
                  <a:pt x="9879" y="82372"/>
                </a:lnTo>
                <a:lnTo>
                  <a:pt x="18025" y="77661"/>
                </a:lnTo>
                <a:close/>
                <a:moveTo>
                  <a:pt x="35685" y="77813"/>
                </a:moveTo>
                <a:lnTo>
                  <a:pt x="35685" y="87084"/>
                </a:lnTo>
                <a:lnTo>
                  <a:pt x="27539" y="91764"/>
                </a:lnTo>
                <a:lnTo>
                  <a:pt x="27539" y="82372"/>
                </a:lnTo>
                <a:lnTo>
                  <a:pt x="35685" y="77813"/>
                </a:lnTo>
                <a:close/>
                <a:moveTo>
                  <a:pt x="18025" y="87874"/>
                </a:moveTo>
                <a:lnTo>
                  <a:pt x="18025" y="97266"/>
                </a:lnTo>
                <a:lnTo>
                  <a:pt x="9879" y="101947"/>
                </a:lnTo>
                <a:lnTo>
                  <a:pt x="9879" y="92555"/>
                </a:lnTo>
                <a:lnTo>
                  <a:pt x="18025" y="87874"/>
                </a:lnTo>
                <a:close/>
                <a:moveTo>
                  <a:pt x="18724" y="87874"/>
                </a:moveTo>
                <a:lnTo>
                  <a:pt x="26839" y="92555"/>
                </a:lnTo>
                <a:lnTo>
                  <a:pt x="26839" y="101947"/>
                </a:lnTo>
                <a:lnTo>
                  <a:pt x="18724" y="97266"/>
                </a:lnTo>
                <a:lnTo>
                  <a:pt x="18724" y="87874"/>
                </a:lnTo>
                <a:close/>
                <a:moveTo>
                  <a:pt x="9210" y="92950"/>
                </a:moveTo>
                <a:lnTo>
                  <a:pt x="9210" y="102403"/>
                </a:lnTo>
                <a:lnTo>
                  <a:pt x="1064" y="107084"/>
                </a:lnTo>
                <a:lnTo>
                  <a:pt x="1064" y="97661"/>
                </a:lnTo>
                <a:lnTo>
                  <a:pt x="9210" y="92950"/>
                </a:lnTo>
                <a:close/>
                <a:moveTo>
                  <a:pt x="1064" y="108269"/>
                </a:moveTo>
                <a:lnTo>
                  <a:pt x="9210" y="113406"/>
                </a:lnTo>
                <a:lnTo>
                  <a:pt x="9210" y="122373"/>
                </a:lnTo>
                <a:lnTo>
                  <a:pt x="1064" y="117662"/>
                </a:lnTo>
                <a:lnTo>
                  <a:pt x="1064" y="108269"/>
                </a:lnTo>
                <a:close/>
                <a:moveTo>
                  <a:pt x="18025" y="108269"/>
                </a:moveTo>
                <a:lnTo>
                  <a:pt x="18025" y="117662"/>
                </a:lnTo>
                <a:lnTo>
                  <a:pt x="9879" y="122373"/>
                </a:lnTo>
                <a:lnTo>
                  <a:pt x="9879" y="113406"/>
                </a:lnTo>
                <a:lnTo>
                  <a:pt x="18025" y="108269"/>
                </a:lnTo>
                <a:close/>
                <a:moveTo>
                  <a:pt x="9180" y="0"/>
                </a:moveTo>
                <a:lnTo>
                  <a:pt x="9180" y="10608"/>
                </a:lnTo>
                <a:lnTo>
                  <a:pt x="0" y="15897"/>
                </a:lnTo>
                <a:lnTo>
                  <a:pt x="8845" y="21004"/>
                </a:lnTo>
                <a:lnTo>
                  <a:pt x="365" y="25897"/>
                </a:lnTo>
                <a:lnTo>
                  <a:pt x="365" y="46688"/>
                </a:lnTo>
                <a:lnTo>
                  <a:pt x="8845" y="51582"/>
                </a:lnTo>
                <a:lnTo>
                  <a:pt x="365" y="56475"/>
                </a:lnTo>
                <a:lnTo>
                  <a:pt x="365" y="67478"/>
                </a:lnTo>
                <a:lnTo>
                  <a:pt x="9879" y="61977"/>
                </a:lnTo>
                <a:lnTo>
                  <a:pt x="9879" y="52189"/>
                </a:lnTo>
                <a:lnTo>
                  <a:pt x="9879" y="41612"/>
                </a:lnTo>
                <a:cubicBezTo>
                  <a:pt x="9879" y="41612"/>
                  <a:pt x="17911" y="37052"/>
                  <a:pt x="18024" y="37052"/>
                </a:cubicBezTo>
                <a:cubicBezTo>
                  <a:pt x="18024" y="37052"/>
                  <a:pt x="18025" y="37052"/>
                  <a:pt x="18025" y="37052"/>
                </a:cubicBezTo>
                <a:lnTo>
                  <a:pt x="18025" y="46718"/>
                </a:lnTo>
                <a:lnTo>
                  <a:pt x="26505" y="51612"/>
                </a:lnTo>
                <a:lnTo>
                  <a:pt x="18025" y="56506"/>
                </a:lnTo>
                <a:lnTo>
                  <a:pt x="18025" y="66688"/>
                </a:lnTo>
                <a:lnTo>
                  <a:pt x="9210" y="72251"/>
                </a:lnTo>
                <a:lnTo>
                  <a:pt x="9180" y="92160"/>
                </a:lnTo>
                <a:lnTo>
                  <a:pt x="334" y="97266"/>
                </a:lnTo>
                <a:lnTo>
                  <a:pt x="334" y="118057"/>
                </a:lnTo>
                <a:lnTo>
                  <a:pt x="9180" y="123133"/>
                </a:lnTo>
                <a:lnTo>
                  <a:pt x="9514" y="123345"/>
                </a:lnTo>
                <a:lnTo>
                  <a:pt x="9879" y="123133"/>
                </a:lnTo>
                <a:lnTo>
                  <a:pt x="16809" y="119120"/>
                </a:lnTo>
                <a:lnTo>
                  <a:pt x="18693" y="118057"/>
                </a:lnTo>
                <a:lnTo>
                  <a:pt x="18693" y="106901"/>
                </a:lnTo>
                <a:lnTo>
                  <a:pt x="9484" y="112737"/>
                </a:lnTo>
                <a:lnTo>
                  <a:pt x="1398" y="107661"/>
                </a:lnTo>
                <a:lnTo>
                  <a:pt x="9210" y="103163"/>
                </a:lnTo>
                <a:lnTo>
                  <a:pt x="18359" y="97844"/>
                </a:lnTo>
                <a:lnTo>
                  <a:pt x="27539" y="103163"/>
                </a:lnTo>
                <a:lnTo>
                  <a:pt x="27539" y="92555"/>
                </a:lnTo>
                <a:lnTo>
                  <a:pt x="36384" y="87448"/>
                </a:lnTo>
                <a:lnTo>
                  <a:pt x="36445" y="76445"/>
                </a:lnTo>
                <a:lnTo>
                  <a:pt x="26839" y="81977"/>
                </a:lnTo>
                <a:lnTo>
                  <a:pt x="26839" y="91764"/>
                </a:lnTo>
                <a:lnTo>
                  <a:pt x="18724" y="87053"/>
                </a:lnTo>
                <a:lnTo>
                  <a:pt x="18724" y="67053"/>
                </a:lnTo>
                <a:lnTo>
                  <a:pt x="27174" y="62159"/>
                </a:lnTo>
                <a:lnTo>
                  <a:pt x="36353" y="67448"/>
                </a:lnTo>
                <a:lnTo>
                  <a:pt x="36353" y="46688"/>
                </a:lnTo>
                <a:lnTo>
                  <a:pt x="45198" y="41551"/>
                </a:lnTo>
                <a:lnTo>
                  <a:pt x="45198" y="31399"/>
                </a:lnTo>
                <a:lnTo>
                  <a:pt x="54013" y="26292"/>
                </a:lnTo>
                <a:lnTo>
                  <a:pt x="54013" y="15289"/>
                </a:lnTo>
                <a:lnTo>
                  <a:pt x="44499" y="20791"/>
                </a:lnTo>
                <a:lnTo>
                  <a:pt x="44499" y="31004"/>
                </a:lnTo>
                <a:lnTo>
                  <a:pt x="36080" y="35837"/>
                </a:lnTo>
                <a:lnTo>
                  <a:pt x="36019" y="35897"/>
                </a:lnTo>
                <a:lnTo>
                  <a:pt x="27873" y="31186"/>
                </a:lnTo>
                <a:lnTo>
                  <a:pt x="36384" y="26292"/>
                </a:lnTo>
                <a:lnTo>
                  <a:pt x="36384" y="15289"/>
                </a:lnTo>
                <a:lnTo>
                  <a:pt x="26839" y="20791"/>
                </a:lnTo>
                <a:lnTo>
                  <a:pt x="26839" y="40791"/>
                </a:lnTo>
                <a:lnTo>
                  <a:pt x="18785" y="36141"/>
                </a:lnTo>
                <a:lnTo>
                  <a:pt x="18693" y="25897"/>
                </a:lnTo>
                <a:lnTo>
                  <a:pt x="10213" y="20973"/>
                </a:lnTo>
                <a:lnTo>
                  <a:pt x="18359" y="16292"/>
                </a:lnTo>
                <a:lnTo>
                  <a:pt x="18693" y="16079"/>
                </a:lnTo>
                <a:lnTo>
                  <a:pt x="18693" y="5502"/>
                </a:lnTo>
                <a:lnTo>
                  <a:pt x="918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7"/>
          <p:cNvSpPr/>
          <p:nvPr/>
        </p:nvSpPr>
        <p:spPr>
          <a:xfrm rot="5400000">
            <a:off x="6624843" y="3209037"/>
            <a:ext cx="1876041" cy="4284423"/>
          </a:xfrm>
          <a:custGeom>
            <a:avLst/>
            <a:gdLst/>
            <a:ahLst/>
            <a:cxnLst/>
            <a:rect l="l" t="t" r="r" b="b"/>
            <a:pathLst>
              <a:path w="54014" h="123346" extrusionOk="0">
                <a:moveTo>
                  <a:pt x="10000" y="1246"/>
                </a:moveTo>
                <a:lnTo>
                  <a:pt x="18025" y="5897"/>
                </a:lnTo>
                <a:lnTo>
                  <a:pt x="18025" y="15289"/>
                </a:lnTo>
                <a:lnTo>
                  <a:pt x="9879" y="10578"/>
                </a:lnTo>
                <a:lnTo>
                  <a:pt x="10000" y="1246"/>
                </a:lnTo>
                <a:close/>
                <a:moveTo>
                  <a:pt x="9544" y="11216"/>
                </a:moveTo>
                <a:lnTo>
                  <a:pt x="17660" y="15897"/>
                </a:lnTo>
                <a:lnTo>
                  <a:pt x="9544" y="20608"/>
                </a:lnTo>
                <a:lnTo>
                  <a:pt x="1581" y="15988"/>
                </a:lnTo>
                <a:lnTo>
                  <a:pt x="1398" y="15897"/>
                </a:lnTo>
                <a:lnTo>
                  <a:pt x="9544" y="11216"/>
                </a:lnTo>
                <a:close/>
                <a:moveTo>
                  <a:pt x="35685" y="16505"/>
                </a:moveTo>
                <a:lnTo>
                  <a:pt x="35685" y="25897"/>
                </a:lnTo>
                <a:lnTo>
                  <a:pt x="27539" y="30578"/>
                </a:lnTo>
                <a:lnTo>
                  <a:pt x="27539" y="21186"/>
                </a:lnTo>
                <a:lnTo>
                  <a:pt x="35685" y="16505"/>
                </a:lnTo>
                <a:close/>
                <a:moveTo>
                  <a:pt x="53345" y="16505"/>
                </a:moveTo>
                <a:lnTo>
                  <a:pt x="53345" y="25897"/>
                </a:lnTo>
                <a:lnTo>
                  <a:pt x="45198" y="30578"/>
                </a:lnTo>
                <a:lnTo>
                  <a:pt x="45198" y="21186"/>
                </a:lnTo>
                <a:lnTo>
                  <a:pt x="53345" y="16505"/>
                </a:lnTo>
                <a:close/>
                <a:moveTo>
                  <a:pt x="9180" y="21581"/>
                </a:moveTo>
                <a:lnTo>
                  <a:pt x="9180" y="30973"/>
                </a:lnTo>
                <a:lnTo>
                  <a:pt x="1064" y="35685"/>
                </a:lnTo>
                <a:lnTo>
                  <a:pt x="1064" y="26292"/>
                </a:lnTo>
                <a:lnTo>
                  <a:pt x="9180" y="21581"/>
                </a:lnTo>
                <a:close/>
                <a:moveTo>
                  <a:pt x="9879" y="21581"/>
                </a:moveTo>
                <a:lnTo>
                  <a:pt x="18025" y="26292"/>
                </a:lnTo>
                <a:lnTo>
                  <a:pt x="18025" y="35715"/>
                </a:lnTo>
                <a:cubicBezTo>
                  <a:pt x="17964" y="35715"/>
                  <a:pt x="9879" y="30973"/>
                  <a:pt x="9879" y="30973"/>
                </a:cubicBezTo>
                <a:lnTo>
                  <a:pt x="9879" y="21581"/>
                </a:lnTo>
                <a:close/>
                <a:moveTo>
                  <a:pt x="9514" y="31581"/>
                </a:moveTo>
                <a:lnTo>
                  <a:pt x="17721" y="36323"/>
                </a:lnTo>
                <a:lnTo>
                  <a:pt x="9514" y="40973"/>
                </a:lnTo>
                <a:lnTo>
                  <a:pt x="1398" y="36293"/>
                </a:lnTo>
                <a:lnTo>
                  <a:pt x="9514" y="31581"/>
                </a:lnTo>
                <a:close/>
                <a:moveTo>
                  <a:pt x="27539" y="31794"/>
                </a:moveTo>
                <a:lnTo>
                  <a:pt x="35685" y="36475"/>
                </a:lnTo>
                <a:lnTo>
                  <a:pt x="35685" y="45898"/>
                </a:lnTo>
                <a:lnTo>
                  <a:pt x="27539" y="41186"/>
                </a:lnTo>
                <a:lnTo>
                  <a:pt x="27539" y="31794"/>
                </a:lnTo>
                <a:close/>
                <a:moveTo>
                  <a:pt x="44499" y="31794"/>
                </a:moveTo>
                <a:lnTo>
                  <a:pt x="44499" y="41186"/>
                </a:lnTo>
                <a:lnTo>
                  <a:pt x="36353" y="45898"/>
                </a:lnTo>
                <a:lnTo>
                  <a:pt x="36353" y="36475"/>
                </a:lnTo>
                <a:lnTo>
                  <a:pt x="44499" y="31794"/>
                </a:lnTo>
                <a:close/>
                <a:moveTo>
                  <a:pt x="1034" y="36900"/>
                </a:moveTo>
                <a:lnTo>
                  <a:pt x="9180" y="41612"/>
                </a:lnTo>
                <a:lnTo>
                  <a:pt x="9180" y="50974"/>
                </a:lnTo>
                <a:lnTo>
                  <a:pt x="1034" y="46262"/>
                </a:lnTo>
                <a:lnTo>
                  <a:pt x="1034" y="36900"/>
                </a:lnTo>
                <a:close/>
                <a:moveTo>
                  <a:pt x="18815" y="36961"/>
                </a:moveTo>
                <a:lnTo>
                  <a:pt x="26839" y="41612"/>
                </a:lnTo>
                <a:lnTo>
                  <a:pt x="26839" y="50974"/>
                </a:lnTo>
                <a:lnTo>
                  <a:pt x="18724" y="46293"/>
                </a:lnTo>
                <a:cubicBezTo>
                  <a:pt x="18724" y="46293"/>
                  <a:pt x="18785" y="36961"/>
                  <a:pt x="18815" y="36961"/>
                </a:cubicBezTo>
                <a:close/>
                <a:moveTo>
                  <a:pt x="27539" y="41977"/>
                </a:moveTo>
                <a:lnTo>
                  <a:pt x="35685" y="46688"/>
                </a:lnTo>
                <a:lnTo>
                  <a:pt x="35685" y="56080"/>
                </a:lnTo>
                <a:lnTo>
                  <a:pt x="27539" y="51369"/>
                </a:lnTo>
                <a:lnTo>
                  <a:pt x="27539" y="41977"/>
                </a:lnTo>
                <a:close/>
                <a:moveTo>
                  <a:pt x="26839" y="52189"/>
                </a:moveTo>
                <a:lnTo>
                  <a:pt x="26839" y="61582"/>
                </a:lnTo>
                <a:lnTo>
                  <a:pt x="18724" y="66263"/>
                </a:lnTo>
                <a:lnTo>
                  <a:pt x="18724" y="56870"/>
                </a:lnTo>
                <a:lnTo>
                  <a:pt x="26839" y="52189"/>
                </a:lnTo>
                <a:close/>
                <a:moveTo>
                  <a:pt x="27539" y="52189"/>
                </a:moveTo>
                <a:lnTo>
                  <a:pt x="35685" y="56870"/>
                </a:lnTo>
                <a:lnTo>
                  <a:pt x="35685" y="66263"/>
                </a:lnTo>
                <a:lnTo>
                  <a:pt x="27539" y="61582"/>
                </a:lnTo>
                <a:lnTo>
                  <a:pt x="27539" y="52189"/>
                </a:lnTo>
                <a:close/>
                <a:moveTo>
                  <a:pt x="9180" y="52189"/>
                </a:moveTo>
                <a:lnTo>
                  <a:pt x="9180" y="61582"/>
                </a:lnTo>
                <a:lnTo>
                  <a:pt x="1034" y="66293"/>
                </a:lnTo>
                <a:lnTo>
                  <a:pt x="1034" y="56870"/>
                </a:lnTo>
                <a:lnTo>
                  <a:pt x="9180" y="52189"/>
                </a:lnTo>
                <a:close/>
                <a:moveTo>
                  <a:pt x="18025" y="67478"/>
                </a:moveTo>
                <a:lnTo>
                  <a:pt x="18025" y="76871"/>
                </a:lnTo>
                <a:lnTo>
                  <a:pt x="9879" y="81582"/>
                </a:lnTo>
                <a:lnTo>
                  <a:pt x="9879" y="72706"/>
                </a:lnTo>
                <a:lnTo>
                  <a:pt x="18025" y="67478"/>
                </a:lnTo>
                <a:close/>
                <a:moveTo>
                  <a:pt x="18025" y="77661"/>
                </a:moveTo>
                <a:lnTo>
                  <a:pt x="18025" y="87053"/>
                </a:lnTo>
                <a:lnTo>
                  <a:pt x="9879" y="91764"/>
                </a:lnTo>
                <a:lnTo>
                  <a:pt x="9879" y="82372"/>
                </a:lnTo>
                <a:lnTo>
                  <a:pt x="18025" y="77661"/>
                </a:lnTo>
                <a:close/>
                <a:moveTo>
                  <a:pt x="35685" y="77813"/>
                </a:moveTo>
                <a:lnTo>
                  <a:pt x="35685" y="87084"/>
                </a:lnTo>
                <a:lnTo>
                  <a:pt x="27539" y="91764"/>
                </a:lnTo>
                <a:lnTo>
                  <a:pt x="27539" y="82372"/>
                </a:lnTo>
                <a:lnTo>
                  <a:pt x="35685" y="77813"/>
                </a:lnTo>
                <a:close/>
                <a:moveTo>
                  <a:pt x="18025" y="87874"/>
                </a:moveTo>
                <a:lnTo>
                  <a:pt x="18025" y="97266"/>
                </a:lnTo>
                <a:lnTo>
                  <a:pt x="9879" y="101947"/>
                </a:lnTo>
                <a:lnTo>
                  <a:pt x="9879" y="92555"/>
                </a:lnTo>
                <a:lnTo>
                  <a:pt x="18025" y="87874"/>
                </a:lnTo>
                <a:close/>
                <a:moveTo>
                  <a:pt x="18724" y="87874"/>
                </a:moveTo>
                <a:lnTo>
                  <a:pt x="26839" y="92555"/>
                </a:lnTo>
                <a:lnTo>
                  <a:pt x="26839" y="101947"/>
                </a:lnTo>
                <a:lnTo>
                  <a:pt x="18724" y="97266"/>
                </a:lnTo>
                <a:lnTo>
                  <a:pt x="18724" y="87874"/>
                </a:lnTo>
                <a:close/>
                <a:moveTo>
                  <a:pt x="9210" y="92950"/>
                </a:moveTo>
                <a:lnTo>
                  <a:pt x="9210" y="102403"/>
                </a:lnTo>
                <a:lnTo>
                  <a:pt x="1064" y="107084"/>
                </a:lnTo>
                <a:lnTo>
                  <a:pt x="1064" y="97661"/>
                </a:lnTo>
                <a:lnTo>
                  <a:pt x="9210" y="92950"/>
                </a:lnTo>
                <a:close/>
                <a:moveTo>
                  <a:pt x="1064" y="108269"/>
                </a:moveTo>
                <a:lnTo>
                  <a:pt x="9210" y="113406"/>
                </a:lnTo>
                <a:lnTo>
                  <a:pt x="9210" y="122373"/>
                </a:lnTo>
                <a:lnTo>
                  <a:pt x="1064" y="117662"/>
                </a:lnTo>
                <a:lnTo>
                  <a:pt x="1064" y="108269"/>
                </a:lnTo>
                <a:close/>
                <a:moveTo>
                  <a:pt x="18025" y="108269"/>
                </a:moveTo>
                <a:lnTo>
                  <a:pt x="18025" y="117662"/>
                </a:lnTo>
                <a:lnTo>
                  <a:pt x="9879" y="122373"/>
                </a:lnTo>
                <a:lnTo>
                  <a:pt x="9879" y="113406"/>
                </a:lnTo>
                <a:lnTo>
                  <a:pt x="18025" y="108269"/>
                </a:lnTo>
                <a:close/>
                <a:moveTo>
                  <a:pt x="9180" y="0"/>
                </a:moveTo>
                <a:lnTo>
                  <a:pt x="9180" y="10608"/>
                </a:lnTo>
                <a:lnTo>
                  <a:pt x="0" y="15897"/>
                </a:lnTo>
                <a:lnTo>
                  <a:pt x="8845" y="21004"/>
                </a:lnTo>
                <a:lnTo>
                  <a:pt x="365" y="25897"/>
                </a:lnTo>
                <a:lnTo>
                  <a:pt x="365" y="46688"/>
                </a:lnTo>
                <a:lnTo>
                  <a:pt x="8845" y="51582"/>
                </a:lnTo>
                <a:lnTo>
                  <a:pt x="365" y="56475"/>
                </a:lnTo>
                <a:lnTo>
                  <a:pt x="365" y="67478"/>
                </a:lnTo>
                <a:lnTo>
                  <a:pt x="9879" y="61977"/>
                </a:lnTo>
                <a:lnTo>
                  <a:pt x="9879" y="52189"/>
                </a:lnTo>
                <a:lnTo>
                  <a:pt x="9879" y="41612"/>
                </a:lnTo>
                <a:cubicBezTo>
                  <a:pt x="9879" y="41612"/>
                  <a:pt x="17911" y="37052"/>
                  <a:pt x="18024" y="37052"/>
                </a:cubicBezTo>
                <a:cubicBezTo>
                  <a:pt x="18024" y="37052"/>
                  <a:pt x="18025" y="37052"/>
                  <a:pt x="18025" y="37052"/>
                </a:cubicBezTo>
                <a:lnTo>
                  <a:pt x="18025" y="46718"/>
                </a:lnTo>
                <a:lnTo>
                  <a:pt x="26505" y="51612"/>
                </a:lnTo>
                <a:lnTo>
                  <a:pt x="18025" y="56506"/>
                </a:lnTo>
                <a:lnTo>
                  <a:pt x="18025" y="66688"/>
                </a:lnTo>
                <a:lnTo>
                  <a:pt x="9210" y="72251"/>
                </a:lnTo>
                <a:lnTo>
                  <a:pt x="9180" y="92160"/>
                </a:lnTo>
                <a:lnTo>
                  <a:pt x="334" y="97266"/>
                </a:lnTo>
                <a:lnTo>
                  <a:pt x="334" y="118057"/>
                </a:lnTo>
                <a:lnTo>
                  <a:pt x="9180" y="123133"/>
                </a:lnTo>
                <a:lnTo>
                  <a:pt x="9514" y="123345"/>
                </a:lnTo>
                <a:lnTo>
                  <a:pt x="9879" y="123133"/>
                </a:lnTo>
                <a:lnTo>
                  <a:pt x="16809" y="119120"/>
                </a:lnTo>
                <a:lnTo>
                  <a:pt x="18693" y="118057"/>
                </a:lnTo>
                <a:lnTo>
                  <a:pt x="18693" y="106901"/>
                </a:lnTo>
                <a:lnTo>
                  <a:pt x="9484" y="112737"/>
                </a:lnTo>
                <a:lnTo>
                  <a:pt x="1398" y="107661"/>
                </a:lnTo>
                <a:lnTo>
                  <a:pt x="9210" y="103163"/>
                </a:lnTo>
                <a:lnTo>
                  <a:pt x="18359" y="97844"/>
                </a:lnTo>
                <a:lnTo>
                  <a:pt x="27539" y="103163"/>
                </a:lnTo>
                <a:lnTo>
                  <a:pt x="27539" y="92555"/>
                </a:lnTo>
                <a:lnTo>
                  <a:pt x="36384" y="87448"/>
                </a:lnTo>
                <a:lnTo>
                  <a:pt x="36445" y="76445"/>
                </a:lnTo>
                <a:lnTo>
                  <a:pt x="26839" y="81977"/>
                </a:lnTo>
                <a:lnTo>
                  <a:pt x="26839" y="91764"/>
                </a:lnTo>
                <a:lnTo>
                  <a:pt x="18724" y="87053"/>
                </a:lnTo>
                <a:lnTo>
                  <a:pt x="18724" y="67053"/>
                </a:lnTo>
                <a:lnTo>
                  <a:pt x="27174" y="62159"/>
                </a:lnTo>
                <a:lnTo>
                  <a:pt x="36353" y="67448"/>
                </a:lnTo>
                <a:lnTo>
                  <a:pt x="36353" y="46688"/>
                </a:lnTo>
                <a:lnTo>
                  <a:pt x="45198" y="41551"/>
                </a:lnTo>
                <a:lnTo>
                  <a:pt x="45198" y="31399"/>
                </a:lnTo>
                <a:lnTo>
                  <a:pt x="54013" y="26292"/>
                </a:lnTo>
                <a:lnTo>
                  <a:pt x="54013" y="15289"/>
                </a:lnTo>
                <a:lnTo>
                  <a:pt x="44499" y="20791"/>
                </a:lnTo>
                <a:lnTo>
                  <a:pt x="44499" y="31004"/>
                </a:lnTo>
                <a:lnTo>
                  <a:pt x="36080" y="35837"/>
                </a:lnTo>
                <a:lnTo>
                  <a:pt x="36019" y="35897"/>
                </a:lnTo>
                <a:lnTo>
                  <a:pt x="27873" y="31186"/>
                </a:lnTo>
                <a:lnTo>
                  <a:pt x="36384" y="26292"/>
                </a:lnTo>
                <a:lnTo>
                  <a:pt x="36384" y="15289"/>
                </a:lnTo>
                <a:lnTo>
                  <a:pt x="26839" y="20791"/>
                </a:lnTo>
                <a:lnTo>
                  <a:pt x="26839" y="40791"/>
                </a:lnTo>
                <a:lnTo>
                  <a:pt x="18785" y="36141"/>
                </a:lnTo>
                <a:lnTo>
                  <a:pt x="18693" y="25897"/>
                </a:lnTo>
                <a:lnTo>
                  <a:pt x="10213" y="20973"/>
                </a:lnTo>
                <a:lnTo>
                  <a:pt x="18359" y="16292"/>
                </a:lnTo>
                <a:lnTo>
                  <a:pt x="18693" y="16079"/>
                </a:lnTo>
                <a:lnTo>
                  <a:pt x="18693" y="5502"/>
                </a:lnTo>
                <a:lnTo>
                  <a:pt x="918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4"/>
            </a:gs>
            <a:gs pos="100000">
              <a:srgbClr val="F2FFED"/>
            </a:gs>
          </a:gsLst>
          <a:lin ang="13500032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 flipH="1">
            <a:off x="3740100" y="1050450"/>
            <a:ext cx="16638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2296650" y="2356975"/>
            <a:ext cx="45507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246150" y="3156150"/>
            <a:ext cx="2651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162747" y="-795775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408571" y="-271886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245393" y="1349954"/>
            <a:ext cx="4580426" cy="4543601"/>
          </a:xfrm>
          <a:custGeom>
            <a:avLst/>
            <a:gdLst/>
            <a:ahLst/>
            <a:cxnLst/>
            <a:rect l="l" t="t" r="r" b="b"/>
            <a:pathLst>
              <a:path w="132344" h="131280" extrusionOk="0">
                <a:moveTo>
                  <a:pt x="10426" y="1460"/>
                </a:moveTo>
                <a:lnTo>
                  <a:pt x="19119" y="6354"/>
                </a:lnTo>
                <a:lnTo>
                  <a:pt x="19119" y="16354"/>
                </a:lnTo>
                <a:lnTo>
                  <a:pt x="10426" y="11338"/>
                </a:lnTo>
                <a:lnTo>
                  <a:pt x="10426" y="1460"/>
                </a:lnTo>
                <a:close/>
                <a:moveTo>
                  <a:pt x="10092" y="11946"/>
                </a:moveTo>
                <a:lnTo>
                  <a:pt x="18754" y="16992"/>
                </a:lnTo>
                <a:lnTo>
                  <a:pt x="10092" y="21977"/>
                </a:lnTo>
                <a:lnTo>
                  <a:pt x="1642" y="17083"/>
                </a:lnTo>
                <a:lnTo>
                  <a:pt x="1429" y="16962"/>
                </a:lnTo>
                <a:lnTo>
                  <a:pt x="10092" y="11946"/>
                </a:lnTo>
                <a:close/>
                <a:moveTo>
                  <a:pt x="37873" y="17569"/>
                </a:moveTo>
                <a:lnTo>
                  <a:pt x="37873" y="27570"/>
                </a:lnTo>
                <a:lnTo>
                  <a:pt x="29211" y="32585"/>
                </a:lnTo>
                <a:lnTo>
                  <a:pt x="29211" y="22585"/>
                </a:lnTo>
                <a:lnTo>
                  <a:pt x="37873" y="17569"/>
                </a:lnTo>
                <a:close/>
                <a:moveTo>
                  <a:pt x="56628" y="17569"/>
                </a:moveTo>
                <a:lnTo>
                  <a:pt x="56628" y="27570"/>
                </a:lnTo>
                <a:lnTo>
                  <a:pt x="47965" y="32585"/>
                </a:lnTo>
                <a:lnTo>
                  <a:pt x="47965" y="22585"/>
                </a:lnTo>
                <a:lnTo>
                  <a:pt x="56628" y="17569"/>
                </a:lnTo>
                <a:close/>
                <a:moveTo>
                  <a:pt x="10426" y="22980"/>
                </a:moveTo>
                <a:lnTo>
                  <a:pt x="19089" y="27995"/>
                </a:lnTo>
                <a:lnTo>
                  <a:pt x="19089" y="37843"/>
                </a:lnTo>
                <a:cubicBezTo>
                  <a:pt x="19089" y="37843"/>
                  <a:pt x="19089" y="37843"/>
                  <a:pt x="19088" y="37843"/>
                </a:cubicBezTo>
                <a:cubicBezTo>
                  <a:pt x="19005" y="37843"/>
                  <a:pt x="10426" y="33010"/>
                  <a:pt x="10426" y="33010"/>
                </a:cubicBezTo>
                <a:lnTo>
                  <a:pt x="10426" y="22980"/>
                </a:lnTo>
                <a:close/>
                <a:moveTo>
                  <a:pt x="9727" y="22980"/>
                </a:moveTo>
                <a:lnTo>
                  <a:pt x="9727" y="33010"/>
                </a:lnTo>
                <a:lnTo>
                  <a:pt x="1064" y="37995"/>
                </a:lnTo>
                <a:lnTo>
                  <a:pt x="1064" y="27995"/>
                </a:lnTo>
                <a:lnTo>
                  <a:pt x="9727" y="22980"/>
                </a:lnTo>
                <a:close/>
                <a:moveTo>
                  <a:pt x="10092" y="33618"/>
                </a:moveTo>
                <a:cubicBezTo>
                  <a:pt x="10092" y="33618"/>
                  <a:pt x="18633" y="38603"/>
                  <a:pt x="18633" y="38634"/>
                </a:cubicBezTo>
                <a:cubicBezTo>
                  <a:pt x="18633" y="38634"/>
                  <a:pt x="18633" y="38664"/>
                  <a:pt x="18633" y="38694"/>
                </a:cubicBezTo>
                <a:lnTo>
                  <a:pt x="10092" y="43619"/>
                </a:lnTo>
                <a:lnTo>
                  <a:pt x="1429" y="38634"/>
                </a:lnTo>
                <a:lnTo>
                  <a:pt x="10092" y="33618"/>
                </a:lnTo>
                <a:close/>
                <a:moveTo>
                  <a:pt x="29211" y="33831"/>
                </a:moveTo>
                <a:lnTo>
                  <a:pt x="37873" y="38816"/>
                </a:lnTo>
                <a:lnTo>
                  <a:pt x="37873" y="48816"/>
                </a:lnTo>
                <a:lnTo>
                  <a:pt x="29211" y="43831"/>
                </a:lnTo>
                <a:lnTo>
                  <a:pt x="29211" y="33831"/>
                </a:lnTo>
                <a:close/>
                <a:moveTo>
                  <a:pt x="47235" y="33831"/>
                </a:moveTo>
                <a:lnTo>
                  <a:pt x="47235" y="43831"/>
                </a:lnTo>
                <a:lnTo>
                  <a:pt x="38572" y="48816"/>
                </a:lnTo>
                <a:lnTo>
                  <a:pt x="38572" y="38816"/>
                </a:lnTo>
                <a:lnTo>
                  <a:pt x="47235" y="33831"/>
                </a:lnTo>
                <a:close/>
                <a:moveTo>
                  <a:pt x="1064" y="39242"/>
                </a:moveTo>
                <a:lnTo>
                  <a:pt x="9727" y="44226"/>
                </a:lnTo>
                <a:lnTo>
                  <a:pt x="9727" y="54227"/>
                </a:lnTo>
                <a:lnTo>
                  <a:pt x="1064" y="49242"/>
                </a:lnTo>
                <a:lnTo>
                  <a:pt x="1064" y="39242"/>
                </a:lnTo>
                <a:close/>
                <a:moveTo>
                  <a:pt x="19819" y="39393"/>
                </a:moveTo>
                <a:cubicBezTo>
                  <a:pt x="19902" y="39393"/>
                  <a:pt x="28481" y="44226"/>
                  <a:pt x="28481" y="44226"/>
                </a:cubicBezTo>
                <a:lnTo>
                  <a:pt x="28481" y="54257"/>
                </a:lnTo>
                <a:lnTo>
                  <a:pt x="19818" y="49242"/>
                </a:lnTo>
                <a:lnTo>
                  <a:pt x="19818" y="39394"/>
                </a:lnTo>
                <a:cubicBezTo>
                  <a:pt x="19818" y="39393"/>
                  <a:pt x="19819" y="39393"/>
                  <a:pt x="19819" y="39393"/>
                </a:cubicBezTo>
                <a:close/>
                <a:moveTo>
                  <a:pt x="65989" y="44652"/>
                </a:moveTo>
                <a:lnTo>
                  <a:pt x="65989" y="54652"/>
                </a:lnTo>
                <a:lnTo>
                  <a:pt x="57327" y="59637"/>
                </a:lnTo>
                <a:lnTo>
                  <a:pt x="57327" y="49667"/>
                </a:lnTo>
                <a:lnTo>
                  <a:pt x="65989" y="44652"/>
                </a:lnTo>
                <a:close/>
                <a:moveTo>
                  <a:pt x="29211" y="44652"/>
                </a:moveTo>
                <a:lnTo>
                  <a:pt x="37873" y="49667"/>
                </a:lnTo>
                <a:lnTo>
                  <a:pt x="37873" y="59667"/>
                </a:lnTo>
                <a:lnTo>
                  <a:pt x="29211" y="54652"/>
                </a:lnTo>
                <a:lnTo>
                  <a:pt x="29211" y="44652"/>
                </a:lnTo>
                <a:close/>
                <a:moveTo>
                  <a:pt x="47235" y="44652"/>
                </a:moveTo>
                <a:lnTo>
                  <a:pt x="47235" y="54682"/>
                </a:lnTo>
                <a:cubicBezTo>
                  <a:pt x="46962" y="54804"/>
                  <a:pt x="38572" y="59667"/>
                  <a:pt x="38572" y="59667"/>
                </a:cubicBezTo>
                <a:lnTo>
                  <a:pt x="38572" y="59637"/>
                </a:lnTo>
                <a:lnTo>
                  <a:pt x="38572" y="49667"/>
                </a:lnTo>
                <a:lnTo>
                  <a:pt x="47235" y="44652"/>
                </a:lnTo>
                <a:close/>
                <a:moveTo>
                  <a:pt x="66354" y="55260"/>
                </a:moveTo>
                <a:lnTo>
                  <a:pt x="75017" y="60275"/>
                </a:lnTo>
                <a:lnTo>
                  <a:pt x="66354" y="65291"/>
                </a:lnTo>
                <a:lnTo>
                  <a:pt x="57691" y="60275"/>
                </a:lnTo>
                <a:lnTo>
                  <a:pt x="66354" y="55260"/>
                </a:lnTo>
                <a:close/>
                <a:moveTo>
                  <a:pt x="47965" y="55503"/>
                </a:moveTo>
                <a:lnTo>
                  <a:pt x="56628" y="60488"/>
                </a:lnTo>
                <a:lnTo>
                  <a:pt x="56628" y="70336"/>
                </a:lnTo>
                <a:cubicBezTo>
                  <a:pt x="56627" y="70336"/>
                  <a:pt x="56627" y="70336"/>
                  <a:pt x="56627" y="70336"/>
                </a:cubicBezTo>
                <a:cubicBezTo>
                  <a:pt x="56514" y="70336"/>
                  <a:pt x="47965" y="65473"/>
                  <a:pt x="47965" y="65473"/>
                </a:cubicBezTo>
                <a:lnTo>
                  <a:pt x="47965" y="55503"/>
                </a:lnTo>
                <a:close/>
                <a:moveTo>
                  <a:pt x="9727" y="55473"/>
                </a:moveTo>
                <a:lnTo>
                  <a:pt x="9727" y="65473"/>
                </a:lnTo>
                <a:lnTo>
                  <a:pt x="1064" y="70488"/>
                </a:lnTo>
                <a:lnTo>
                  <a:pt x="1064" y="60488"/>
                </a:lnTo>
                <a:lnTo>
                  <a:pt x="9727" y="55473"/>
                </a:lnTo>
                <a:close/>
                <a:moveTo>
                  <a:pt x="28481" y="55473"/>
                </a:moveTo>
                <a:lnTo>
                  <a:pt x="28481" y="65473"/>
                </a:lnTo>
                <a:lnTo>
                  <a:pt x="19818" y="70488"/>
                </a:lnTo>
                <a:lnTo>
                  <a:pt x="19818" y="60488"/>
                </a:lnTo>
                <a:lnTo>
                  <a:pt x="28481" y="55473"/>
                </a:lnTo>
                <a:close/>
                <a:moveTo>
                  <a:pt x="29211" y="55473"/>
                </a:moveTo>
                <a:lnTo>
                  <a:pt x="37873" y="60488"/>
                </a:lnTo>
                <a:lnTo>
                  <a:pt x="37873" y="70488"/>
                </a:lnTo>
                <a:lnTo>
                  <a:pt x="29211" y="65473"/>
                </a:lnTo>
                <a:lnTo>
                  <a:pt x="29211" y="55473"/>
                </a:lnTo>
                <a:close/>
                <a:moveTo>
                  <a:pt x="57327" y="60883"/>
                </a:moveTo>
                <a:lnTo>
                  <a:pt x="65989" y="65898"/>
                </a:lnTo>
                <a:lnTo>
                  <a:pt x="65989" y="75899"/>
                </a:lnTo>
                <a:cubicBezTo>
                  <a:pt x="65989" y="75899"/>
                  <a:pt x="57631" y="70853"/>
                  <a:pt x="57327" y="70731"/>
                </a:cubicBezTo>
                <a:lnTo>
                  <a:pt x="57327" y="60883"/>
                </a:lnTo>
                <a:close/>
                <a:moveTo>
                  <a:pt x="57327" y="71734"/>
                </a:moveTo>
                <a:lnTo>
                  <a:pt x="65625" y="76507"/>
                </a:lnTo>
                <a:lnTo>
                  <a:pt x="57327" y="81309"/>
                </a:lnTo>
                <a:lnTo>
                  <a:pt x="57327" y="71734"/>
                </a:lnTo>
                <a:close/>
                <a:moveTo>
                  <a:pt x="19119" y="71734"/>
                </a:moveTo>
                <a:lnTo>
                  <a:pt x="19119" y="81735"/>
                </a:lnTo>
                <a:lnTo>
                  <a:pt x="10456" y="86719"/>
                </a:lnTo>
                <a:lnTo>
                  <a:pt x="10456" y="76294"/>
                </a:lnTo>
                <a:lnTo>
                  <a:pt x="19119" y="71734"/>
                </a:lnTo>
                <a:close/>
                <a:moveTo>
                  <a:pt x="56628" y="71856"/>
                </a:moveTo>
                <a:lnTo>
                  <a:pt x="56628" y="81704"/>
                </a:lnTo>
                <a:lnTo>
                  <a:pt x="47965" y="86719"/>
                </a:lnTo>
                <a:lnTo>
                  <a:pt x="47965" y="76719"/>
                </a:lnTo>
                <a:cubicBezTo>
                  <a:pt x="47965" y="76719"/>
                  <a:pt x="56567" y="71856"/>
                  <a:pt x="56628" y="71856"/>
                </a:cubicBezTo>
                <a:close/>
                <a:moveTo>
                  <a:pt x="66354" y="76932"/>
                </a:moveTo>
                <a:lnTo>
                  <a:pt x="75017" y="81917"/>
                </a:lnTo>
                <a:lnTo>
                  <a:pt x="66354" y="86932"/>
                </a:lnTo>
                <a:lnTo>
                  <a:pt x="57691" y="81917"/>
                </a:lnTo>
                <a:lnTo>
                  <a:pt x="66354" y="76932"/>
                </a:lnTo>
                <a:close/>
                <a:moveTo>
                  <a:pt x="85108" y="76932"/>
                </a:moveTo>
                <a:lnTo>
                  <a:pt x="93771" y="81917"/>
                </a:lnTo>
                <a:lnTo>
                  <a:pt x="85108" y="86932"/>
                </a:lnTo>
                <a:lnTo>
                  <a:pt x="76446" y="81917"/>
                </a:lnTo>
                <a:lnTo>
                  <a:pt x="85108" y="76932"/>
                </a:lnTo>
                <a:close/>
                <a:moveTo>
                  <a:pt x="94136" y="82555"/>
                </a:moveTo>
                <a:lnTo>
                  <a:pt x="94136" y="92312"/>
                </a:lnTo>
                <a:lnTo>
                  <a:pt x="85807" y="87358"/>
                </a:lnTo>
                <a:lnTo>
                  <a:pt x="94136" y="82555"/>
                </a:lnTo>
                <a:close/>
                <a:moveTo>
                  <a:pt x="103528" y="77145"/>
                </a:moveTo>
                <a:lnTo>
                  <a:pt x="103528" y="87145"/>
                </a:lnTo>
                <a:lnTo>
                  <a:pt x="94835" y="92312"/>
                </a:lnTo>
                <a:lnTo>
                  <a:pt x="94835" y="82130"/>
                </a:lnTo>
                <a:lnTo>
                  <a:pt x="103528" y="77145"/>
                </a:lnTo>
                <a:close/>
                <a:moveTo>
                  <a:pt x="56628" y="82555"/>
                </a:moveTo>
                <a:lnTo>
                  <a:pt x="56628" y="92555"/>
                </a:lnTo>
                <a:lnTo>
                  <a:pt x="47965" y="97540"/>
                </a:lnTo>
                <a:lnTo>
                  <a:pt x="47965" y="87540"/>
                </a:lnTo>
                <a:lnTo>
                  <a:pt x="56628" y="82555"/>
                </a:lnTo>
                <a:close/>
                <a:moveTo>
                  <a:pt x="57327" y="82555"/>
                </a:moveTo>
                <a:lnTo>
                  <a:pt x="65989" y="87540"/>
                </a:lnTo>
                <a:lnTo>
                  <a:pt x="65989" y="97540"/>
                </a:lnTo>
                <a:lnTo>
                  <a:pt x="57327" y="92555"/>
                </a:lnTo>
                <a:lnTo>
                  <a:pt x="57327" y="82555"/>
                </a:lnTo>
                <a:close/>
                <a:moveTo>
                  <a:pt x="19119" y="82555"/>
                </a:moveTo>
                <a:lnTo>
                  <a:pt x="19119" y="92555"/>
                </a:lnTo>
                <a:lnTo>
                  <a:pt x="10456" y="97571"/>
                </a:lnTo>
                <a:lnTo>
                  <a:pt x="10456" y="87540"/>
                </a:lnTo>
                <a:lnTo>
                  <a:pt x="19119" y="82555"/>
                </a:lnTo>
                <a:close/>
                <a:moveTo>
                  <a:pt x="37873" y="82707"/>
                </a:moveTo>
                <a:cubicBezTo>
                  <a:pt x="37873" y="82707"/>
                  <a:pt x="37873" y="82707"/>
                  <a:pt x="37873" y="82707"/>
                </a:cubicBezTo>
                <a:lnTo>
                  <a:pt x="37873" y="92586"/>
                </a:lnTo>
                <a:lnTo>
                  <a:pt x="29211" y="97571"/>
                </a:lnTo>
                <a:lnTo>
                  <a:pt x="29211" y="87540"/>
                </a:lnTo>
                <a:cubicBezTo>
                  <a:pt x="29211" y="87540"/>
                  <a:pt x="37759" y="82707"/>
                  <a:pt x="37873" y="82707"/>
                </a:cubicBezTo>
                <a:close/>
                <a:moveTo>
                  <a:pt x="84744" y="87966"/>
                </a:moveTo>
                <a:lnTo>
                  <a:pt x="84744" y="97966"/>
                </a:lnTo>
                <a:lnTo>
                  <a:pt x="76081" y="102951"/>
                </a:lnTo>
                <a:lnTo>
                  <a:pt x="76081" y="92951"/>
                </a:lnTo>
                <a:lnTo>
                  <a:pt x="84744" y="87966"/>
                </a:lnTo>
                <a:close/>
                <a:moveTo>
                  <a:pt x="85473" y="87966"/>
                </a:moveTo>
                <a:lnTo>
                  <a:pt x="94136" y="93224"/>
                </a:lnTo>
                <a:lnTo>
                  <a:pt x="94136" y="102981"/>
                </a:lnTo>
                <a:lnTo>
                  <a:pt x="85473" y="97966"/>
                </a:lnTo>
                <a:lnTo>
                  <a:pt x="85473" y="87966"/>
                </a:lnTo>
                <a:close/>
                <a:moveTo>
                  <a:pt x="57327" y="93376"/>
                </a:moveTo>
                <a:lnTo>
                  <a:pt x="65989" y="98361"/>
                </a:lnTo>
                <a:lnTo>
                  <a:pt x="65989" y="108239"/>
                </a:lnTo>
                <a:lnTo>
                  <a:pt x="57327" y="103376"/>
                </a:lnTo>
                <a:lnTo>
                  <a:pt x="57327" y="93376"/>
                </a:lnTo>
                <a:close/>
                <a:moveTo>
                  <a:pt x="19119" y="93376"/>
                </a:moveTo>
                <a:lnTo>
                  <a:pt x="19119" y="103407"/>
                </a:lnTo>
                <a:lnTo>
                  <a:pt x="10456" y="108391"/>
                </a:lnTo>
                <a:lnTo>
                  <a:pt x="10456" y="98391"/>
                </a:lnTo>
                <a:lnTo>
                  <a:pt x="19119" y="93376"/>
                </a:lnTo>
                <a:close/>
                <a:moveTo>
                  <a:pt x="19818" y="93376"/>
                </a:moveTo>
                <a:lnTo>
                  <a:pt x="28481" y="98361"/>
                </a:lnTo>
                <a:lnTo>
                  <a:pt x="28481" y="108391"/>
                </a:lnTo>
                <a:lnTo>
                  <a:pt x="19818" y="103376"/>
                </a:lnTo>
                <a:lnTo>
                  <a:pt x="19818" y="93376"/>
                </a:lnTo>
                <a:close/>
                <a:moveTo>
                  <a:pt x="56628" y="93376"/>
                </a:moveTo>
                <a:lnTo>
                  <a:pt x="56628" y="103376"/>
                </a:lnTo>
                <a:lnTo>
                  <a:pt x="47965" y="108391"/>
                </a:lnTo>
                <a:lnTo>
                  <a:pt x="47965" y="98361"/>
                </a:lnTo>
                <a:lnTo>
                  <a:pt x="56628" y="93376"/>
                </a:lnTo>
                <a:close/>
                <a:moveTo>
                  <a:pt x="85108" y="98574"/>
                </a:moveTo>
                <a:lnTo>
                  <a:pt x="93771" y="103589"/>
                </a:lnTo>
                <a:lnTo>
                  <a:pt x="85108" y="108574"/>
                </a:lnTo>
                <a:lnTo>
                  <a:pt x="85017" y="108543"/>
                </a:lnTo>
                <a:lnTo>
                  <a:pt x="76446" y="103589"/>
                </a:lnTo>
                <a:lnTo>
                  <a:pt x="85108" y="98574"/>
                </a:lnTo>
                <a:close/>
                <a:moveTo>
                  <a:pt x="94136" y="104197"/>
                </a:moveTo>
                <a:lnTo>
                  <a:pt x="94136" y="113650"/>
                </a:lnTo>
                <a:lnTo>
                  <a:pt x="85807" y="108999"/>
                </a:lnTo>
                <a:lnTo>
                  <a:pt x="94136" y="104197"/>
                </a:lnTo>
                <a:close/>
                <a:moveTo>
                  <a:pt x="122981" y="98786"/>
                </a:moveTo>
                <a:lnTo>
                  <a:pt x="131644" y="103802"/>
                </a:lnTo>
                <a:lnTo>
                  <a:pt x="131644" y="113650"/>
                </a:lnTo>
                <a:lnTo>
                  <a:pt x="122981" y="108787"/>
                </a:lnTo>
                <a:lnTo>
                  <a:pt x="122981" y="98786"/>
                </a:lnTo>
                <a:close/>
                <a:moveTo>
                  <a:pt x="9727" y="98817"/>
                </a:moveTo>
                <a:lnTo>
                  <a:pt x="9727" y="108817"/>
                </a:lnTo>
                <a:lnTo>
                  <a:pt x="1064" y="113802"/>
                </a:lnTo>
                <a:lnTo>
                  <a:pt x="1064" y="103802"/>
                </a:lnTo>
                <a:lnTo>
                  <a:pt x="9727" y="98817"/>
                </a:lnTo>
                <a:close/>
                <a:moveTo>
                  <a:pt x="47235" y="98817"/>
                </a:moveTo>
                <a:lnTo>
                  <a:pt x="47235" y="108817"/>
                </a:lnTo>
                <a:lnTo>
                  <a:pt x="38572" y="113802"/>
                </a:lnTo>
                <a:cubicBezTo>
                  <a:pt x="38572" y="113802"/>
                  <a:pt x="38542" y="104045"/>
                  <a:pt x="38572" y="103741"/>
                </a:cubicBezTo>
                <a:lnTo>
                  <a:pt x="47235" y="98817"/>
                </a:lnTo>
                <a:close/>
                <a:moveTo>
                  <a:pt x="76081" y="104197"/>
                </a:moveTo>
                <a:lnTo>
                  <a:pt x="84744" y="109212"/>
                </a:lnTo>
                <a:lnTo>
                  <a:pt x="84744" y="119212"/>
                </a:lnTo>
                <a:lnTo>
                  <a:pt x="76081" y="114197"/>
                </a:lnTo>
                <a:lnTo>
                  <a:pt x="76081" y="104197"/>
                </a:lnTo>
                <a:close/>
                <a:moveTo>
                  <a:pt x="85473" y="109607"/>
                </a:moveTo>
                <a:lnTo>
                  <a:pt x="93771" y="114258"/>
                </a:lnTo>
                <a:lnTo>
                  <a:pt x="85473" y="119212"/>
                </a:lnTo>
                <a:lnTo>
                  <a:pt x="85473" y="109607"/>
                </a:lnTo>
                <a:close/>
                <a:moveTo>
                  <a:pt x="94835" y="104197"/>
                </a:moveTo>
                <a:lnTo>
                  <a:pt x="103528" y="109212"/>
                </a:lnTo>
                <a:lnTo>
                  <a:pt x="103528" y="119212"/>
                </a:lnTo>
                <a:lnTo>
                  <a:pt x="94835" y="113954"/>
                </a:lnTo>
                <a:lnTo>
                  <a:pt x="94835" y="104197"/>
                </a:lnTo>
                <a:close/>
                <a:moveTo>
                  <a:pt x="112890" y="104197"/>
                </a:moveTo>
                <a:lnTo>
                  <a:pt x="112890" y="114197"/>
                </a:lnTo>
                <a:lnTo>
                  <a:pt x="104227" y="119212"/>
                </a:lnTo>
                <a:lnTo>
                  <a:pt x="104227" y="109212"/>
                </a:lnTo>
                <a:lnTo>
                  <a:pt x="112890" y="104197"/>
                </a:lnTo>
                <a:close/>
                <a:moveTo>
                  <a:pt x="47934" y="109607"/>
                </a:moveTo>
                <a:lnTo>
                  <a:pt x="56597" y="114623"/>
                </a:lnTo>
                <a:lnTo>
                  <a:pt x="56597" y="124623"/>
                </a:lnTo>
                <a:lnTo>
                  <a:pt x="47934" y="119607"/>
                </a:lnTo>
                <a:lnTo>
                  <a:pt x="47934" y="109607"/>
                </a:lnTo>
                <a:close/>
                <a:moveTo>
                  <a:pt x="94136" y="114835"/>
                </a:moveTo>
                <a:lnTo>
                  <a:pt x="94136" y="124623"/>
                </a:lnTo>
                <a:lnTo>
                  <a:pt x="85807" y="119820"/>
                </a:lnTo>
                <a:lnTo>
                  <a:pt x="94136" y="114835"/>
                </a:lnTo>
                <a:close/>
                <a:moveTo>
                  <a:pt x="122252" y="109607"/>
                </a:moveTo>
                <a:lnTo>
                  <a:pt x="122252" y="119607"/>
                </a:lnTo>
                <a:lnTo>
                  <a:pt x="113589" y="124623"/>
                </a:lnTo>
                <a:lnTo>
                  <a:pt x="113589" y="114623"/>
                </a:lnTo>
                <a:lnTo>
                  <a:pt x="122252" y="109607"/>
                </a:lnTo>
                <a:close/>
                <a:moveTo>
                  <a:pt x="1064" y="115018"/>
                </a:moveTo>
                <a:lnTo>
                  <a:pt x="9575" y="119881"/>
                </a:lnTo>
                <a:lnTo>
                  <a:pt x="9727" y="130033"/>
                </a:lnTo>
                <a:lnTo>
                  <a:pt x="9727" y="130033"/>
                </a:lnTo>
                <a:lnTo>
                  <a:pt x="1064" y="125048"/>
                </a:lnTo>
                <a:lnTo>
                  <a:pt x="1064" y="115018"/>
                </a:lnTo>
                <a:close/>
                <a:moveTo>
                  <a:pt x="19119" y="115018"/>
                </a:moveTo>
                <a:lnTo>
                  <a:pt x="19119" y="125048"/>
                </a:lnTo>
                <a:lnTo>
                  <a:pt x="10456" y="130033"/>
                </a:lnTo>
                <a:lnTo>
                  <a:pt x="10335" y="119881"/>
                </a:lnTo>
                <a:lnTo>
                  <a:pt x="19119" y="115018"/>
                </a:lnTo>
                <a:close/>
                <a:moveTo>
                  <a:pt x="75382" y="115048"/>
                </a:moveTo>
                <a:lnTo>
                  <a:pt x="75382" y="125048"/>
                </a:lnTo>
                <a:lnTo>
                  <a:pt x="66719" y="130033"/>
                </a:lnTo>
                <a:lnTo>
                  <a:pt x="66719" y="120033"/>
                </a:lnTo>
                <a:lnTo>
                  <a:pt x="75382" y="115048"/>
                </a:lnTo>
                <a:close/>
                <a:moveTo>
                  <a:pt x="112890" y="115018"/>
                </a:moveTo>
                <a:lnTo>
                  <a:pt x="112890" y="125018"/>
                </a:lnTo>
                <a:lnTo>
                  <a:pt x="104227" y="130033"/>
                </a:lnTo>
                <a:lnTo>
                  <a:pt x="104227" y="120033"/>
                </a:lnTo>
                <a:lnTo>
                  <a:pt x="112890" y="115018"/>
                </a:lnTo>
                <a:close/>
                <a:moveTo>
                  <a:pt x="9605" y="1"/>
                </a:moveTo>
                <a:lnTo>
                  <a:pt x="9727" y="11338"/>
                </a:lnTo>
                <a:lnTo>
                  <a:pt x="0" y="16962"/>
                </a:lnTo>
                <a:lnTo>
                  <a:pt x="9362" y="22372"/>
                </a:lnTo>
                <a:lnTo>
                  <a:pt x="365" y="27570"/>
                </a:lnTo>
                <a:lnTo>
                  <a:pt x="365" y="49667"/>
                </a:lnTo>
                <a:lnTo>
                  <a:pt x="9362" y="54865"/>
                </a:lnTo>
                <a:lnTo>
                  <a:pt x="335" y="60063"/>
                </a:lnTo>
                <a:lnTo>
                  <a:pt x="335" y="71734"/>
                </a:lnTo>
                <a:lnTo>
                  <a:pt x="10426" y="65898"/>
                </a:lnTo>
                <a:lnTo>
                  <a:pt x="10426" y="55473"/>
                </a:lnTo>
                <a:lnTo>
                  <a:pt x="10426" y="44226"/>
                </a:lnTo>
                <a:cubicBezTo>
                  <a:pt x="10426" y="44226"/>
                  <a:pt x="19005" y="39393"/>
                  <a:pt x="19088" y="39393"/>
                </a:cubicBezTo>
                <a:cubicBezTo>
                  <a:pt x="19089" y="39393"/>
                  <a:pt x="19089" y="39393"/>
                  <a:pt x="19089" y="39394"/>
                </a:cubicBezTo>
                <a:lnTo>
                  <a:pt x="19089" y="49637"/>
                </a:lnTo>
                <a:lnTo>
                  <a:pt x="28116" y="54834"/>
                </a:lnTo>
                <a:lnTo>
                  <a:pt x="19119" y="60063"/>
                </a:lnTo>
                <a:lnTo>
                  <a:pt x="19119" y="70914"/>
                </a:lnTo>
                <a:lnTo>
                  <a:pt x="9727" y="75959"/>
                </a:lnTo>
                <a:lnTo>
                  <a:pt x="9727" y="97966"/>
                </a:lnTo>
                <a:lnTo>
                  <a:pt x="335" y="103376"/>
                </a:lnTo>
                <a:lnTo>
                  <a:pt x="335" y="125443"/>
                </a:lnTo>
                <a:lnTo>
                  <a:pt x="9727" y="130854"/>
                </a:lnTo>
                <a:lnTo>
                  <a:pt x="10092" y="131067"/>
                </a:lnTo>
                <a:lnTo>
                  <a:pt x="10426" y="130854"/>
                </a:lnTo>
                <a:lnTo>
                  <a:pt x="19818" y="125443"/>
                </a:lnTo>
                <a:lnTo>
                  <a:pt x="19818" y="114227"/>
                </a:lnTo>
                <a:lnTo>
                  <a:pt x="19484" y="113984"/>
                </a:lnTo>
                <a:lnTo>
                  <a:pt x="10031" y="119243"/>
                </a:lnTo>
                <a:lnTo>
                  <a:pt x="1429" y="114410"/>
                </a:lnTo>
                <a:lnTo>
                  <a:pt x="9727" y="109607"/>
                </a:lnTo>
                <a:lnTo>
                  <a:pt x="16627" y="105625"/>
                </a:lnTo>
                <a:lnTo>
                  <a:pt x="19484" y="103984"/>
                </a:lnTo>
                <a:lnTo>
                  <a:pt x="29211" y="109607"/>
                </a:lnTo>
                <a:lnTo>
                  <a:pt x="29211" y="98361"/>
                </a:lnTo>
                <a:lnTo>
                  <a:pt x="38572" y="92951"/>
                </a:lnTo>
                <a:cubicBezTo>
                  <a:pt x="38572" y="92951"/>
                  <a:pt x="38542" y="81431"/>
                  <a:pt x="38542" y="81431"/>
                </a:cubicBezTo>
                <a:cubicBezTo>
                  <a:pt x="38542" y="81431"/>
                  <a:pt x="38542" y="81431"/>
                  <a:pt x="38542" y="81431"/>
                </a:cubicBezTo>
                <a:lnTo>
                  <a:pt x="28512" y="87145"/>
                </a:lnTo>
                <a:lnTo>
                  <a:pt x="28512" y="97540"/>
                </a:lnTo>
                <a:lnTo>
                  <a:pt x="19818" y="92555"/>
                </a:lnTo>
                <a:lnTo>
                  <a:pt x="19818" y="71309"/>
                </a:lnTo>
                <a:lnTo>
                  <a:pt x="28846" y="66111"/>
                </a:lnTo>
                <a:lnTo>
                  <a:pt x="38572" y="71734"/>
                </a:lnTo>
                <a:lnTo>
                  <a:pt x="38572" y="60488"/>
                </a:lnTo>
                <a:cubicBezTo>
                  <a:pt x="38572" y="60488"/>
                  <a:pt x="47151" y="55625"/>
                  <a:pt x="47235" y="55625"/>
                </a:cubicBezTo>
                <a:cubicBezTo>
                  <a:pt x="47235" y="55625"/>
                  <a:pt x="47235" y="55625"/>
                  <a:pt x="47235" y="55625"/>
                </a:cubicBezTo>
                <a:lnTo>
                  <a:pt x="47235" y="65868"/>
                </a:lnTo>
                <a:lnTo>
                  <a:pt x="56263" y="71066"/>
                </a:lnTo>
                <a:cubicBezTo>
                  <a:pt x="56263" y="71096"/>
                  <a:pt x="47235" y="76294"/>
                  <a:pt x="47235" y="76294"/>
                </a:cubicBezTo>
                <a:lnTo>
                  <a:pt x="47235" y="97966"/>
                </a:lnTo>
                <a:lnTo>
                  <a:pt x="37843" y="103346"/>
                </a:lnTo>
                <a:lnTo>
                  <a:pt x="37843" y="115018"/>
                </a:lnTo>
                <a:lnTo>
                  <a:pt x="47235" y="109607"/>
                </a:lnTo>
                <a:lnTo>
                  <a:pt x="47235" y="120033"/>
                </a:lnTo>
                <a:lnTo>
                  <a:pt x="57327" y="125869"/>
                </a:lnTo>
                <a:lnTo>
                  <a:pt x="57327" y="114197"/>
                </a:lnTo>
                <a:lnTo>
                  <a:pt x="48299" y="108999"/>
                </a:lnTo>
                <a:lnTo>
                  <a:pt x="56962" y="103984"/>
                </a:lnTo>
                <a:lnTo>
                  <a:pt x="66658" y="109425"/>
                </a:lnTo>
                <a:lnTo>
                  <a:pt x="66719" y="87540"/>
                </a:lnTo>
                <a:lnTo>
                  <a:pt x="75716" y="82342"/>
                </a:lnTo>
                <a:lnTo>
                  <a:pt x="84348" y="87327"/>
                </a:lnTo>
                <a:lnTo>
                  <a:pt x="84409" y="87358"/>
                </a:lnTo>
                <a:lnTo>
                  <a:pt x="75807" y="92312"/>
                </a:lnTo>
                <a:lnTo>
                  <a:pt x="75382" y="92555"/>
                </a:lnTo>
                <a:lnTo>
                  <a:pt x="75382" y="114227"/>
                </a:lnTo>
                <a:lnTo>
                  <a:pt x="66415" y="119395"/>
                </a:lnTo>
                <a:lnTo>
                  <a:pt x="65989" y="119638"/>
                </a:lnTo>
                <a:lnTo>
                  <a:pt x="65989" y="131279"/>
                </a:lnTo>
                <a:lnTo>
                  <a:pt x="76081" y="125474"/>
                </a:lnTo>
                <a:lnTo>
                  <a:pt x="76081" y="115048"/>
                </a:lnTo>
                <a:lnTo>
                  <a:pt x="84744" y="120033"/>
                </a:lnTo>
                <a:lnTo>
                  <a:pt x="85108" y="120246"/>
                </a:lnTo>
                <a:lnTo>
                  <a:pt x="94835" y="125869"/>
                </a:lnTo>
                <a:lnTo>
                  <a:pt x="94835" y="114896"/>
                </a:lnTo>
                <a:lnTo>
                  <a:pt x="103528" y="120033"/>
                </a:lnTo>
                <a:lnTo>
                  <a:pt x="103528" y="131279"/>
                </a:lnTo>
                <a:lnTo>
                  <a:pt x="112890" y="125869"/>
                </a:lnTo>
                <a:lnTo>
                  <a:pt x="122981" y="120033"/>
                </a:lnTo>
                <a:lnTo>
                  <a:pt x="122981" y="109607"/>
                </a:lnTo>
                <a:lnTo>
                  <a:pt x="132313" y="114987"/>
                </a:lnTo>
                <a:lnTo>
                  <a:pt x="132343" y="103376"/>
                </a:lnTo>
                <a:lnTo>
                  <a:pt x="122252" y="97540"/>
                </a:lnTo>
                <a:lnTo>
                  <a:pt x="122252" y="108787"/>
                </a:lnTo>
                <a:lnTo>
                  <a:pt x="113589" y="113802"/>
                </a:lnTo>
                <a:lnTo>
                  <a:pt x="113589" y="102981"/>
                </a:lnTo>
                <a:lnTo>
                  <a:pt x="103862" y="108574"/>
                </a:lnTo>
                <a:lnTo>
                  <a:pt x="94835" y="103376"/>
                </a:lnTo>
                <a:lnTo>
                  <a:pt x="94835" y="93194"/>
                </a:lnTo>
                <a:lnTo>
                  <a:pt x="104227" y="87540"/>
                </a:lnTo>
                <a:lnTo>
                  <a:pt x="104227" y="75899"/>
                </a:lnTo>
                <a:lnTo>
                  <a:pt x="94470" y="81522"/>
                </a:lnTo>
                <a:lnTo>
                  <a:pt x="85108" y="76111"/>
                </a:lnTo>
                <a:lnTo>
                  <a:pt x="75716" y="81522"/>
                </a:lnTo>
                <a:lnTo>
                  <a:pt x="66719" y="76324"/>
                </a:lnTo>
                <a:lnTo>
                  <a:pt x="66719" y="65898"/>
                </a:lnTo>
                <a:lnTo>
                  <a:pt x="76446" y="60275"/>
                </a:lnTo>
                <a:lnTo>
                  <a:pt x="66719" y="54652"/>
                </a:lnTo>
                <a:lnTo>
                  <a:pt x="66719" y="43406"/>
                </a:lnTo>
                <a:lnTo>
                  <a:pt x="56628" y="49242"/>
                </a:lnTo>
                <a:lnTo>
                  <a:pt x="56628" y="59637"/>
                </a:lnTo>
                <a:lnTo>
                  <a:pt x="47965" y="54622"/>
                </a:lnTo>
                <a:lnTo>
                  <a:pt x="47965" y="33406"/>
                </a:lnTo>
                <a:lnTo>
                  <a:pt x="57327" y="27995"/>
                </a:lnTo>
                <a:lnTo>
                  <a:pt x="57327" y="16354"/>
                </a:lnTo>
                <a:lnTo>
                  <a:pt x="47235" y="22159"/>
                </a:lnTo>
                <a:lnTo>
                  <a:pt x="47235" y="33010"/>
                </a:lnTo>
                <a:lnTo>
                  <a:pt x="38208" y="38208"/>
                </a:lnTo>
                <a:lnTo>
                  <a:pt x="29545" y="33193"/>
                </a:lnTo>
                <a:lnTo>
                  <a:pt x="38572" y="27995"/>
                </a:lnTo>
                <a:lnTo>
                  <a:pt x="38572" y="16354"/>
                </a:lnTo>
                <a:lnTo>
                  <a:pt x="28481" y="22159"/>
                </a:lnTo>
                <a:lnTo>
                  <a:pt x="28481" y="43406"/>
                </a:lnTo>
                <a:lnTo>
                  <a:pt x="19818" y="38482"/>
                </a:lnTo>
                <a:lnTo>
                  <a:pt x="19818" y="27570"/>
                </a:lnTo>
                <a:lnTo>
                  <a:pt x="10821" y="22372"/>
                </a:lnTo>
                <a:lnTo>
                  <a:pt x="19484" y="17387"/>
                </a:lnTo>
                <a:lnTo>
                  <a:pt x="19818" y="17174"/>
                </a:lnTo>
                <a:lnTo>
                  <a:pt x="19818" y="5928"/>
                </a:lnTo>
                <a:lnTo>
                  <a:pt x="9605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2"/>
            </a:gs>
            <a:gs pos="100000">
              <a:srgbClr val="F5EEF8"/>
            </a:gs>
          </a:gsLst>
          <a:lin ang="1350003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96650" y="1023300"/>
            <a:ext cx="7550700" cy="3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rot="-5400000" flipH="1">
            <a:off x="-712425" y="-784974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8458218" y="-531926"/>
            <a:ext cx="1876041" cy="4284423"/>
          </a:xfrm>
          <a:custGeom>
            <a:avLst/>
            <a:gdLst/>
            <a:ahLst/>
            <a:cxnLst/>
            <a:rect l="l" t="t" r="r" b="b"/>
            <a:pathLst>
              <a:path w="54014" h="123346" extrusionOk="0">
                <a:moveTo>
                  <a:pt x="10000" y="1246"/>
                </a:moveTo>
                <a:lnTo>
                  <a:pt x="18025" y="5897"/>
                </a:lnTo>
                <a:lnTo>
                  <a:pt x="18025" y="15289"/>
                </a:lnTo>
                <a:lnTo>
                  <a:pt x="9879" y="10578"/>
                </a:lnTo>
                <a:lnTo>
                  <a:pt x="10000" y="1246"/>
                </a:lnTo>
                <a:close/>
                <a:moveTo>
                  <a:pt x="9544" y="11216"/>
                </a:moveTo>
                <a:lnTo>
                  <a:pt x="17660" y="15897"/>
                </a:lnTo>
                <a:lnTo>
                  <a:pt x="9544" y="20608"/>
                </a:lnTo>
                <a:lnTo>
                  <a:pt x="1581" y="15988"/>
                </a:lnTo>
                <a:lnTo>
                  <a:pt x="1398" y="15897"/>
                </a:lnTo>
                <a:lnTo>
                  <a:pt x="9544" y="11216"/>
                </a:lnTo>
                <a:close/>
                <a:moveTo>
                  <a:pt x="35685" y="16505"/>
                </a:moveTo>
                <a:lnTo>
                  <a:pt x="35685" y="25897"/>
                </a:lnTo>
                <a:lnTo>
                  <a:pt x="27539" y="30578"/>
                </a:lnTo>
                <a:lnTo>
                  <a:pt x="27539" y="21186"/>
                </a:lnTo>
                <a:lnTo>
                  <a:pt x="35685" y="16505"/>
                </a:lnTo>
                <a:close/>
                <a:moveTo>
                  <a:pt x="53345" y="16505"/>
                </a:moveTo>
                <a:lnTo>
                  <a:pt x="53345" y="25897"/>
                </a:lnTo>
                <a:lnTo>
                  <a:pt x="45198" y="30578"/>
                </a:lnTo>
                <a:lnTo>
                  <a:pt x="45198" y="21186"/>
                </a:lnTo>
                <a:lnTo>
                  <a:pt x="53345" y="16505"/>
                </a:lnTo>
                <a:close/>
                <a:moveTo>
                  <a:pt x="9180" y="21581"/>
                </a:moveTo>
                <a:lnTo>
                  <a:pt x="9180" y="30973"/>
                </a:lnTo>
                <a:lnTo>
                  <a:pt x="1064" y="35685"/>
                </a:lnTo>
                <a:lnTo>
                  <a:pt x="1064" y="26292"/>
                </a:lnTo>
                <a:lnTo>
                  <a:pt x="9180" y="21581"/>
                </a:lnTo>
                <a:close/>
                <a:moveTo>
                  <a:pt x="9879" y="21581"/>
                </a:moveTo>
                <a:lnTo>
                  <a:pt x="18025" y="26292"/>
                </a:lnTo>
                <a:lnTo>
                  <a:pt x="18025" y="35715"/>
                </a:lnTo>
                <a:cubicBezTo>
                  <a:pt x="17964" y="35715"/>
                  <a:pt x="9879" y="30973"/>
                  <a:pt x="9879" y="30973"/>
                </a:cubicBezTo>
                <a:lnTo>
                  <a:pt x="9879" y="21581"/>
                </a:lnTo>
                <a:close/>
                <a:moveTo>
                  <a:pt x="9514" y="31581"/>
                </a:moveTo>
                <a:lnTo>
                  <a:pt x="17721" y="36323"/>
                </a:lnTo>
                <a:lnTo>
                  <a:pt x="9514" y="40973"/>
                </a:lnTo>
                <a:lnTo>
                  <a:pt x="1398" y="36293"/>
                </a:lnTo>
                <a:lnTo>
                  <a:pt x="9514" y="31581"/>
                </a:lnTo>
                <a:close/>
                <a:moveTo>
                  <a:pt x="27539" y="31794"/>
                </a:moveTo>
                <a:lnTo>
                  <a:pt x="35685" y="36475"/>
                </a:lnTo>
                <a:lnTo>
                  <a:pt x="35685" y="45898"/>
                </a:lnTo>
                <a:lnTo>
                  <a:pt x="27539" y="41186"/>
                </a:lnTo>
                <a:lnTo>
                  <a:pt x="27539" y="31794"/>
                </a:lnTo>
                <a:close/>
                <a:moveTo>
                  <a:pt x="44499" y="31794"/>
                </a:moveTo>
                <a:lnTo>
                  <a:pt x="44499" y="41186"/>
                </a:lnTo>
                <a:lnTo>
                  <a:pt x="36353" y="45898"/>
                </a:lnTo>
                <a:lnTo>
                  <a:pt x="36353" y="36475"/>
                </a:lnTo>
                <a:lnTo>
                  <a:pt x="44499" y="31794"/>
                </a:lnTo>
                <a:close/>
                <a:moveTo>
                  <a:pt x="1034" y="36900"/>
                </a:moveTo>
                <a:lnTo>
                  <a:pt x="9180" y="41612"/>
                </a:lnTo>
                <a:lnTo>
                  <a:pt x="9180" y="50974"/>
                </a:lnTo>
                <a:lnTo>
                  <a:pt x="1034" y="46262"/>
                </a:lnTo>
                <a:lnTo>
                  <a:pt x="1034" y="36900"/>
                </a:lnTo>
                <a:close/>
                <a:moveTo>
                  <a:pt x="18815" y="36961"/>
                </a:moveTo>
                <a:lnTo>
                  <a:pt x="26839" y="41612"/>
                </a:lnTo>
                <a:lnTo>
                  <a:pt x="26839" y="50974"/>
                </a:lnTo>
                <a:lnTo>
                  <a:pt x="18724" y="46293"/>
                </a:lnTo>
                <a:cubicBezTo>
                  <a:pt x="18724" y="46293"/>
                  <a:pt x="18785" y="36961"/>
                  <a:pt x="18815" y="36961"/>
                </a:cubicBezTo>
                <a:close/>
                <a:moveTo>
                  <a:pt x="27539" y="41977"/>
                </a:moveTo>
                <a:lnTo>
                  <a:pt x="35685" y="46688"/>
                </a:lnTo>
                <a:lnTo>
                  <a:pt x="35685" y="56080"/>
                </a:lnTo>
                <a:lnTo>
                  <a:pt x="27539" y="51369"/>
                </a:lnTo>
                <a:lnTo>
                  <a:pt x="27539" y="41977"/>
                </a:lnTo>
                <a:close/>
                <a:moveTo>
                  <a:pt x="26839" y="52189"/>
                </a:moveTo>
                <a:lnTo>
                  <a:pt x="26839" y="61582"/>
                </a:lnTo>
                <a:lnTo>
                  <a:pt x="18724" y="66263"/>
                </a:lnTo>
                <a:lnTo>
                  <a:pt x="18724" y="56870"/>
                </a:lnTo>
                <a:lnTo>
                  <a:pt x="26839" y="52189"/>
                </a:lnTo>
                <a:close/>
                <a:moveTo>
                  <a:pt x="27539" y="52189"/>
                </a:moveTo>
                <a:lnTo>
                  <a:pt x="35685" y="56870"/>
                </a:lnTo>
                <a:lnTo>
                  <a:pt x="35685" y="66263"/>
                </a:lnTo>
                <a:lnTo>
                  <a:pt x="27539" y="61582"/>
                </a:lnTo>
                <a:lnTo>
                  <a:pt x="27539" y="52189"/>
                </a:lnTo>
                <a:close/>
                <a:moveTo>
                  <a:pt x="9180" y="52189"/>
                </a:moveTo>
                <a:lnTo>
                  <a:pt x="9180" y="61582"/>
                </a:lnTo>
                <a:lnTo>
                  <a:pt x="1034" y="66293"/>
                </a:lnTo>
                <a:lnTo>
                  <a:pt x="1034" y="56870"/>
                </a:lnTo>
                <a:lnTo>
                  <a:pt x="9180" y="52189"/>
                </a:lnTo>
                <a:close/>
                <a:moveTo>
                  <a:pt x="18025" y="67478"/>
                </a:moveTo>
                <a:lnTo>
                  <a:pt x="18025" y="76871"/>
                </a:lnTo>
                <a:lnTo>
                  <a:pt x="9879" y="81582"/>
                </a:lnTo>
                <a:lnTo>
                  <a:pt x="9879" y="72706"/>
                </a:lnTo>
                <a:lnTo>
                  <a:pt x="18025" y="67478"/>
                </a:lnTo>
                <a:close/>
                <a:moveTo>
                  <a:pt x="18025" y="77661"/>
                </a:moveTo>
                <a:lnTo>
                  <a:pt x="18025" y="87053"/>
                </a:lnTo>
                <a:lnTo>
                  <a:pt x="9879" y="91764"/>
                </a:lnTo>
                <a:lnTo>
                  <a:pt x="9879" y="82372"/>
                </a:lnTo>
                <a:lnTo>
                  <a:pt x="18025" y="77661"/>
                </a:lnTo>
                <a:close/>
                <a:moveTo>
                  <a:pt x="35685" y="77813"/>
                </a:moveTo>
                <a:lnTo>
                  <a:pt x="35685" y="87084"/>
                </a:lnTo>
                <a:lnTo>
                  <a:pt x="27539" y="91764"/>
                </a:lnTo>
                <a:lnTo>
                  <a:pt x="27539" y="82372"/>
                </a:lnTo>
                <a:lnTo>
                  <a:pt x="35685" y="77813"/>
                </a:lnTo>
                <a:close/>
                <a:moveTo>
                  <a:pt x="18025" y="87874"/>
                </a:moveTo>
                <a:lnTo>
                  <a:pt x="18025" y="97266"/>
                </a:lnTo>
                <a:lnTo>
                  <a:pt x="9879" y="101947"/>
                </a:lnTo>
                <a:lnTo>
                  <a:pt x="9879" y="92555"/>
                </a:lnTo>
                <a:lnTo>
                  <a:pt x="18025" y="87874"/>
                </a:lnTo>
                <a:close/>
                <a:moveTo>
                  <a:pt x="18724" y="87874"/>
                </a:moveTo>
                <a:lnTo>
                  <a:pt x="26839" y="92555"/>
                </a:lnTo>
                <a:lnTo>
                  <a:pt x="26839" y="101947"/>
                </a:lnTo>
                <a:lnTo>
                  <a:pt x="18724" y="97266"/>
                </a:lnTo>
                <a:lnTo>
                  <a:pt x="18724" y="87874"/>
                </a:lnTo>
                <a:close/>
                <a:moveTo>
                  <a:pt x="9210" y="92950"/>
                </a:moveTo>
                <a:lnTo>
                  <a:pt x="9210" y="102403"/>
                </a:lnTo>
                <a:lnTo>
                  <a:pt x="1064" y="107084"/>
                </a:lnTo>
                <a:lnTo>
                  <a:pt x="1064" y="97661"/>
                </a:lnTo>
                <a:lnTo>
                  <a:pt x="9210" y="92950"/>
                </a:lnTo>
                <a:close/>
                <a:moveTo>
                  <a:pt x="1064" y="108269"/>
                </a:moveTo>
                <a:lnTo>
                  <a:pt x="9210" y="113406"/>
                </a:lnTo>
                <a:lnTo>
                  <a:pt x="9210" y="122373"/>
                </a:lnTo>
                <a:lnTo>
                  <a:pt x="1064" y="117662"/>
                </a:lnTo>
                <a:lnTo>
                  <a:pt x="1064" y="108269"/>
                </a:lnTo>
                <a:close/>
                <a:moveTo>
                  <a:pt x="18025" y="108269"/>
                </a:moveTo>
                <a:lnTo>
                  <a:pt x="18025" y="117662"/>
                </a:lnTo>
                <a:lnTo>
                  <a:pt x="9879" y="122373"/>
                </a:lnTo>
                <a:lnTo>
                  <a:pt x="9879" y="113406"/>
                </a:lnTo>
                <a:lnTo>
                  <a:pt x="18025" y="108269"/>
                </a:lnTo>
                <a:close/>
                <a:moveTo>
                  <a:pt x="9180" y="0"/>
                </a:moveTo>
                <a:lnTo>
                  <a:pt x="9180" y="10608"/>
                </a:lnTo>
                <a:lnTo>
                  <a:pt x="0" y="15897"/>
                </a:lnTo>
                <a:lnTo>
                  <a:pt x="8845" y="21004"/>
                </a:lnTo>
                <a:lnTo>
                  <a:pt x="365" y="25897"/>
                </a:lnTo>
                <a:lnTo>
                  <a:pt x="365" y="46688"/>
                </a:lnTo>
                <a:lnTo>
                  <a:pt x="8845" y="51582"/>
                </a:lnTo>
                <a:lnTo>
                  <a:pt x="365" y="56475"/>
                </a:lnTo>
                <a:lnTo>
                  <a:pt x="365" y="67478"/>
                </a:lnTo>
                <a:lnTo>
                  <a:pt x="9879" y="61977"/>
                </a:lnTo>
                <a:lnTo>
                  <a:pt x="9879" y="52189"/>
                </a:lnTo>
                <a:lnTo>
                  <a:pt x="9879" y="41612"/>
                </a:lnTo>
                <a:cubicBezTo>
                  <a:pt x="9879" y="41612"/>
                  <a:pt x="17911" y="37052"/>
                  <a:pt x="18024" y="37052"/>
                </a:cubicBezTo>
                <a:cubicBezTo>
                  <a:pt x="18024" y="37052"/>
                  <a:pt x="18025" y="37052"/>
                  <a:pt x="18025" y="37052"/>
                </a:cubicBezTo>
                <a:lnTo>
                  <a:pt x="18025" y="46718"/>
                </a:lnTo>
                <a:lnTo>
                  <a:pt x="26505" y="51612"/>
                </a:lnTo>
                <a:lnTo>
                  <a:pt x="18025" y="56506"/>
                </a:lnTo>
                <a:lnTo>
                  <a:pt x="18025" y="66688"/>
                </a:lnTo>
                <a:lnTo>
                  <a:pt x="9210" y="72251"/>
                </a:lnTo>
                <a:lnTo>
                  <a:pt x="9180" y="92160"/>
                </a:lnTo>
                <a:lnTo>
                  <a:pt x="334" y="97266"/>
                </a:lnTo>
                <a:lnTo>
                  <a:pt x="334" y="118057"/>
                </a:lnTo>
                <a:lnTo>
                  <a:pt x="9180" y="123133"/>
                </a:lnTo>
                <a:lnTo>
                  <a:pt x="9514" y="123345"/>
                </a:lnTo>
                <a:lnTo>
                  <a:pt x="9879" y="123133"/>
                </a:lnTo>
                <a:lnTo>
                  <a:pt x="16809" y="119120"/>
                </a:lnTo>
                <a:lnTo>
                  <a:pt x="18693" y="118057"/>
                </a:lnTo>
                <a:lnTo>
                  <a:pt x="18693" y="106901"/>
                </a:lnTo>
                <a:lnTo>
                  <a:pt x="9484" y="112737"/>
                </a:lnTo>
                <a:lnTo>
                  <a:pt x="1398" y="107661"/>
                </a:lnTo>
                <a:lnTo>
                  <a:pt x="9210" y="103163"/>
                </a:lnTo>
                <a:lnTo>
                  <a:pt x="18359" y="97844"/>
                </a:lnTo>
                <a:lnTo>
                  <a:pt x="27539" y="103163"/>
                </a:lnTo>
                <a:lnTo>
                  <a:pt x="27539" y="92555"/>
                </a:lnTo>
                <a:lnTo>
                  <a:pt x="36384" y="87448"/>
                </a:lnTo>
                <a:lnTo>
                  <a:pt x="36445" y="76445"/>
                </a:lnTo>
                <a:lnTo>
                  <a:pt x="26839" y="81977"/>
                </a:lnTo>
                <a:lnTo>
                  <a:pt x="26839" y="91764"/>
                </a:lnTo>
                <a:lnTo>
                  <a:pt x="18724" y="87053"/>
                </a:lnTo>
                <a:lnTo>
                  <a:pt x="18724" y="67053"/>
                </a:lnTo>
                <a:lnTo>
                  <a:pt x="27174" y="62159"/>
                </a:lnTo>
                <a:lnTo>
                  <a:pt x="36353" y="67448"/>
                </a:lnTo>
                <a:lnTo>
                  <a:pt x="36353" y="46688"/>
                </a:lnTo>
                <a:lnTo>
                  <a:pt x="45198" y="41551"/>
                </a:lnTo>
                <a:lnTo>
                  <a:pt x="45198" y="31399"/>
                </a:lnTo>
                <a:lnTo>
                  <a:pt x="54013" y="26292"/>
                </a:lnTo>
                <a:lnTo>
                  <a:pt x="54013" y="15289"/>
                </a:lnTo>
                <a:lnTo>
                  <a:pt x="44499" y="20791"/>
                </a:lnTo>
                <a:lnTo>
                  <a:pt x="44499" y="31004"/>
                </a:lnTo>
                <a:lnTo>
                  <a:pt x="36080" y="35837"/>
                </a:lnTo>
                <a:lnTo>
                  <a:pt x="36019" y="35897"/>
                </a:lnTo>
                <a:lnTo>
                  <a:pt x="27873" y="31186"/>
                </a:lnTo>
                <a:lnTo>
                  <a:pt x="36384" y="26292"/>
                </a:lnTo>
                <a:lnTo>
                  <a:pt x="36384" y="15289"/>
                </a:lnTo>
                <a:lnTo>
                  <a:pt x="26839" y="20791"/>
                </a:lnTo>
                <a:lnTo>
                  <a:pt x="26839" y="40791"/>
                </a:lnTo>
                <a:lnTo>
                  <a:pt x="18785" y="36141"/>
                </a:lnTo>
                <a:lnTo>
                  <a:pt x="18693" y="25897"/>
                </a:lnTo>
                <a:lnTo>
                  <a:pt x="10213" y="20973"/>
                </a:lnTo>
                <a:lnTo>
                  <a:pt x="18359" y="16292"/>
                </a:lnTo>
                <a:lnTo>
                  <a:pt x="18693" y="16079"/>
                </a:lnTo>
                <a:lnTo>
                  <a:pt x="18693" y="5502"/>
                </a:lnTo>
                <a:lnTo>
                  <a:pt x="918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377112" y="4586051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accent4"/>
            </a:gs>
            <a:gs pos="100000">
              <a:srgbClr val="F2FFED"/>
            </a:gs>
          </a:gsLst>
          <a:lin ang="13500032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48375" y="13588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-5400247">
            <a:off x="7628932" y="4224955"/>
            <a:ext cx="2236205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 rot="5400000" flipH="1">
            <a:off x="6458666" y="661698"/>
            <a:ext cx="4875678" cy="1954493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 flipH="1">
            <a:off x="-4" y="-194946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 rot="10800000">
            <a:off x="-4" y="4036379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rot="10800000" flipH="1">
            <a:off x="1967371" y="3754304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accent1"/>
            </a:gs>
            <a:gs pos="100000">
              <a:srgbClr val="FFF2F6"/>
            </a:gs>
          </a:gsLst>
          <a:lin ang="13500032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97038" y="1483075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1034238" y="2357225"/>
            <a:ext cx="34437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 rot="10800000" flipH="1">
            <a:off x="6908846" y="4181224"/>
            <a:ext cx="2279106" cy="1513343"/>
          </a:xfrm>
          <a:custGeom>
            <a:avLst/>
            <a:gdLst/>
            <a:ahLst/>
            <a:cxnLst/>
            <a:rect l="l" t="t" r="r" b="b"/>
            <a:pathLst>
              <a:path w="64683" h="42950" extrusionOk="0">
                <a:moveTo>
                  <a:pt x="10487" y="1216"/>
                </a:moveTo>
                <a:lnTo>
                  <a:pt x="18846" y="6019"/>
                </a:lnTo>
                <a:lnTo>
                  <a:pt x="18846" y="15654"/>
                </a:lnTo>
                <a:lnTo>
                  <a:pt x="10822" y="11064"/>
                </a:lnTo>
                <a:lnTo>
                  <a:pt x="10487" y="10852"/>
                </a:lnTo>
                <a:lnTo>
                  <a:pt x="10487" y="1216"/>
                </a:lnTo>
                <a:close/>
                <a:moveTo>
                  <a:pt x="19515" y="6414"/>
                </a:moveTo>
                <a:lnTo>
                  <a:pt x="27843" y="11247"/>
                </a:lnTo>
                <a:lnTo>
                  <a:pt x="27874" y="20852"/>
                </a:lnTo>
                <a:lnTo>
                  <a:pt x="19515" y="16049"/>
                </a:lnTo>
                <a:lnTo>
                  <a:pt x="19515" y="6414"/>
                </a:lnTo>
                <a:close/>
                <a:moveTo>
                  <a:pt x="37600" y="6414"/>
                </a:moveTo>
                <a:lnTo>
                  <a:pt x="45929" y="11247"/>
                </a:lnTo>
                <a:lnTo>
                  <a:pt x="45929" y="20852"/>
                </a:lnTo>
                <a:lnTo>
                  <a:pt x="37600" y="16049"/>
                </a:lnTo>
                <a:lnTo>
                  <a:pt x="37600" y="6414"/>
                </a:lnTo>
                <a:close/>
                <a:moveTo>
                  <a:pt x="54956" y="6414"/>
                </a:moveTo>
                <a:lnTo>
                  <a:pt x="54987" y="16049"/>
                </a:lnTo>
                <a:lnTo>
                  <a:pt x="46628" y="20852"/>
                </a:lnTo>
                <a:lnTo>
                  <a:pt x="46628" y="11247"/>
                </a:lnTo>
                <a:lnTo>
                  <a:pt x="54956" y="6414"/>
                </a:lnTo>
                <a:close/>
                <a:moveTo>
                  <a:pt x="55655" y="6414"/>
                </a:moveTo>
                <a:lnTo>
                  <a:pt x="63984" y="11247"/>
                </a:lnTo>
                <a:lnTo>
                  <a:pt x="63984" y="20852"/>
                </a:lnTo>
                <a:lnTo>
                  <a:pt x="55655" y="16049"/>
                </a:lnTo>
                <a:lnTo>
                  <a:pt x="55655" y="6414"/>
                </a:lnTo>
                <a:close/>
                <a:moveTo>
                  <a:pt x="10123" y="11429"/>
                </a:moveTo>
                <a:lnTo>
                  <a:pt x="18451" y="16262"/>
                </a:lnTo>
                <a:lnTo>
                  <a:pt x="10123" y="21065"/>
                </a:lnTo>
                <a:lnTo>
                  <a:pt x="1885" y="16293"/>
                </a:lnTo>
                <a:lnTo>
                  <a:pt x="1885" y="16201"/>
                </a:lnTo>
                <a:lnTo>
                  <a:pt x="10123" y="11429"/>
                </a:lnTo>
                <a:close/>
                <a:moveTo>
                  <a:pt x="37600" y="16870"/>
                </a:moveTo>
                <a:lnTo>
                  <a:pt x="45929" y="21703"/>
                </a:lnTo>
                <a:lnTo>
                  <a:pt x="45929" y="31278"/>
                </a:lnTo>
                <a:lnTo>
                  <a:pt x="38087" y="26718"/>
                </a:lnTo>
                <a:lnTo>
                  <a:pt x="38087" y="26657"/>
                </a:lnTo>
                <a:cubicBezTo>
                  <a:pt x="38056" y="26353"/>
                  <a:pt x="37904" y="26050"/>
                  <a:pt x="37600" y="25928"/>
                </a:cubicBezTo>
                <a:lnTo>
                  <a:pt x="37600" y="16870"/>
                </a:lnTo>
                <a:close/>
                <a:moveTo>
                  <a:pt x="18846" y="16870"/>
                </a:moveTo>
                <a:lnTo>
                  <a:pt x="18846" y="26475"/>
                </a:lnTo>
                <a:lnTo>
                  <a:pt x="10487" y="31308"/>
                </a:lnTo>
                <a:lnTo>
                  <a:pt x="10487" y="21703"/>
                </a:lnTo>
                <a:lnTo>
                  <a:pt x="18846" y="16870"/>
                </a:lnTo>
                <a:close/>
                <a:moveTo>
                  <a:pt x="36901" y="16870"/>
                </a:moveTo>
                <a:lnTo>
                  <a:pt x="36901" y="25958"/>
                </a:lnTo>
                <a:cubicBezTo>
                  <a:pt x="36628" y="26080"/>
                  <a:pt x="36445" y="26353"/>
                  <a:pt x="36445" y="26688"/>
                </a:cubicBezTo>
                <a:lnTo>
                  <a:pt x="36445" y="26749"/>
                </a:lnTo>
                <a:lnTo>
                  <a:pt x="28573" y="31308"/>
                </a:lnTo>
                <a:lnTo>
                  <a:pt x="28573" y="21703"/>
                </a:lnTo>
                <a:lnTo>
                  <a:pt x="36901" y="16870"/>
                </a:lnTo>
                <a:close/>
                <a:moveTo>
                  <a:pt x="46628" y="22068"/>
                </a:moveTo>
                <a:lnTo>
                  <a:pt x="54987" y="26901"/>
                </a:lnTo>
                <a:lnTo>
                  <a:pt x="54987" y="36506"/>
                </a:lnTo>
                <a:lnTo>
                  <a:pt x="46628" y="31703"/>
                </a:lnTo>
                <a:lnTo>
                  <a:pt x="46628" y="22068"/>
                </a:lnTo>
                <a:close/>
                <a:moveTo>
                  <a:pt x="37722" y="27357"/>
                </a:moveTo>
                <a:lnTo>
                  <a:pt x="45929" y="32098"/>
                </a:lnTo>
                <a:lnTo>
                  <a:pt x="45929" y="41734"/>
                </a:lnTo>
                <a:lnTo>
                  <a:pt x="37600" y="36901"/>
                </a:lnTo>
                <a:lnTo>
                  <a:pt x="37600" y="27417"/>
                </a:lnTo>
                <a:lnTo>
                  <a:pt x="37722" y="27357"/>
                </a:lnTo>
                <a:close/>
                <a:moveTo>
                  <a:pt x="9788" y="1"/>
                </a:moveTo>
                <a:lnTo>
                  <a:pt x="9788" y="10821"/>
                </a:lnTo>
                <a:lnTo>
                  <a:pt x="8785" y="11399"/>
                </a:lnTo>
                <a:lnTo>
                  <a:pt x="1885" y="15381"/>
                </a:lnTo>
                <a:lnTo>
                  <a:pt x="1673" y="15502"/>
                </a:lnTo>
                <a:lnTo>
                  <a:pt x="1551" y="15563"/>
                </a:lnTo>
                <a:cubicBezTo>
                  <a:pt x="1429" y="15472"/>
                  <a:pt x="1247" y="15441"/>
                  <a:pt x="1095" y="15441"/>
                </a:cubicBezTo>
                <a:cubicBezTo>
                  <a:pt x="1" y="15441"/>
                  <a:pt x="1" y="17083"/>
                  <a:pt x="1095" y="17083"/>
                </a:cubicBezTo>
                <a:cubicBezTo>
                  <a:pt x="1247" y="17083"/>
                  <a:pt x="1429" y="17022"/>
                  <a:pt x="1551" y="16931"/>
                </a:cubicBezTo>
                <a:lnTo>
                  <a:pt x="9788" y="21703"/>
                </a:lnTo>
                <a:lnTo>
                  <a:pt x="9788" y="32524"/>
                </a:lnTo>
                <a:lnTo>
                  <a:pt x="19515" y="26901"/>
                </a:lnTo>
                <a:lnTo>
                  <a:pt x="19515" y="16870"/>
                </a:lnTo>
                <a:lnTo>
                  <a:pt x="27843" y="21703"/>
                </a:lnTo>
                <a:lnTo>
                  <a:pt x="27843" y="32524"/>
                </a:lnTo>
                <a:lnTo>
                  <a:pt x="36780" y="27387"/>
                </a:lnTo>
                <a:cubicBezTo>
                  <a:pt x="36810" y="27387"/>
                  <a:pt x="36840" y="27417"/>
                  <a:pt x="36871" y="27448"/>
                </a:cubicBezTo>
                <a:lnTo>
                  <a:pt x="36871" y="37326"/>
                </a:lnTo>
                <a:lnTo>
                  <a:pt x="46628" y="42949"/>
                </a:lnTo>
                <a:lnTo>
                  <a:pt x="46628" y="32493"/>
                </a:lnTo>
                <a:lnTo>
                  <a:pt x="55655" y="37721"/>
                </a:lnTo>
                <a:lnTo>
                  <a:pt x="55655" y="26475"/>
                </a:lnTo>
                <a:lnTo>
                  <a:pt x="46962" y="21460"/>
                </a:lnTo>
                <a:lnTo>
                  <a:pt x="55321" y="16657"/>
                </a:lnTo>
                <a:lnTo>
                  <a:pt x="64683" y="22068"/>
                </a:lnTo>
                <a:lnTo>
                  <a:pt x="64683" y="10882"/>
                </a:lnTo>
                <a:lnTo>
                  <a:pt x="63984" y="10426"/>
                </a:lnTo>
                <a:lnTo>
                  <a:pt x="55655" y="5624"/>
                </a:lnTo>
                <a:lnTo>
                  <a:pt x="55321" y="5411"/>
                </a:lnTo>
                <a:lnTo>
                  <a:pt x="54956" y="5624"/>
                </a:lnTo>
                <a:lnTo>
                  <a:pt x="46263" y="10639"/>
                </a:lnTo>
                <a:lnTo>
                  <a:pt x="36871" y="5198"/>
                </a:lnTo>
                <a:lnTo>
                  <a:pt x="36871" y="16049"/>
                </a:lnTo>
                <a:lnTo>
                  <a:pt x="28542" y="20852"/>
                </a:lnTo>
                <a:lnTo>
                  <a:pt x="28542" y="10821"/>
                </a:lnTo>
                <a:lnTo>
                  <a:pt x="978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8627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570820" y="4287404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 rot="-5400000">
            <a:off x="-2511223" y="661698"/>
            <a:ext cx="4875678" cy="1954493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6930380" y="-538371"/>
            <a:ext cx="2236044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accent2"/>
            </a:gs>
            <a:gs pos="100000">
              <a:srgbClr val="F5EEF8"/>
            </a:gs>
          </a:gsLst>
          <a:lin ang="13500032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247750"/>
            <a:ext cx="6855300" cy="16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1756650" y="3172813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/>
          <p:nvPr/>
        </p:nvSpPr>
        <p:spPr>
          <a:xfrm rot="5400000" flipH="1">
            <a:off x="6412319" y="2823464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 flipH="1">
            <a:off x="4596120" y="-525613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 rot="5400000" flipH="1">
            <a:off x="-2008355" y="2437037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rot="10800000">
            <a:off x="-68942" y="-625770"/>
            <a:ext cx="2236205" cy="1490791"/>
          </a:xfrm>
          <a:custGeom>
            <a:avLst/>
            <a:gdLst/>
            <a:ahLst/>
            <a:cxnLst/>
            <a:rect l="l" t="t" r="r" b="b"/>
            <a:pathLst>
              <a:path w="64379" h="42919" extrusionOk="0">
                <a:moveTo>
                  <a:pt x="10183" y="1216"/>
                </a:moveTo>
                <a:lnTo>
                  <a:pt x="18481" y="6019"/>
                </a:lnTo>
                <a:lnTo>
                  <a:pt x="18481" y="15624"/>
                </a:lnTo>
                <a:lnTo>
                  <a:pt x="10517" y="11034"/>
                </a:lnTo>
                <a:lnTo>
                  <a:pt x="10183" y="10821"/>
                </a:lnTo>
                <a:lnTo>
                  <a:pt x="10183" y="1216"/>
                </a:lnTo>
                <a:close/>
                <a:moveTo>
                  <a:pt x="19180" y="6414"/>
                </a:moveTo>
                <a:lnTo>
                  <a:pt x="27539" y="11247"/>
                </a:lnTo>
                <a:lnTo>
                  <a:pt x="27539" y="20852"/>
                </a:lnTo>
                <a:lnTo>
                  <a:pt x="19180" y="16049"/>
                </a:lnTo>
                <a:lnTo>
                  <a:pt x="19180" y="6414"/>
                </a:lnTo>
                <a:close/>
                <a:moveTo>
                  <a:pt x="37265" y="6414"/>
                </a:moveTo>
                <a:lnTo>
                  <a:pt x="45594" y="11247"/>
                </a:lnTo>
                <a:lnTo>
                  <a:pt x="45594" y="20852"/>
                </a:lnTo>
                <a:lnTo>
                  <a:pt x="37265" y="16049"/>
                </a:lnTo>
                <a:lnTo>
                  <a:pt x="37265" y="6414"/>
                </a:lnTo>
                <a:close/>
                <a:moveTo>
                  <a:pt x="54621" y="6414"/>
                </a:moveTo>
                <a:lnTo>
                  <a:pt x="54621" y="16049"/>
                </a:lnTo>
                <a:lnTo>
                  <a:pt x="46293" y="20852"/>
                </a:lnTo>
                <a:lnTo>
                  <a:pt x="46293" y="11247"/>
                </a:lnTo>
                <a:lnTo>
                  <a:pt x="54621" y="6414"/>
                </a:lnTo>
                <a:close/>
                <a:moveTo>
                  <a:pt x="55351" y="6414"/>
                </a:moveTo>
                <a:lnTo>
                  <a:pt x="63679" y="11247"/>
                </a:lnTo>
                <a:lnTo>
                  <a:pt x="63679" y="20852"/>
                </a:lnTo>
                <a:lnTo>
                  <a:pt x="55351" y="16049"/>
                </a:lnTo>
                <a:lnTo>
                  <a:pt x="55351" y="6414"/>
                </a:lnTo>
                <a:close/>
                <a:moveTo>
                  <a:pt x="9818" y="11459"/>
                </a:moveTo>
                <a:lnTo>
                  <a:pt x="18146" y="16262"/>
                </a:lnTo>
                <a:lnTo>
                  <a:pt x="9818" y="21064"/>
                </a:lnTo>
                <a:lnTo>
                  <a:pt x="1459" y="16201"/>
                </a:lnTo>
                <a:lnTo>
                  <a:pt x="9818" y="11459"/>
                </a:lnTo>
                <a:close/>
                <a:moveTo>
                  <a:pt x="36566" y="16870"/>
                </a:moveTo>
                <a:lnTo>
                  <a:pt x="36566" y="26505"/>
                </a:lnTo>
                <a:lnTo>
                  <a:pt x="28238" y="31277"/>
                </a:lnTo>
                <a:lnTo>
                  <a:pt x="28238" y="21672"/>
                </a:lnTo>
                <a:lnTo>
                  <a:pt x="36566" y="16870"/>
                </a:lnTo>
                <a:close/>
                <a:moveTo>
                  <a:pt x="37265" y="16870"/>
                </a:moveTo>
                <a:lnTo>
                  <a:pt x="45594" y="21672"/>
                </a:lnTo>
                <a:lnTo>
                  <a:pt x="45594" y="31277"/>
                </a:lnTo>
                <a:lnTo>
                  <a:pt x="37265" y="26505"/>
                </a:lnTo>
                <a:lnTo>
                  <a:pt x="37265" y="16870"/>
                </a:lnTo>
                <a:close/>
                <a:moveTo>
                  <a:pt x="18481" y="16870"/>
                </a:moveTo>
                <a:lnTo>
                  <a:pt x="18481" y="26475"/>
                </a:lnTo>
                <a:lnTo>
                  <a:pt x="10152" y="31308"/>
                </a:lnTo>
                <a:lnTo>
                  <a:pt x="10152" y="21672"/>
                </a:lnTo>
                <a:lnTo>
                  <a:pt x="18481" y="16870"/>
                </a:lnTo>
                <a:close/>
                <a:moveTo>
                  <a:pt x="46293" y="22098"/>
                </a:moveTo>
                <a:lnTo>
                  <a:pt x="54621" y="26870"/>
                </a:lnTo>
                <a:lnTo>
                  <a:pt x="54621" y="36536"/>
                </a:lnTo>
                <a:lnTo>
                  <a:pt x="46293" y="31703"/>
                </a:lnTo>
                <a:lnTo>
                  <a:pt x="46293" y="22098"/>
                </a:lnTo>
                <a:close/>
                <a:moveTo>
                  <a:pt x="37265" y="27417"/>
                </a:moveTo>
                <a:cubicBezTo>
                  <a:pt x="37296" y="27417"/>
                  <a:pt x="45594" y="32068"/>
                  <a:pt x="45594" y="32068"/>
                </a:cubicBezTo>
                <a:lnTo>
                  <a:pt x="45594" y="41703"/>
                </a:lnTo>
                <a:lnTo>
                  <a:pt x="37265" y="36900"/>
                </a:lnTo>
                <a:lnTo>
                  <a:pt x="37265" y="27417"/>
                </a:lnTo>
                <a:close/>
                <a:moveTo>
                  <a:pt x="9453" y="0"/>
                </a:moveTo>
                <a:lnTo>
                  <a:pt x="9453" y="10821"/>
                </a:lnTo>
                <a:lnTo>
                  <a:pt x="8450" y="11399"/>
                </a:lnTo>
                <a:lnTo>
                  <a:pt x="1550" y="15380"/>
                </a:lnTo>
                <a:lnTo>
                  <a:pt x="0" y="16201"/>
                </a:lnTo>
                <a:lnTo>
                  <a:pt x="9453" y="21672"/>
                </a:lnTo>
                <a:lnTo>
                  <a:pt x="9453" y="32493"/>
                </a:lnTo>
                <a:lnTo>
                  <a:pt x="19180" y="26870"/>
                </a:lnTo>
                <a:lnTo>
                  <a:pt x="19180" y="16870"/>
                </a:lnTo>
                <a:lnTo>
                  <a:pt x="27539" y="21672"/>
                </a:lnTo>
                <a:lnTo>
                  <a:pt x="27539" y="32493"/>
                </a:lnTo>
                <a:cubicBezTo>
                  <a:pt x="27539" y="32493"/>
                  <a:pt x="36505" y="27417"/>
                  <a:pt x="36566" y="27417"/>
                </a:cubicBezTo>
                <a:lnTo>
                  <a:pt x="36566" y="37296"/>
                </a:lnTo>
                <a:lnTo>
                  <a:pt x="46293" y="42919"/>
                </a:lnTo>
                <a:lnTo>
                  <a:pt x="46293" y="32493"/>
                </a:lnTo>
                <a:lnTo>
                  <a:pt x="55351" y="37721"/>
                </a:lnTo>
                <a:lnTo>
                  <a:pt x="55351" y="26475"/>
                </a:lnTo>
                <a:lnTo>
                  <a:pt x="46657" y="21460"/>
                </a:lnTo>
                <a:lnTo>
                  <a:pt x="54986" y="16657"/>
                </a:lnTo>
                <a:lnTo>
                  <a:pt x="64378" y="22098"/>
                </a:lnTo>
                <a:lnTo>
                  <a:pt x="64378" y="10882"/>
                </a:lnTo>
                <a:lnTo>
                  <a:pt x="63679" y="10426"/>
                </a:lnTo>
                <a:lnTo>
                  <a:pt x="55351" y="5623"/>
                </a:lnTo>
                <a:lnTo>
                  <a:pt x="54986" y="5411"/>
                </a:lnTo>
                <a:lnTo>
                  <a:pt x="54621" y="5623"/>
                </a:lnTo>
                <a:lnTo>
                  <a:pt x="45958" y="10639"/>
                </a:lnTo>
                <a:lnTo>
                  <a:pt x="36566" y="5198"/>
                </a:lnTo>
                <a:lnTo>
                  <a:pt x="36566" y="16049"/>
                </a:lnTo>
                <a:lnTo>
                  <a:pt x="28238" y="20852"/>
                </a:lnTo>
                <a:lnTo>
                  <a:pt x="28238" y="10821"/>
                </a:lnTo>
                <a:lnTo>
                  <a:pt x="945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gradFill>
          <a:gsLst>
            <a:gs pos="0">
              <a:schemeClr val="accent3"/>
            </a:gs>
            <a:gs pos="100000">
              <a:srgbClr val="E9F1FF"/>
            </a:gs>
          </a:gsLst>
          <a:lin ang="13500032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04650" y="15816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2066865" y="19499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2066865" y="1487000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204650" y="31552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2066865" y="35236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2066865" y="3059596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32825" y="15816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5695035" y="19499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832825" y="31552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5695035" y="35236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5695035" y="305661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5695035" y="1487000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3"/>
          <p:cNvSpPr/>
          <p:nvPr/>
        </p:nvSpPr>
        <p:spPr>
          <a:xfrm flipH="1">
            <a:off x="7" y="-1104636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 rot="10800000">
            <a:off x="5588038" y="-1494096"/>
            <a:ext cx="4580426" cy="4543601"/>
          </a:xfrm>
          <a:custGeom>
            <a:avLst/>
            <a:gdLst/>
            <a:ahLst/>
            <a:cxnLst/>
            <a:rect l="l" t="t" r="r" b="b"/>
            <a:pathLst>
              <a:path w="132344" h="131280" extrusionOk="0">
                <a:moveTo>
                  <a:pt x="10426" y="1460"/>
                </a:moveTo>
                <a:lnTo>
                  <a:pt x="19119" y="6354"/>
                </a:lnTo>
                <a:lnTo>
                  <a:pt x="19119" y="16354"/>
                </a:lnTo>
                <a:lnTo>
                  <a:pt x="10426" y="11338"/>
                </a:lnTo>
                <a:lnTo>
                  <a:pt x="10426" y="1460"/>
                </a:lnTo>
                <a:close/>
                <a:moveTo>
                  <a:pt x="10092" y="11946"/>
                </a:moveTo>
                <a:lnTo>
                  <a:pt x="18754" y="16992"/>
                </a:lnTo>
                <a:lnTo>
                  <a:pt x="10092" y="21977"/>
                </a:lnTo>
                <a:lnTo>
                  <a:pt x="1642" y="17083"/>
                </a:lnTo>
                <a:lnTo>
                  <a:pt x="1429" y="16962"/>
                </a:lnTo>
                <a:lnTo>
                  <a:pt x="10092" y="11946"/>
                </a:lnTo>
                <a:close/>
                <a:moveTo>
                  <a:pt x="37873" y="17569"/>
                </a:moveTo>
                <a:lnTo>
                  <a:pt x="37873" y="27570"/>
                </a:lnTo>
                <a:lnTo>
                  <a:pt x="29211" y="32585"/>
                </a:lnTo>
                <a:lnTo>
                  <a:pt x="29211" y="22585"/>
                </a:lnTo>
                <a:lnTo>
                  <a:pt x="37873" y="17569"/>
                </a:lnTo>
                <a:close/>
                <a:moveTo>
                  <a:pt x="56628" y="17569"/>
                </a:moveTo>
                <a:lnTo>
                  <a:pt x="56628" y="27570"/>
                </a:lnTo>
                <a:lnTo>
                  <a:pt x="47965" y="32585"/>
                </a:lnTo>
                <a:lnTo>
                  <a:pt x="47965" y="22585"/>
                </a:lnTo>
                <a:lnTo>
                  <a:pt x="56628" y="17569"/>
                </a:lnTo>
                <a:close/>
                <a:moveTo>
                  <a:pt x="10426" y="22980"/>
                </a:moveTo>
                <a:lnTo>
                  <a:pt x="19089" y="27995"/>
                </a:lnTo>
                <a:lnTo>
                  <a:pt x="19089" y="37843"/>
                </a:lnTo>
                <a:cubicBezTo>
                  <a:pt x="19089" y="37843"/>
                  <a:pt x="19089" y="37843"/>
                  <a:pt x="19088" y="37843"/>
                </a:cubicBezTo>
                <a:cubicBezTo>
                  <a:pt x="19005" y="37843"/>
                  <a:pt x="10426" y="33010"/>
                  <a:pt x="10426" y="33010"/>
                </a:cubicBezTo>
                <a:lnTo>
                  <a:pt x="10426" y="22980"/>
                </a:lnTo>
                <a:close/>
                <a:moveTo>
                  <a:pt x="9727" y="22980"/>
                </a:moveTo>
                <a:lnTo>
                  <a:pt x="9727" y="33010"/>
                </a:lnTo>
                <a:lnTo>
                  <a:pt x="1064" y="37995"/>
                </a:lnTo>
                <a:lnTo>
                  <a:pt x="1064" y="27995"/>
                </a:lnTo>
                <a:lnTo>
                  <a:pt x="9727" y="22980"/>
                </a:lnTo>
                <a:close/>
                <a:moveTo>
                  <a:pt x="10092" y="33618"/>
                </a:moveTo>
                <a:cubicBezTo>
                  <a:pt x="10092" y="33618"/>
                  <a:pt x="18633" y="38603"/>
                  <a:pt x="18633" y="38634"/>
                </a:cubicBezTo>
                <a:cubicBezTo>
                  <a:pt x="18633" y="38634"/>
                  <a:pt x="18633" y="38664"/>
                  <a:pt x="18633" y="38694"/>
                </a:cubicBezTo>
                <a:lnTo>
                  <a:pt x="10092" y="43619"/>
                </a:lnTo>
                <a:lnTo>
                  <a:pt x="1429" y="38634"/>
                </a:lnTo>
                <a:lnTo>
                  <a:pt x="10092" y="33618"/>
                </a:lnTo>
                <a:close/>
                <a:moveTo>
                  <a:pt x="29211" y="33831"/>
                </a:moveTo>
                <a:lnTo>
                  <a:pt x="37873" y="38816"/>
                </a:lnTo>
                <a:lnTo>
                  <a:pt x="37873" y="48816"/>
                </a:lnTo>
                <a:lnTo>
                  <a:pt x="29211" y="43831"/>
                </a:lnTo>
                <a:lnTo>
                  <a:pt x="29211" y="33831"/>
                </a:lnTo>
                <a:close/>
                <a:moveTo>
                  <a:pt x="47235" y="33831"/>
                </a:moveTo>
                <a:lnTo>
                  <a:pt x="47235" y="43831"/>
                </a:lnTo>
                <a:lnTo>
                  <a:pt x="38572" y="48816"/>
                </a:lnTo>
                <a:lnTo>
                  <a:pt x="38572" y="38816"/>
                </a:lnTo>
                <a:lnTo>
                  <a:pt x="47235" y="33831"/>
                </a:lnTo>
                <a:close/>
                <a:moveTo>
                  <a:pt x="1064" y="39242"/>
                </a:moveTo>
                <a:lnTo>
                  <a:pt x="9727" y="44226"/>
                </a:lnTo>
                <a:lnTo>
                  <a:pt x="9727" y="54227"/>
                </a:lnTo>
                <a:lnTo>
                  <a:pt x="1064" y="49242"/>
                </a:lnTo>
                <a:lnTo>
                  <a:pt x="1064" y="39242"/>
                </a:lnTo>
                <a:close/>
                <a:moveTo>
                  <a:pt x="19819" y="39393"/>
                </a:moveTo>
                <a:cubicBezTo>
                  <a:pt x="19902" y="39393"/>
                  <a:pt x="28481" y="44226"/>
                  <a:pt x="28481" y="44226"/>
                </a:cubicBezTo>
                <a:lnTo>
                  <a:pt x="28481" y="54257"/>
                </a:lnTo>
                <a:lnTo>
                  <a:pt x="19818" y="49242"/>
                </a:lnTo>
                <a:lnTo>
                  <a:pt x="19818" y="39394"/>
                </a:lnTo>
                <a:cubicBezTo>
                  <a:pt x="19818" y="39393"/>
                  <a:pt x="19819" y="39393"/>
                  <a:pt x="19819" y="39393"/>
                </a:cubicBezTo>
                <a:close/>
                <a:moveTo>
                  <a:pt x="65989" y="44652"/>
                </a:moveTo>
                <a:lnTo>
                  <a:pt x="65989" y="54652"/>
                </a:lnTo>
                <a:lnTo>
                  <a:pt x="57327" y="59637"/>
                </a:lnTo>
                <a:lnTo>
                  <a:pt x="57327" y="49667"/>
                </a:lnTo>
                <a:lnTo>
                  <a:pt x="65989" y="44652"/>
                </a:lnTo>
                <a:close/>
                <a:moveTo>
                  <a:pt x="29211" y="44652"/>
                </a:moveTo>
                <a:lnTo>
                  <a:pt x="37873" y="49667"/>
                </a:lnTo>
                <a:lnTo>
                  <a:pt x="37873" y="59667"/>
                </a:lnTo>
                <a:lnTo>
                  <a:pt x="29211" y="54652"/>
                </a:lnTo>
                <a:lnTo>
                  <a:pt x="29211" y="44652"/>
                </a:lnTo>
                <a:close/>
                <a:moveTo>
                  <a:pt x="47235" y="44652"/>
                </a:moveTo>
                <a:lnTo>
                  <a:pt x="47235" y="54682"/>
                </a:lnTo>
                <a:cubicBezTo>
                  <a:pt x="46962" y="54804"/>
                  <a:pt x="38572" y="59667"/>
                  <a:pt x="38572" y="59667"/>
                </a:cubicBezTo>
                <a:lnTo>
                  <a:pt x="38572" y="59637"/>
                </a:lnTo>
                <a:lnTo>
                  <a:pt x="38572" y="49667"/>
                </a:lnTo>
                <a:lnTo>
                  <a:pt x="47235" y="44652"/>
                </a:lnTo>
                <a:close/>
                <a:moveTo>
                  <a:pt x="66354" y="55260"/>
                </a:moveTo>
                <a:lnTo>
                  <a:pt x="75017" y="60275"/>
                </a:lnTo>
                <a:lnTo>
                  <a:pt x="66354" y="65291"/>
                </a:lnTo>
                <a:lnTo>
                  <a:pt x="57691" y="60275"/>
                </a:lnTo>
                <a:lnTo>
                  <a:pt x="66354" y="55260"/>
                </a:lnTo>
                <a:close/>
                <a:moveTo>
                  <a:pt x="47965" y="55503"/>
                </a:moveTo>
                <a:lnTo>
                  <a:pt x="56628" y="60488"/>
                </a:lnTo>
                <a:lnTo>
                  <a:pt x="56628" y="70336"/>
                </a:lnTo>
                <a:cubicBezTo>
                  <a:pt x="56627" y="70336"/>
                  <a:pt x="56627" y="70336"/>
                  <a:pt x="56627" y="70336"/>
                </a:cubicBezTo>
                <a:cubicBezTo>
                  <a:pt x="56514" y="70336"/>
                  <a:pt x="47965" y="65473"/>
                  <a:pt x="47965" y="65473"/>
                </a:cubicBezTo>
                <a:lnTo>
                  <a:pt x="47965" y="55503"/>
                </a:lnTo>
                <a:close/>
                <a:moveTo>
                  <a:pt x="9727" y="55473"/>
                </a:moveTo>
                <a:lnTo>
                  <a:pt x="9727" y="65473"/>
                </a:lnTo>
                <a:lnTo>
                  <a:pt x="1064" y="70488"/>
                </a:lnTo>
                <a:lnTo>
                  <a:pt x="1064" y="60488"/>
                </a:lnTo>
                <a:lnTo>
                  <a:pt x="9727" y="55473"/>
                </a:lnTo>
                <a:close/>
                <a:moveTo>
                  <a:pt x="28481" y="55473"/>
                </a:moveTo>
                <a:lnTo>
                  <a:pt x="28481" y="65473"/>
                </a:lnTo>
                <a:lnTo>
                  <a:pt x="19818" y="70488"/>
                </a:lnTo>
                <a:lnTo>
                  <a:pt x="19818" y="60488"/>
                </a:lnTo>
                <a:lnTo>
                  <a:pt x="28481" y="55473"/>
                </a:lnTo>
                <a:close/>
                <a:moveTo>
                  <a:pt x="29211" y="55473"/>
                </a:moveTo>
                <a:lnTo>
                  <a:pt x="37873" y="60488"/>
                </a:lnTo>
                <a:lnTo>
                  <a:pt x="37873" y="70488"/>
                </a:lnTo>
                <a:lnTo>
                  <a:pt x="29211" y="65473"/>
                </a:lnTo>
                <a:lnTo>
                  <a:pt x="29211" y="55473"/>
                </a:lnTo>
                <a:close/>
                <a:moveTo>
                  <a:pt x="57327" y="60883"/>
                </a:moveTo>
                <a:lnTo>
                  <a:pt x="65989" y="65898"/>
                </a:lnTo>
                <a:lnTo>
                  <a:pt x="65989" y="75899"/>
                </a:lnTo>
                <a:cubicBezTo>
                  <a:pt x="65989" y="75899"/>
                  <a:pt x="57631" y="70853"/>
                  <a:pt x="57327" y="70731"/>
                </a:cubicBezTo>
                <a:lnTo>
                  <a:pt x="57327" y="60883"/>
                </a:lnTo>
                <a:close/>
                <a:moveTo>
                  <a:pt x="57327" y="71734"/>
                </a:moveTo>
                <a:lnTo>
                  <a:pt x="65625" y="76507"/>
                </a:lnTo>
                <a:lnTo>
                  <a:pt x="57327" y="81309"/>
                </a:lnTo>
                <a:lnTo>
                  <a:pt x="57327" y="71734"/>
                </a:lnTo>
                <a:close/>
                <a:moveTo>
                  <a:pt x="19119" y="71734"/>
                </a:moveTo>
                <a:lnTo>
                  <a:pt x="19119" y="81735"/>
                </a:lnTo>
                <a:lnTo>
                  <a:pt x="10456" y="86719"/>
                </a:lnTo>
                <a:lnTo>
                  <a:pt x="10456" y="76294"/>
                </a:lnTo>
                <a:lnTo>
                  <a:pt x="19119" y="71734"/>
                </a:lnTo>
                <a:close/>
                <a:moveTo>
                  <a:pt x="56628" y="71856"/>
                </a:moveTo>
                <a:lnTo>
                  <a:pt x="56628" y="81704"/>
                </a:lnTo>
                <a:lnTo>
                  <a:pt x="47965" y="86719"/>
                </a:lnTo>
                <a:lnTo>
                  <a:pt x="47965" y="76719"/>
                </a:lnTo>
                <a:cubicBezTo>
                  <a:pt x="47965" y="76719"/>
                  <a:pt x="56567" y="71856"/>
                  <a:pt x="56628" y="71856"/>
                </a:cubicBezTo>
                <a:close/>
                <a:moveTo>
                  <a:pt x="66354" y="76932"/>
                </a:moveTo>
                <a:lnTo>
                  <a:pt x="75017" y="81917"/>
                </a:lnTo>
                <a:lnTo>
                  <a:pt x="66354" y="86932"/>
                </a:lnTo>
                <a:lnTo>
                  <a:pt x="57691" y="81917"/>
                </a:lnTo>
                <a:lnTo>
                  <a:pt x="66354" y="76932"/>
                </a:lnTo>
                <a:close/>
                <a:moveTo>
                  <a:pt x="85108" y="76932"/>
                </a:moveTo>
                <a:lnTo>
                  <a:pt x="93771" y="81917"/>
                </a:lnTo>
                <a:lnTo>
                  <a:pt x="85108" y="86932"/>
                </a:lnTo>
                <a:lnTo>
                  <a:pt x="76446" y="81917"/>
                </a:lnTo>
                <a:lnTo>
                  <a:pt x="85108" y="76932"/>
                </a:lnTo>
                <a:close/>
                <a:moveTo>
                  <a:pt x="94136" y="82555"/>
                </a:moveTo>
                <a:lnTo>
                  <a:pt x="94136" y="92312"/>
                </a:lnTo>
                <a:lnTo>
                  <a:pt x="85807" y="87358"/>
                </a:lnTo>
                <a:lnTo>
                  <a:pt x="94136" y="82555"/>
                </a:lnTo>
                <a:close/>
                <a:moveTo>
                  <a:pt x="103528" y="77145"/>
                </a:moveTo>
                <a:lnTo>
                  <a:pt x="103528" y="87145"/>
                </a:lnTo>
                <a:lnTo>
                  <a:pt x="94835" y="92312"/>
                </a:lnTo>
                <a:lnTo>
                  <a:pt x="94835" y="82130"/>
                </a:lnTo>
                <a:lnTo>
                  <a:pt x="103528" y="77145"/>
                </a:lnTo>
                <a:close/>
                <a:moveTo>
                  <a:pt x="56628" y="82555"/>
                </a:moveTo>
                <a:lnTo>
                  <a:pt x="56628" y="92555"/>
                </a:lnTo>
                <a:lnTo>
                  <a:pt x="47965" y="97540"/>
                </a:lnTo>
                <a:lnTo>
                  <a:pt x="47965" y="87540"/>
                </a:lnTo>
                <a:lnTo>
                  <a:pt x="56628" y="82555"/>
                </a:lnTo>
                <a:close/>
                <a:moveTo>
                  <a:pt x="57327" y="82555"/>
                </a:moveTo>
                <a:lnTo>
                  <a:pt x="65989" y="87540"/>
                </a:lnTo>
                <a:lnTo>
                  <a:pt x="65989" y="97540"/>
                </a:lnTo>
                <a:lnTo>
                  <a:pt x="57327" y="92555"/>
                </a:lnTo>
                <a:lnTo>
                  <a:pt x="57327" y="82555"/>
                </a:lnTo>
                <a:close/>
                <a:moveTo>
                  <a:pt x="19119" y="82555"/>
                </a:moveTo>
                <a:lnTo>
                  <a:pt x="19119" y="92555"/>
                </a:lnTo>
                <a:lnTo>
                  <a:pt x="10456" y="97571"/>
                </a:lnTo>
                <a:lnTo>
                  <a:pt x="10456" y="87540"/>
                </a:lnTo>
                <a:lnTo>
                  <a:pt x="19119" y="82555"/>
                </a:lnTo>
                <a:close/>
                <a:moveTo>
                  <a:pt x="37873" y="82707"/>
                </a:moveTo>
                <a:cubicBezTo>
                  <a:pt x="37873" y="82707"/>
                  <a:pt x="37873" y="82707"/>
                  <a:pt x="37873" y="82707"/>
                </a:cubicBezTo>
                <a:lnTo>
                  <a:pt x="37873" y="92586"/>
                </a:lnTo>
                <a:lnTo>
                  <a:pt x="29211" y="97571"/>
                </a:lnTo>
                <a:lnTo>
                  <a:pt x="29211" y="87540"/>
                </a:lnTo>
                <a:cubicBezTo>
                  <a:pt x="29211" y="87540"/>
                  <a:pt x="37759" y="82707"/>
                  <a:pt x="37873" y="82707"/>
                </a:cubicBezTo>
                <a:close/>
                <a:moveTo>
                  <a:pt x="84744" y="87966"/>
                </a:moveTo>
                <a:lnTo>
                  <a:pt x="84744" y="97966"/>
                </a:lnTo>
                <a:lnTo>
                  <a:pt x="76081" y="102951"/>
                </a:lnTo>
                <a:lnTo>
                  <a:pt x="76081" y="92951"/>
                </a:lnTo>
                <a:lnTo>
                  <a:pt x="84744" y="87966"/>
                </a:lnTo>
                <a:close/>
                <a:moveTo>
                  <a:pt x="85473" y="87966"/>
                </a:moveTo>
                <a:lnTo>
                  <a:pt x="94136" y="93224"/>
                </a:lnTo>
                <a:lnTo>
                  <a:pt x="94136" y="102981"/>
                </a:lnTo>
                <a:lnTo>
                  <a:pt x="85473" y="97966"/>
                </a:lnTo>
                <a:lnTo>
                  <a:pt x="85473" y="87966"/>
                </a:lnTo>
                <a:close/>
                <a:moveTo>
                  <a:pt x="57327" y="93376"/>
                </a:moveTo>
                <a:lnTo>
                  <a:pt x="65989" y="98361"/>
                </a:lnTo>
                <a:lnTo>
                  <a:pt x="65989" y="108239"/>
                </a:lnTo>
                <a:lnTo>
                  <a:pt x="57327" y="103376"/>
                </a:lnTo>
                <a:lnTo>
                  <a:pt x="57327" y="93376"/>
                </a:lnTo>
                <a:close/>
                <a:moveTo>
                  <a:pt x="19119" y="93376"/>
                </a:moveTo>
                <a:lnTo>
                  <a:pt x="19119" y="103407"/>
                </a:lnTo>
                <a:lnTo>
                  <a:pt x="10456" y="108391"/>
                </a:lnTo>
                <a:lnTo>
                  <a:pt x="10456" y="98391"/>
                </a:lnTo>
                <a:lnTo>
                  <a:pt x="19119" y="93376"/>
                </a:lnTo>
                <a:close/>
                <a:moveTo>
                  <a:pt x="19818" y="93376"/>
                </a:moveTo>
                <a:lnTo>
                  <a:pt x="28481" y="98361"/>
                </a:lnTo>
                <a:lnTo>
                  <a:pt x="28481" y="108391"/>
                </a:lnTo>
                <a:lnTo>
                  <a:pt x="19818" y="103376"/>
                </a:lnTo>
                <a:lnTo>
                  <a:pt x="19818" y="93376"/>
                </a:lnTo>
                <a:close/>
                <a:moveTo>
                  <a:pt x="56628" y="93376"/>
                </a:moveTo>
                <a:lnTo>
                  <a:pt x="56628" y="103376"/>
                </a:lnTo>
                <a:lnTo>
                  <a:pt x="47965" y="108391"/>
                </a:lnTo>
                <a:lnTo>
                  <a:pt x="47965" y="98361"/>
                </a:lnTo>
                <a:lnTo>
                  <a:pt x="56628" y="93376"/>
                </a:lnTo>
                <a:close/>
                <a:moveTo>
                  <a:pt x="85108" y="98574"/>
                </a:moveTo>
                <a:lnTo>
                  <a:pt x="93771" y="103589"/>
                </a:lnTo>
                <a:lnTo>
                  <a:pt x="85108" y="108574"/>
                </a:lnTo>
                <a:lnTo>
                  <a:pt x="85017" y="108543"/>
                </a:lnTo>
                <a:lnTo>
                  <a:pt x="76446" y="103589"/>
                </a:lnTo>
                <a:lnTo>
                  <a:pt x="85108" y="98574"/>
                </a:lnTo>
                <a:close/>
                <a:moveTo>
                  <a:pt x="94136" y="104197"/>
                </a:moveTo>
                <a:lnTo>
                  <a:pt x="94136" y="113650"/>
                </a:lnTo>
                <a:lnTo>
                  <a:pt x="85807" y="108999"/>
                </a:lnTo>
                <a:lnTo>
                  <a:pt x="94136" y="104197"/>
                </a:lnTo>
                <a:close/>
                <a:moveTo>
                  <a:pt x="122981" y="98786"/>
                </a:moveTo>
                <a:lnTo>
                  <a:pt x="131644" y="103802"/>
                </a:lnTo>
                <a:lnTo>
                  <a:pt x="131644" y="113650"/>
                </a:lnTo>
                <a:lnTo>
                  <a:pt x="122981" y="108787"/>
                </a:lnTo>
                <a:lnTo>
                  <a:pt x="122981" y="98786"/>
                </a:lnTo>
                <a:close/>
                <a:moveTo>
                  <a:pt x="9727" y="98817"/>
                </a:moveTo>
                <a:lnTo>
                  <a:pt x="9727" y="108817"/>
                </a:lnTo>
                <a:lnTo>
                  <a:pt x="1064" y="113802"/>
                </a:lnTo>
                <a:lnTo>
                  <a:pt x="1064" y="103802"/>
                </a:lnTo>
                <a:lnTo>
                  <a:pt x="9727" y="98817"/>
                </a:lnTo>
                <a:close/>
                <a:moveTo>
                  <a:pt x="47235" y="98817"/>
                </a:moveTo>
                <a:lnTo>
                  <a:pt x="47235" y="108817"/>
                </a:lnTo>
                <a:lnTo>
                  <a:pt x="38572" y="113802"/>
                </a:lnTo>
                <a:cubicBezTo>
                  <a:pt x="38572" y="113802"/>
                  <a:pt x="38542" y="104045"/>
                  <a:pt x="38572" y="103741"/>
                </a:cubicBezTo>
                <a:lnTo>
                  <a:pt x="47235" y="98817"/>
                </a:lnTo>
                <a:close/>
                <a:moveTo>
                  <a:pt x="76081" y="104197"/>
                </a:moveTo>
                <a:lnTo>
                  <a:pt x="84744" y="109212"/>
                </a:lnTo>
                <a:lnTo>
                  <a:pt x="84744" y="119212"/>
                </a:lnTo>
                <a:lnTo>
                  <a:pt x="76081" y="114197"/>
                </a:lnTo>
                <a:lnTo>
                  <a:pt x="76081" y="104197"/>
                </a:lnTo>
                <a:close/>
                <a:moveTo>
                  <a:pt x="85473" y="109607"/>
                </a:moveTo>
                <a:lnTo>
                  <a:pt x="93771" y="114258"/>
                </a:lnTo>
                <a:lnTo>
                  <a:pt x="85473" y="119212"/>
                </a:lnTo>
                <a:lnTo>
                  <a:pt x="85473" y="109607"/>
                </a:lnTo>
                <a:close/>
                <a:moveTo>
                  <a:pt x="94835" y="104197"/>
                </a:moveTo>
                <a:lnTo>
                  <a:pt x="103528" y="109212"/>
                </a:lnTo>
                <a:lnTo>
                  <a:pt x="103528" y="119212"/>
                </a:lnTo>
                <a:lnTo>
                  <a:pt x="94835" y="113954"/>
                </a:lnTo>
                <a:lnTo>
                  <a:pt x="94835" y="104197"/>
                </a:lnTo>
                <a:close/>
                <a:moveTo>
                  <a:pt x="112890" y="104197"/>
                </a:moveTo>
                <a:lnTo>
                  <a:pt x="112890" y="114197"/>
                </a:lnTo>
                <a:lnTo>
                  <a:pt x="104227" y="119212"/>
                </a:lnTo>
                <a:lnTo>
                  <a:pt x="104227" y="109212"/>
                </a:lnTo>
                <a:lnTo>
                  <a:pt x="112890" y="104197"/>
                </a:lnTo>
                <a:close/>
                <a:moveTo>
                  <a:pt x="47934" y="109607"/>
                </a:moveTo>
                <a:lnTo>
                  <a:pt x="56597" y="114623"/>
                </a:lnTo>
                <a:lnTo>
                  <a:pt x="56597" y="124623"/>
                </a:lnTo>
                <a:lnTo>
                  <a:pt x="47934" y="119607"/>
                </a:lnTo>
                <a:lnTo>
                  <a:pt x="47934" y="109607"/>
                </a:lnTo>
                <a:close/>
                <a:moveTo>
                  <a:pt x="94136" y="114835"/>
                </a:moveTo>
                <a:lnTo>
                  <a:pt x="94136" y="124623"/>
                </a:lnTo>
                <a:lnTo>
                  <a:pt x="85807" y="119820"/>
                </a:lnTo>
                <a:lnTo>
                  <a:pt x="94136" y="114835"/>
                </a:lnTo>
                <a:close/>
                <a:moveTo>
                  <a:pt x="122252" y="109607"/>
                </a:moveTo>
                <a:lnTo>
                  <a:pt x="122252" y="119607"/>
                </a:lnTo>
                <a:lnTo>
                  <a:pt x="113589" y="124623"/>
                </a:lnTo>
                <a:lnTo>
                  <a:pt x="113589" y="114623"/>
                </a:lnTo>
                <a:lnTo>
                  <a:pt x="122252" y="109607"/>
                </a:lnTo>
                <a:close/>
                <a:moveTo>
                  <a:pt x="1064" y="115018"/>
                </a:moveTo>
                <a:lnTo>
                  <a:pt x="9575" y="119881"/>
                </a:lnTo>
                <a:lnTo>
                  <a:pt x="9727" y="130033"/>
                </a:lnTo>
                <a:lnTo>
                  <a:pt x="9727" y="130033"/>
                </a:lnTo>
                <a:lnTo>
                  <a:pt x="1064" y="125048"/>
                </a:lnTo>
                <a:lnTo>
                  <a:pt x="1064" y="115018"/>
                </a:lnTo>
                <a:close/>
                <a:moveTo>
                  <a:pt x="19119" y="115018"/>
                </a:moveTo>
                <a:lnTo>
                  <a:pt x="19119" y="125048"/>
                </a:lnTo>
                <a:lnTo>
                  <a:pt x="10456" y="130033"/>
                </a:lnTo>
                <a:lnTo>
                  <a:pt x="10335" y="119881"/>
                </a:lnTo>
                <a:lnTo>
                  <a:pt x="19119" y="115018"/>
                </a:lnTo>
                <a:close/>
                <a:moveTo>
                  <a:pt x="75382" y="115048"/>
                </a:moveTo>
                <a:lnTo>
                  <a:pt x="75382" y="125048"/>
                </a:lnTo>
                <a:lnTo>
                  <a:pt x="66719" y="130033"/>
                </a:lnTo>
                <a:lnTo>
                  <a:pt x="66719" y="120033"/>
                </a:lnTo>
                <a:lnTo>
                  <a:pt x="75382" y="115048"/>
                </a:lnTo>
                <a:close/>
                <a:moveTo>
                  <a:pt x="112890" y="115018"/>
                </a:moveTo>
                <a:lnTo>
                  <a:pt x="112890" y="125018"/>
                </a:lnTo>
                <a:lnTo>
                  <a:pt x="104227" y="130033"/>
                </a:lnTo>
                <a:lnTo>
                  <a:pt x="104227" y="120033"/>
                </a:lnTo>
                <a:lnTo>
                  <a:pt x="112890" y="115018"/>
                </a:lnTo>
                <a:close/>
                <a:moveTo>
                  <a:pt x="9605" y="1"/>
                </a:moveTo>
                <a:lnTo>
                  <a:pt x="9727" y="11338"/>
                </a:lnTo>
                <a:lnTo>
                  <a:pt x="0" y="16962"/>
                </a:lnTo>
                <a:lnTo>
                  <a:pt x="9362" y="22372"/>
                </a:lnTo>
                <a:lnTo>
                  <a:pt x="365" y="27570"/>
                </a:lnTo>
                <a:lnTo>
                  <a:pt x="365" y="49667"/>
                </a:lnTo>
                <a:lnTo>
                  <a:pt x="9362" y="54865"/>
                </a:lnTo>
                <a:lnTo>
                  <a:pt x="335" y="60063"/>
                </a:lnTo>
                <a:lnTo>
                  <a:pt x="335" y="71734"/>
                </a:lnTo>
                <a:lnTo>
                  <a:pt x="10426" y="65898"/>
                </a:lnTo>
                <a:lnTo>
                  <a:pt x="10426" y="55473"/>
                </a:lnTo>
                <a:lnTo>
                  <a:pt x="10426" y="44226"/>
                </a:lnTo>
                <a:cubicBezTo>
                  <a:pt x="10426" y="44226"/>
                  <a:pt x="19005" y="39393"/>
                  <a:pt x="19088" y="39393"/>
                </a:cubicBezTo>
                <a:cubicBezTo>
                  <a:pt x="19089" y="39393"/>
                  <a:pt x="19089" y="39393"/>
                  <a:pt x="19089" y="39394"/>
                </a:cubicBezTo>
                <a:lnTo>
                  <a:pt x="19089" y="49637"/>
                </a:lnTo>
                <a:lnTo>
                  <a:pt x="28116" y="54834"/>
                </a:lnTo>
                <a:lnTo>
                  <a:pt x="19119" y="60063"/>
                </a:lnTo>
                <a:lnTo>
                  <a:pt x="19119" y="70914"/>
                </a:lnTo>
                <a:lnTo>
                  <a:pt x="9727" y="75959"/>
                </a:lnTo>
                <a:lnTo>
                  <a:pt x="9727" y="97966"/>
                </a:lnTo>
                <a:lnTo>
                  <a:pt x="335" y="103376"/>
                </a:lnTo>
                <a:lnTo>
                  <a:pt x="335" y="125443"/>
                </a:lnTo>
                <a:lnTo>
                  <a:pt x="9727" y="130854"/>
                </a:lnTo>
                <a:lnTo>
                  <a:pt x="10092" y="131067"/>
                </a:lnTo>
                <a:lnTo>
                  <a:pt x="10426" y="130854"/>
                </a:lnTo>
                <a:lnTo>
                  <a:pt x="19818" y="125443"/>
                </a:lnTo>
                <a:lnTo>
                  <a:pt x="19818" y="114227"/>
                </a:lnTo>
                <a:lnTo>
                  <a:pt x="19484" y="113984"/>
                </a:lnTo>
                <a:lnTo>
                  <a:pt x="10031" y="119243"/>
                </a:lnTo>
                <a:lnTo>
                  <a:pt x="1429" y="114410"/>
                </a:lnTo>
                <a:lnTo>
                  <a:pt x="9727" y="109607"/>
                </a:lnTo>
                <a:lnTo>
                  <a:pt x="16627" y="105625"/>
                </a:lnTo>
                <a:lnTo>
                  <a:pt x="19484" y="103984"/>
                </a:lnTo>
                <a:lnTo>
                  <a:pt x="29211" y="109607"/>
                </a:lnTo>
                <a:lnTo>
                  <a:pt x="29211" y="98361"/>
                </a:lnTo>
                <a:lnTo>
                  <a:pt x="38572" y="92951"/>
                </a:lnTo>
                <a:cubicBezTo>
                  <a:pt x="38572" y="92951"/>
                  <a:pt x="38542" y="81431"/>
                  <a:pt x="38542" y="81431"/>
                </a:cubicBezTo>
                <a:cubicBezTo>
                  <a:pt x="38542" y="81431"/>
                  <a:pt x="38542" y="81431"/>
                  <a:pt x="38542" y="81431"/>
                </a:cubicBezTo>
                <a:lnTo>
                  <a:pt x="28512" y="87145"/>
                </a:lnTo>
                <a:lnTo>
                  <a:pt x="28512" y="97540"/>
                </a:lnTo>
                <a:lnTo>
                  <a:pt x="19818" y="92555"/>
                </a:lnTo>
                <a:lnTo>
                  <a:pt x="19818" y="71309"/>
                </a:lnTo>
                <a:lnTo>
                  <a:pt x="28846" y="66111"/>
                </a:lnTo>
                <a:lnTo>
                  <a:pt x="38572" y="71734"/>
                </a:lnTo>
                <a:lnTo>
                  <a:pt x="38572" y="60488"/>
                </a:lnTo>
                <a:cubicBezTo>
                  <a:pt x="38572" y="60488"/>
                  <a:pt x="47151" y="55625"/>
                  <a:pt x="47235" y="55625"/>
                </a:cubicBezTo>
                <a:cubicBezTo>
                  <a:pt x="47235" y="55625"/>
                  <a:pt x="47235" y="55625"/>
                  <a:pt x="47235" y="55625"/>
                </a:cubicBezTo>
                <a:lnTo>
                  <a:pt x="47235" y="65868"/>
                </a:lnTo>
                <a:lnTo>
                  <a:pt x="56263" y="71066"/>
                </a:lnTo>
                <a:cubicBezTo>
                  <a:pt x="56263" y="71096"/>
                  <a:pt x="47235" y="76294"/>
                  <a:pt x="47235" y="76294"/>
                </a:cubicBezTo>
                <a:lnTo>
                  <a:pt x="47235" y="97966"/>
                </a:lnTo>
                <a:lnTo>
                  <a:pt x="37843" y="103346"/>
                </a:lnTo>
                <a:lnTo>
                  <a:pt x="37843" y="115018"/>
                </a:lnTo>
                <a:lnTo>
                  <a:pt x="47235" y="109607"/>
                </a:lnTo>
                <a:lnTo>
                  <a:pt x="47235" y="120033"/>
                </a:lnTo>
                <a:lnTo>
                  <a:pt x="57327" y="125869"/>
                </a:lnTo>
                <a:lnTo>
                  <a:pt x="57327" y="114197"/>
                </a:lnTo>
                <a:lnTo>
                  <a:pt x="48299" y="108999"/>
                </a:lnTo>
                <a:lnTo>
                  <a:pt x="56962" y="103984"/>
                </a:lnTo>
                <a:lnTo>
                  <a:pt x="66658" y="109425"/>
                </a:lnTo>
                <a:lnTo>
                  <a:pt x="66719" y="87540"/>
                </a:lnTo>
                <a:lnTo>
                  <a:pt x="75716" y="82342"/>
                </a:lnTo>
                <a:lnTo>
                  <a:pt x="84348" y="87327"/>
                </a:lnTo>
                <a:lnTo>
                  <a:pt x="84409" y="87358"/>
                </a:lnTo>
                <a:lnTo>
                  <a:pt x="75807" y="92312"/>
                </a:lnTo>
                <a:lnTo>
                  <a:pt x="75382" y="92555"/>
                </a:lnTo>
                <a:lnTo>
                  <a:pt x="75382" y="114227"/>
                </a:lnTo>
                <a:lnTo>
                  <a:pt x="66415" y="119395"/>
                </a:lnTo>
                <a:lnTo>
                  <a:pt x="65989" y="119638"/>
                </a:lnTo>
                <a:lnTo>
                  <a:pt x="65989" y="131279"/>
                </a:lnTo>
                <a:lnTo>
                  <a:pt x="76081" y="125474"/>
                </a:lnTo>
                <a:lnTo>
                  <a:pt x="76081" y="115048"/>
                </a:lnTo>
                <a:lnTo>
                  <a:pt x="84744" y="120033"/>
                </a:lnTo>
                <a:lnTo>
                  <a:pt x="85108" y="120246"/>
                </a:lnTo>
                <a:lnTo>
                  <a:pt x="94835" y="125869"/>
                </a:lnTo>
                <a:lnTo>
                  <a:pt x="94835" y="114896"/>
                </a:lnTo>
                <a:lnTo>
                  <a:pt x="103528" y="120033"/>
                </a:lnTo>
                <a:lnTo>
                  <a:pt x="103528" y="131279"/>
                </a:lnTo>
                <a:lnTo>
                  <a:pt x="112890" y="125869"/>
                </a:lnTo>
                <a:lnTo>
                  <a:pt x="122981" y="120033"/>
                </a:lnTo>
                <a:lnTo>
                  <a:pt x="122981" y="109607"/>
                </a:lnTo>
                <a:lnTo>
                  <a:pt x="132313" y="114987"/>
                </a:lnTo>
                <a:lnTo>
                  <a:pt x="132343" y="103376"/>
                </a:lnTo>
                <a:lnTo>
                  <a:pt x="122252" y="97540"/>
                </a:lnTo>
                <a:lnTo>
                  <a:pt x="122252" y="108787"/>
                </a:lnTo>
                <a:lnTo>
                  <a:pt x="113589" y="113802"/>
                </a:lnTo>
                <a:lnTo>
                  <a:pt x="113589" y="102981"/>
                </a:lnTo>
                <a:lnTo>
                  <a:pt x="103862" y="108574"/>
                </a:lnTo>
                <a:lnTo>
                  <a:pt x="94835" y="103376"/>
                </a:lnTo>
                <a:lnTo>
                  <a:pt x="94835" y="93194"/>
                </a:lnTo>
                <a:lnTo>
                  <a:pt x="104227" y="87540"/>
                </a:lnTo>
                <a:lnTo>
                  <a:pt x="104227" y="75899"/>
                </a:lnTo>
                <a:lnTo>
                  <a:pt x="94470" y="81522"/>
                </a:lnTo>
                <a:lnTo>
                  <a:pt x="85108" y="76111"/>
                </a:lnTo>
                <a:lnTo>
                  <a:pt x="75716" y="81522"/>
                </a:lnTo>
                <a:lnTo>
                  <a:pt x="66719" y="76324"/>
                </a:lnTo>
                <a:lnTo>
                  <a:pt x="66719" y="65898"/>
                </a:lnTo>
                <a:lnTo>
                  <a:pt x="76446" y="60275"/>
                </a:lnTo>
                <a:lnTo>
                  <a:pt x="66719" y="54652"/>
                </a:lnTo>
                <a:lnTo>
                  <a:pt x="66719" y="43406"/>
                </a:lnTo>
                <a:lnTo>
                  <a:pt x="56628" y="49242"/>
                </a:lnTo>
                <a:lnTo>
                  <a:pt x="56628" y="59637"/>
                </a:lnTo>
                <a:lnTo>
                  <a:pt x="47965" y="54622"/>
                </a:lnTo>
                <a:lnTo>
                  <a:pt x="47965" y="33406"/>
                </a:lnTo>
                <a:lnTo>
                  <a:pt x="57327" y="27995"/>
                </a:lnTo>
                <a:lnTo>
                  <a:pt x="57327" y="16354"/>
                </a:lnTo>
                <a:lnTo>
                  <a:pt x="47235" y="22159"/>
                </a:lnTo>
                <a:lnTo>
                  <a:pt x="47235" y="33010"/>
                </a:lnTo>
                <a:lnTo>
                  <a:pt x="38208" y="38208"/>
                </a:lnTo>
                <a:lnTo>
                  <a:pt x="29545" y="33193"/>
                </a:lnTo>
                <a:lnTo>
                  <a:pt x="38572" y="27995"/>
                </a:lnTo>
                <a:lnTo>
                  <a:pt x="38572" y="16354"/>
                </a:lnTo>
                <a:lnTo>
                  <a:pt x="28481" y="22159"/>
                </a:lnTo>
                <a:lnTo>
                  <a:pt x="28481" y="43406"/>
                </a:lnTo>
                <a:lnTo>
                  <a:pt x="19818" y="38482"/>
                </a:lnTo>
                <a:lnTo>
                  <a:pt x="19818" y="27570"/>
                </a:lnTo>
                <a:lnTo>
                  <a:pt x="10821" y="22372"/>
                </a:lnTo>
                <a:lnTo>
                  <a:pt x="19484" y="17387"/>
                </a:lnTo>
                <a:lnTo>
                  <a:pt x="19818" y="17174"/>
                </a:lnTo>
                <a:lnTo>
                  <a:pt x="19818" y="5928"/>
                </a:lnTo>
                <a:lnTo>
                  <a:pt x="9605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 rot="10800000">
            <a:off x="-358818" y="4329112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gradFill>
          <a:gsLst>
            <a:gs pos="0">
              <a:schemeClr val="accent3"/>
            </a:gs>
            <a:gs pos="100000">
              <a:srgbClr val="E9F1FF"/>
            </a:gs>
          </a:gsLst>
          <a:lin ang="13500032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2184300" y="2894700"/>
            <a:ext cx="47754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666050" y="14730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4"/>
          <p:cNvSpPr/>
          <p:nvPr/>
        </p:nvSpPr>
        <p:spPr>
          <a:xfrm flipH="1">
            <a:off x="7" y="-815861"/>
            <a:ext cx="1850493" cy="4050201"/>
          </a:xfrm>
          <a:custGeom>
            <a:avLst/>
            <a:gdLst/>
            <a:ahLst/>
            <a:cxnLst/>
            <a:rect l="l" t="t" r="r" b="b"/>
            <a:pathLst>
              <a:path w="53467" h="117024" extrusionOk="0">
                <a:moveTo>
                  <a:pt x="52433" y="1217"/>
                </a:moveTo>
                <a:lnTo>
                  <a:pt x="52433" y="10487"/>
                </a:lnTo>
                <a:lnTo>
                  <a:pt x="44378" y="15168"/>
                </a:lnTo>
                <a:lnTo>
                  <a:pt x="44378" y="5867"/>
                </a:lnTo>
                <a:lnTo>
                  <a:pt x="52433" y="1217"/>
                </a:lnTo>
                <a:close/>
                <a:moveTo>
                  <a:pt x="26901" y="6262"/>
                </a:moveTo>
                <a:lnTo>
                  <a:pt x="34956" y="10913"/>
                </a:lnTo>
                <a:lnTo>
                  <a:pt x="34956" y="20183"/>
                </a:lnTo>
                <a:lnTo>
                  <a:pt x="26901" y="15533"/>
                </a:lnTo>
                <a:lnTo>
                  <a:pt x="26901" y="6262"/>
                </a:lnTo>
                <a:close/>
                <a:moveTo>
                  <a:pt x="43679" y="6262"/>
                </a:moveTo>
                <a:lnTo>
                  <a:pt x="43679" y="15533"/>
                </a:lnTo>
                <a:lnTo>
                  <a:pt x="35624" y="20183"/>
                </a:lnTo>
                <a:lnTo>
                  <a:pt x="35624" y="10882"/>
                </a:lnTo>
                <a:lnTo>
                  <a:pt x="43679" y="6262"/>
                </a:lnTo>
                <a:close/>
                <a:moveTo>
                  <a:pt x="26202" y="16354"/>
                </a:moveTo>
                <a:lnTo>
                  <a:pt x="26202" y="25655"/>
                </a:lnTo>
                <a:lnTo>
                  <a:pt x="18268" y="30214"/>
                </a:lnTo>
                <a:lnTo>
                  <a:pt x="18147" y="21004"/>
                </a:lnTo>
                <a:lnTo>
                  <a:pt x="26202" y="16354"/>
                </a:lnTo>
                <a:close/>
                <a:moveTo>
                  <a:pt x="43679" y="16354"/>
                </a:moveTo>
                <a:lnTo>
                  <a:pt x="43679" y="25624"/>
                </a:lnTo>
                <a:lnTo>
                  <a:pt x="35624" y="30275"/>
                </a:lnTo>
                <a:lnTo>
                  <a:pt x="35624" y="20974"/>
                </a:lnTo>
                <a:lnTo>
                  <a:pt x="43679" y="16354"/>
                </a:lnTo>
                <a:close/>
                <a:moveTo>
                  <a:pt x="43679" y="26415"/>
                </a:moveTo>
                <a:lnTo>
                  <a:pt x="43740" y="35716"/>
                </a:lnTo>
                <a:lnTo>
                  <a:pt x="35624" y="40366"/>
                </a:lnTo>
                <a:lnTo>
                  <a:pt x="35624" y="31065"/>
                </a:lnTo>
                <a:lnTo>
                  <a:pt x="43679" y="26415"/>
                </a:lnTo>
                <a:close/>
                <a:moveTo>
                  <a:pt x="18268" y="31551"/>
                </a:moveTo>
                <a:lnTo>
                  <a:pt x="26202" y="36141"/>
                </a:lnTo>
                <a:lnTo>
                  <a:pt x="26202" y="45412"/>
                </a:lnTo>
                <a:lnTo>
                  <a:pt x="18147" y="40792"/>
                </a:lnTo>
                <a:lnTo>
                  <a:pt x="18268" y="31551"/>
                </a:lnTo>
                <a:close/>
                <a:moveTo>
                  <a:pt x="52403" y="41552"/>
                </a:moveTo>
                <a:lnTo>
                  <a:pt x="52403" y="50853"/>
                </a:lnTo>
                <a:lnTo>
                  <a:pt x="44378" y="55503"/>
                </a:lnTo>
                <a:lnTo>
                  <a:pt x="44378" y="46202"/>
                </a:lnTo>
                <a:lnTo>
                  <a:pt x="52403" y="41552"/>
                </a:lnTo>
                <a:close/>
                <a:moveTo>
                  <a:pt x="8724" y="46597"/>
                </a:moveTo>
                <a:lnTo>
                  <a:pt x="8724" y="55898"/>
                </a:lnTo>
                <a:lnTo>
                  <a:pt x="669" y="60549"/>
                </a:lnTo>
                <a:lnTo>
                  <a:pt x="669" y="51248"/>
                </a:lnTo>
                <a:lnTo>
                  <a:pt x="8724" y="46597"/>
                </a:lnTo>
                <a:close/>
                <a:moveTo>
                  <a:pt x="9423" y="46597"/>
                </a:moveTo>
                <a:lnTo>
                  <a:pt x="17448" y="51248"/>
                </a:lnTo>
                <a:lnTo>
                  <a:pt x="17448" y="60549"/>
                </a:lnTo>
                <a:lnTo>
                  <a:pt x="9423" y="55564"/>
                </a:lnTo>
                <a:lnTo>
                  <a:pt x="9423" y="46597"/>
                </a:lnTo>
                <a:close/>
                <a:moveTo>
                  <a:pt x="26901" y="46597"/>
                </a:moveTo>
                <a:lnTo>
                  <a:pt x="34925" y="51248"/>
                </a:lnTo>
                <a:lnTo>
                  <a:pt x="34925" y="60549"/>
                </a:lnTo>
                <a:lnTo>
                  <a:pt x="26901" y="55898"/>
                </a:lnTo>
                <a:lnTo>
                  <a:pt x="26901" y="46597"/>
                </a:lnTo>
                <a:close/>
                <a:moveTo>
                  <a:pt x="26901" y="56689"/>
                </a:moveTo>
                <a:lnTo>
                  <a:pt x="34925" y="61339"/>
                </a:lnTo>
                <a:lnTo>
                  <a:pt x="34925" y="70519"/>
                </a:lnTo>
                <a:cubicBezTo>
                  <a:pt x="34895" y="70519"/>
                  <a:pt x="26901" y="65990"/>
                  <a:pt x="26901" y="65990"/>
                </a:cubicBezTo>
                <a:lnTo>
                  <a:pt x="26901" y="56689"/>
                </a:lnTo>
                <a:close/>
                <a:moveTo>
                  <a:pt x="26202" y="56689"/>
                </a:moveTo>
                <a:lnTo>
                  <a:pt x="26202" y="65990"/>
                </a:lnTo>
                <a:lnTo>
                  <a:pt x="18147" y="70640"/>
                </a:lnTo>
                <a:lnTo>
                  <a:pt x="18147" y="61339"/>
                </a:lnTo>
                <a:lnTo>
                  <a:pt x="26202" y="56689"/>
                </a:lnTo>
                <a:close/>
                <a:moveTo>
                  <a:pt x="44378" y="56689"/>
                </a:moveTo>
                <a:lnTo>
                  <a:pt x="52403" y="61339"/>
                </a:lnTo>
                <a:lnTo>
                  <a:pt x="52403" y="70640"/>
                </a:lnTo>
                <a:lnTo>
                  <a:pt x="44378" y="66020"/>
                </a:lnTo>
                <a:lnTo>
                  <a:pt x="44378" y="56689"/>
                </a:lnTo>
                <a:close/>
                <a:moveTo>
                  <a:pt x="44013" y="66598"/>
                </a:moveTo>
                <a:lnTo>
                  <a:pt x="52068" y="71248"/>
                </a:lnTo>
                <a:lnTo>
                  <a:pt x="44013" y="75899"/>
                </a:lnTo>
                <a:lnTo>
                  <a:pt x="35989" y="71187"/>
                </a:lnTo>
                <a:lnTo>
                  <a:pt x="44013" y="66598"/>
                </a:lnTo>
                <a:close/>
                <a:moveTo>
                  <a:pt x="26901" y="66780"/>
                </a:moveTo>
                <a:lnTo>
                  <a:pt x="34925" y="71339"/>
                </a:lnTo>
                <a:lnTo>
                  <a:pt x="34925" y="80731"/>
                </a:lnTo>
                <a:lnTo>
                  <a:pt x="26901" y="76111"/>
                </a:lnTo>
                <a:lnTo>
                  <a:pt x="26901" y="66780"/>
                </a:lnTo>
                <a:close/>
                <a:moveTo>
                  <a:pt x="26202" y="66810"/>
                </a:moveTo>
                <a:lnTo>
                  <a:pt x="26202" y="76111"/>
                </a:lnTo>
                <a:lnTo>
                  <a:pt x="18147" y="80762"/>
                </a:lnTo>
                <a:lnTo>
                  <a:pt x="18147" y="71461"/>
                </a:lnTo>
                <a:lnTo>
                  <a:pt x="26202" y="66810"/>
                </a:lnTo>
                <a:close/>
                <a:moveTo>
                  <a:pt x="35624" y="71826"/>
                </a:moveTo>
                <a:lnTo>
                  <a:pt x="43679" y="76476"/>
                </a:lnTo>
                <a:lnTo>
                  <a:pt x="43679" y="85777"/>
                </a:lnTo>
                <a:lnTo>
                  <a:pt x="35624" y="81127"/>
                </a:lnTo>
                <a:cubicBezTo>
                  <a:pt x="35624" y="81127"/>
                  <a:pt x="35594" y="71826"/>
                  <a:pt x="35624" y="71826"/>
                </a:cubicBezTo>
                <a:close/>
                <a:moveTo>
                  <a:pt x="52403" y="71856"/>
                </a:moveTo>
                <a:lnTo>
                  <a:pt x="52403" y="81127"/>
                </a:lnTo>
                <a:lnTo>
                  <a:pt x="44378" y="85777"/>
                </a:lnTo>
                <a:lnTo>
                  <a:pt x="44378" y="76506"/>
                </a:lnTo>
                <a:lnTo>
                  <a:pt x="52403" y="71856"/>
                </a:lnTo>
                <a:close/>
                <a:moveTo>
                  <a:pt x="44013" y="86780"/>
                </a:moveTo>
                <a:lnTo>
                  <a:pt x="52068" y="91431"/>
                </a:lnTo>
                <a:lnTo>
                  <a:pt x="44013" y="96081"/>
                </a:lnTo>
                <a:lnTo>
                  <a:pt x="35989" y="91431"/>
                </a:lnTo>
                <a:lnTo>
                  <a:pt x="44013" y="86780"/>
                </a:lnTo>
                <a:close/>
                <a:moveTo>
                  <a:pt x="35624" y="92039"/>
                </a:moveTo>
                <a:lnTo>
                  <a:pt x="43679" y="96689"/>
                </a:lnTo>
                <a:lnTo>
                  <a:pt x="43679" y="105960"/>
                </a:lnTo>
                <a:lnTo>
                  <a:pt x="35624" y="101309"/>
                </a:lnTo>
                <a:lnTo>
                  <a:pt x="35624" y="92039"/>
                </a:lnTo>
                <a:close/>
                <a:moveTo>
                  <a:pt x="52403" y="102100"/>
                </a:moveTo>
                <a:lnTo>
                  <a:pt x="52403" y="111401"/>
                </a:lnTo>
                <a:lnTo>
                  <a:pt x="44378" y="115930"/>
                </a:lnTo>
                <a:lnTo>
                  <a:pt x="44378" y="106750"/>
                </a:lnTo>
                <a:lnTo>
                  <a:pt x="52403" y="102100"/>
                </a:lnTo>
                <a:close/>
                <a:moveTo>
                  <a:pt x="53102" y="1"/>
                </a:moveTo>
                <a:lnTo>
                  <a:pt x="44378" y="5077"/>
                </a:lnTo>
                <a:lnTo>
                  <a:pt x="35290" y="10305"/>
                </a:lnTo>
                <a:lnTo>
                  <a:pt x="26202" y="5077"/>
                </a:lnTo>
                <a:lnTo>
                  <a:pt x="26202" y="15533"/>
                </a:lnTo>
                <a:lnTo>
                  <a:pt x="17448" y="20579"/>
                </a:lnTo>
                <a:lnTo>
                  <a:pt x="17448" y="41156"/>
                </a:lnTo>
                <a:lnTo>
                  <a:pt x="26202" y="46202"/>
                </a:lnTo>
                <a:lnTo>
                  <a:pt x="26202" y="55898"/>
                </a:lnTo>
                <a:lnTo>
                  <a:pt x="18147" y="60549"/>
                </a:lnTo>
                <a:lnTo>
                  <a:pt x="18147" y="50853"/>
                </a:lnTo>
                <a:lnTo>
                  <a:pt x="9423" y="45807"/>
                </a:lnTo>
                <a:lnTo>
                  <a:pt x="9058" y="45625"/>
                </a:lnTo>
                <a:lnTo>
                  <a:pt x="8724" y="45807"/>
                </a:lnTo>
                <a:lnTo>
                  <a:pt x="0" y="50853"/>
                </a:lnTo>
                <a:lnTo>
                  <a:pt x="0" y="61765"/>
                </a:lnTo>
                <a:lnTo>
                  <a:pt x="9423" y="56293"/>
                </a:lnTo>
                <a:lnTo>
                  <a:pt x="17478" y="61339"/>
                </a:lnTo>
                <a:lnTo>
                  <a:pt x="17478" y="81917"/>
                </a:lnTo>
                <a:lnTo>
                  <a:pt x="26536" y="76689"/>
                </a:lnTo>
                <a:lnTo>
                  <a:pt x="43345" y="86385"/>
                </a:lnTo>
                <a:lnTo>
                  <a:pt x="35290" y="91005"/>
                </a:lnTo>
                <a:lnTo>
                  <a:pt x="34925" y="91218"/>
                </a:lnTo>
                <a:lnTo>
                  <a:pt x="34925" y="101704"/>
                </a:lnTo>
                <a:lnTo>
                  <a:pt x="43679" y="106750"/>
                </a:lnTo>
                <a:lnTo>
                  <a:pt x="43679" y="117024"/>
                </a:lnTo>
                <a:lnTo>
                  <a:pt x="53102" y="111796"/>
                </a:lnTo>
                <a:lnTo>
                  <a:pt x="53102" y="100914"/>
                </a:lnTo>
                <a:lnTo>
                  <a:pt x="44378" y="105960"/>
                </a:lnTo>
                <a:lnTo>
                  <a:pt x="44378" y="96659"/>
                </a:lnTo>
                <a:lnTo>
                  <a:pt x="53467" y="91431"/>
                </a:lnTo>
                <a:lnTo>
                  <a:pt x="44713" y="86385"/>
                </a:lnTo>
                <a:lnTo>
                  <a:pt x="53102" y="81522"/>
                </a:lnTo>
                <a:lnTo>
                  <a:pt x="53102" y="60944"/>
                </a:lnTo>
                <a:lnTo>
                  <a:pt x="44713" y="56111"/>
                </a:lnTo>
                <a:lnTo>
                  <a:pt x="53102" y="51248"/>
                </a:lnTo>
                <a:lnTo>
                  <a:pt x="53102" y="40366"/>
                </a:lnTo>
                <a:lnTo>
                  <a:pt x="43679" y="45807"/>
                </a:lnTo>
                <a:lnTo>
                  <a:pt x="43679" y="55503"/>
                </a:lnTo>
                <a:lnTo>
                  <a:pt x="43679" y="65990"/>
                </a:lnTo>
                <a:cubicBezTo>
                  <a:pt x="43679" y="65990"/>
                  <a:pt x="35738" y="70519"/>
                  <a:pt x="35625" y="70519"/>
                </a:cubicBezTo>
                <a:cubicBezTo>
                  <a:pt x="35625" y="70519"/>
                  <a:pt x="35624" y="70519"/>
                  <a:pt x="35624" y="70519"/>
                </a:cubicBezTo>
                <a:lnTo>
                  <a:pt x="35624" y="50853"/>
                </a:lnTo>
                <a:lnTo>
                  <a:pt x="26901" y="45807"/>
                </a:lnTo>
                <a:lnTo>
                  <a:pt x="26901" y="35716"/>
                </a:lnTo>
                <a:lnTo>
                  <a:pt x="18542" y="30913"/>
                </a:lnTo>
                <a:lnTo>
                  <a:pt x="25229" y="26992"/>
                </a:lnTo>
                <a:lnTo>
                  <a:pt x="26901" y="26019"/>
                </a:lnTo>
                <a:lnTo>
                  <a:pt x="26901" y="16354"/>
                </a:lnTo>
                <a:lnTo>
                  <a:pt x="34925" y="20974"/>
                </a:lnTo>
                <a:lnTo>
                  <a:pt x="34925" y="41552"/>
                </a:lnTo>
                <a:lnTo>
                  <a:pt x="43558" y="36567"/>
                </a:lnTo>
                <a:lnTo>
                  <a:pt x="44378" y="36141"/>
                </a:lnTo>
                <a:lnTo>
                  <a:pt x="44378" y="15959"/>
                </a:lnTo>
                <a:lnTo>
                  <a:pt x="53102" y="10913"/>
                </a:lnTo>
                <a:lnTo>
                  <a:pt x="5310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 rot="10800000">
            <a:off x="5603663" y="-682371"/>
            <a:ext cx="4580426" cy="4543601"/>
          </a:xfrm>
          <a:custGeom>
            <a:avLst/>
            <a:gdLst/>
            <a:ahLst/>
            <a:cxnLst/>
            <a:rect l="l" t="t" r="r" b="b"/>
            <a:pathLst>
              <a:path w="132344" h="131280" extrusionOk="0">
                <a:moveTo>
                  <a:pt x="10426" y="1460"/>
                </a:moveTo>
                <a:lnTo>
                  <a:pt x="19119" y="6354"/>
                </a:lnTo>
                <a:lnTo>
                  <a:pt x="19119" y="16354"/>
                </a:lnTo>
                <a:lnTo>
                  <a:pt x="10426" y="11338"/>
                </a:lnTo>
                <a:lnTo>
                  <a:pt x="10426" y="1460"/>
                </a:lnTo>
                <a:close/>
                <a:moveTo>
                  <a:pt x="10092" y="11946"/>
                </a:moveTo>
                <a:lnTo>
                  <a:pt x="18754" y="16992"/>
                </a:lnTo>
                <a:lnTo>
                  <a:pt x="10092" y="21977"/>
                </a:lnTo>
                <a:lnTo>
                  <a:pt x="1642" y="17083"/>
                </a:lnTo>
                <a:lnTo>
                  <a:pt x="1429" y="16962"/>
                </a:lnTo>
                <a:lnTo>
                  <a:pt x="10092" y="11946"/>
                </a:lnTo>
                <a:close/>
                <a:moveTo>
                  <a:pt x="37873" y="17569"/>
                </a:moveTo>
                <a:lnTo>
                  <a:pt x="37873" y="27570"/>
                </a:lnTo>
                <a:lnTo>
                  <a:pt x="29211" y="32585"/>
                </a:lnTo>
                <a:lnTo>
                  <a:pt x="29211" y="22585"/>
                </a:lnTo>
                <a:lnTo>
                  <a:pt x="37873" y="17569"/>
                </a:lnTo>
                <a:close/>
                <a:moveTo>
                  <a:pt x="56628" y="17569"/>
                </a:moveTo>
                <a:lnTo>
                  <a:pt x="56628" y="27570"/>
                </a:lnTo>
                <a:lnTo>
                  <a:pt x="47965" y="32585"/>
                </a:lnTo>
                <a:lnTo>
                  <a:pt x="47965" y="22585"/>
                </a:lnTo>
                <a:lnTo>
                  <a:pt x="56628" y="17569"/>
                </a:lnTo>
                <a:close/>
                <a:moveTo>
                  <a:pt x="10426" y="22980"/>
                </a:moveTo>
                <a:lnTo>
                  <a:pt x="19089" y="27995"/>
                </a:lnTo>
                <a:lnTo>
                  <a:pt x="19089" y="37843"/>
                </a:lnTo>
                <a:cubicBezTo>
                  <a:pt x="19089" y="37843"/>
                  <a:pt x="19089" y="37843"/>
                  <a:pt x="19088" y="37843"/>
                </a:cubicBezTo>
                <a:cubicBezTo>
                  <a:pt x="19005" y="37843"/>
                  <a:pt x="10426" y="33010"/>
                  <a:pt x="10426" y="33010"/>
                </a:cubicBezTo>
                <a:lnTo>
                  <a:pt x="10426" y="22980"/>
                </a:lnTo>
                <a:close/>
                <a:moveTo>
                  <a:pt x="9727" y="22980"/>
                </a:moveTo>
                <a:lnTo>
                  <a:pt x="9727" y="33010"/>
                </a:lnTo>
                <a:lnTo>
                  <a:pt x="1064" y="37995"/>
                </a:lnTo>
                <a:lnTo>
                  <a:pt x="1064" y="27995"/>
                </a:lnTo>
                <a:lnTo>
                  <a:pt x="9727" y="22980"/>
                </a:lnTo>
                <a:close/>
                <a:moveTo>
                  <a:pt x="10092" y="33618"/>
                </a:moveTo>
                <a:cubicBezTo>
                  <a:pt x="10092" y="33618"/>
                  <a:pt x="18633" y="38603"/>
                  <a:pt x="18633" y="38634"/>
                </a:cubicBezTo>
                <a:cubicBezTo>
                  <a:pt x="18633" y="38634"/>
                  <a:pt x="18633" y="38664"/>
                  <a:pt x="18633" y="38694"/>
                </a:cubicBezTo>
                <a:lnTo>
                  <a:pt x="10092" y="43619"/>
                </a:lnTo>
                <a:lnTo>
                  <a:pt x="1429" y="38634"/>
                </a:lnTo>
                <a:lnTo>
                  <a:pt x="10092" y="33618"/>
                </a:lnTo>
                <a:close/>
                <a:moveTo>
                  <a:pt x="29211" y="33831"/>
                </a:moveTo>
                <a:lnTo>
                  <a:pt x="37873" y="38816"/>
                </a:lnTo>
                <a:lnTo>
                  <a:pt x="37873" y="48816"/>
                </a:lnTo>
                <a:lnTo>
                  <a:pt x="29211" y="43831"/>
                </a:lnTo>
                <a:lnTo>
                  <a:pt x="29211" y="33831"/>
                </a:lnTo>
                <a:close/>
                <a:moveTo>
                  <a:pt x="47235" y="33831"/>
                </a:moveTo>
                <a:lnTo>
                  <a:pt x="47235" y="43831"/>
                </a:lnTo>
                <a:lnTo>
                  <a:pt x="38572" y="48816"/>
                </a:lnTo>
                <a:lnTo>
                  <a:pt x="38572" y="38816"/>
                </a:lnTo>
                <a:lnTo>
                  <a:pt x="47235" y="33831"/>
                </a:lnTo>
                <a:close/>
                <a:moveTo>
                  <a:pt x="1064" y="39242"/>
                </a:moveTo>
                <a:lnTo>
                  <a:pt x="9727" y="44226"/>
                </a:lnTo>
                <a:lnTo>
                  <a:pt x="9727" y="54227"/>
                </a:lnTo>
                <a:lnTo>
                  <a:pt x="1064" y="49242"/>
                </a:lnTo>
                <a:lnTo>
                  <a:pt x="1064" y="39242"/>
                </a:lnTo>
                <a:close/>
                <a:moveTo>
                  <a:pt x="19819" y="39393"/>
                </a:moveTo>
                <a:cubicBezTo>
                  <a:pt x="19902" y="39393"/>
                  <a:pt x="28481" y="44226"/>
                  <a:pt x="28481" y="44226"/>
                </a:cubicBezTo>
                <a:lnTo>
                  <a:pt x="28481" y="54257"/>
                </a:lnTo>
                <a:lnTo>
                  <a:pt x="19818" y="49242"/>
                </a:lnTo>
                <a:lnTo>
                  <a:pt x="19818" y="39394"/>
                </a:lnTo>
                <a:cubicBezTo>
                  <a:pt x="19818" y="39393"/>
                  <a:pt x="19819" y="39393"/>
                  <a:pt x="19819" y="39393"/>
                </a:cubicBezTo>
                <a:close/>
                <a:moveTo>
                  <a:pt x="65989" y="44652"/>
                </a:moveTo>
                <a:lnTo>
                  <a:pt x="65989" y="54652"/>
                </a:lnTo>
                <a:lnTo>
                  <a:pt x="57327" y="59637"/>
                </a:lnTo>
                <a:lnTo>
                  <a:pt x="57327" y="49667"/>
                </a:lnTo>
                <a:lnTo>
                  <a:pt x="65989" y="44652"/>
                </a:lnTo>
                <a:close/>
                <a:moveTo>
                  <a:pt x="29211" y="44652"/>
                </a:moveTo>
                <a:lnTo>
                  <a:pt x="37873" y="49667"/>
                </a:lnTo>
                <a:lnTo>
                  <a:pt x="37873" y="59667"/>
                </a:lnTo>
                <a:lnTo>
                  <a:pt x="29211" y="54652"/>
                </a:lnTo>
                <a:lnTo>
                  <a:pt x="29211" y="44652"/>
                </a:lnTo>
                <a:close/>
                <a:moveTo>
                  <a:pt x="47235" y="44652"/>
                </a:moveTo>
                <a:lnTo>
                  <a:pt x="47235" y="54682"/>
                </a:lnTo>
                <a:cubicBezTo>
                  <a:pt x="46962" y="54804"/>
                  <a:pt x="38572" y="59667"/>
                  <a:pt x="38572" y="59667"/>
                </a:cubicBezTo>
                <a:lnTo>
                  <a:pt x="38572" y="59637"/>
                </a:lnTo>
                <a:lnTo>
                  <a:pt x="38572" y="49667"/>
                </a:lnTo>
                <a:lnTo>
                  <a:pt x="47235" y="44652"/>
                </a:lnTo>
                <a:close/>
                <a:moveTo>
                  <a:pt x="66354" y="55260"/>
                </a:moveTo>
                <a:lnTo>
                  <a:pt x="75017" y="60275"/>
                </a:lnTo>
                <a:lnTo>
                  <a:pt x="66354" y="65291"/>
                </a:lnTo>
                <a:lnTo>
                  <a:pt x="57691" y="60275"/>
                </a:lnTo>
                <a:lnTo>
                  <a:pt x="66354" y="55260"/>
                </a:lnTo>
                <a:close/>
                <a:moveTo>
                  <a:pt x="47965" y="55503"/>
                </a:moveTo>
                <a:lnTo>
                  <a:pt x="56628" y="60488"/>
                </a:lnTo>
                <a:lnTo>
                  <a:pt x="56628" y="70336"/>
                </a:lnTo>
                <a:cubicBezTo>
                  <a:pt x="56627" y="70336"/>
                  <a:pt x="56627" y="70336"/>
                  <a:pt x="56627" y="70336"/>
                </a:cubicBezTo>
                <a:cubicBezTo>
                  <a:pt x="56514" y="70336"/>
                  <a:pt x="47965" y="65473"/>
                  <a:pt x="47965" y="65473"/>
                </a:cubicBezTo>
                <a:lnTo>
                  <a:pt x="47965" y="55503"/>
                </a:lnTo>
                <a:close/>
                <a:moveTo>
                  <a:pt x="9727" y="55473"/>
                </a:moveTo>
                <a:lnTo>
                  <a:pt x="9727" y="65473"/>
                </a:lnTo>
                <a:lnTo>
                  <a:pt x="1064" y="70488"/>
                </a:lnTo>
                <a:lnTo>
                  <a:pt x="1064" y="60488"/>
                </a:lnTo>
                <a:lnTo>
                  <a:pt x="9727" y="55473"/>
                </a:lnTo>
                <a:close/>
                <a:moveTo>
                  <a:pt x="28481" y="55473"/>
                </a:moveTo>
                <a:lnTo>
                  <a:pt x="28481" y="65473"/>
                </a:lnTo>
                <a:lnTo>
                  <a:pt x="19818" y="70488"/>
                </a:lnTo>
                <a:lnTo>
                  <a:pt x="19818" y="60488"/>
                </a:lnTo>
                <a:lnTo>
                  <a:pt x="28481" y="55473"/>
                </a:lnTo>
                <a:close/>
                <a:moveTo>
                  <a:pt x="29211" y="55473"/>
                </a:moveTo>
                <a:lnTo>
                  <a:pt x="37873" y="60488"/>
                </a:lnTo>
                <a:lnTo>
                  <a:pt x="37873" y="70488"/>
                </a:lnTo>
                <a:lnTo>
                  <a:pt x="29211" y="65473"/>
                </a:lnTo>
                <a:lnTo>
                  <a:pt x="29211" y="55473"/>
                </a:lnTo>
                <a:close/>
                <a:moveTo>
                  <a:pt x="57327" y="60883"/>
                </a:moveTo>
                <a:lnTo>
                  <a:pt x="65989" y="65898"/>
                </a:lnTo>
                <a:lnTo>
                  <a:pt x="65989" y="75899"/>
                </a:lnTo>
                <a:cubicBezTo>
                  <a:pt x="65989" y="75899"/>
                  <a:pt x="57631" y="70853"/>
                  <a:pt x="57327" y="70731"/>
                </a:cubicBezTo>
                <a:lnTo>
                  <a:pt x="57327" y="60883"/>
                </a:lnTo>
                <a:close/>
                <a:moveTo>
                  <a:pt x="57327" y="71734"/>
                </a:moveTo>
                <a:lnTo>
                  <a:pt x="65625" y="76507"/>
                </a:lnTo>
                <a:lnTo>
                  <a:pt x="57327" y="81309"/>
                </a:lnTo>
                <a:lnTo>
                  <a:pt x="57327" y="71734"/>
                </a:lnTo>
                <a:close/>
                <a:moveTo>
                  <a:pt x="19119" y="71734"/>
                </a:moveTo>
                <a:lnTo>
                  <a:pt x="19119" y="81735"/>
                </a:lnTo>
                <a:lnTo>
                  <a:pt x="10456" y="86719"/>
                </a:lnTo>
                <a:lnTo>
                  <a:pt x="10456" y="76294"/>
                </a:lnTo>
                <a:lnTo>
                  <a:pt x="19119" y="71734"/>
                </a:lnTo>
                <a:close/>
                <a:moveTo>
                  <a:pt x="56628" y="71856"/>
                </a:moveTo>
                <a:lnTo>
                  <a:pt x="56628" y="81704"/>
                </a:lnTo>
                <a:lnTo>
                  <a:pt x="47965" y="86719"/>
                </a:lnTo>
                <a:lnTo>
                  <a:pt x="47965" y="76719"/>
                </a:lnTo>
                <a:cubicBezTo>
                  <a:pt x="47965" y="76719"/>
                  <a:pt x="56567" y="71856"/>
                  <a:pt x="56628" y="71856"/>
                </a:cubicBezTo>
                <a:close/>
                <a:moveTo>
                  <a:pt x="66354" y="76932"/>
                </a:moveTo>
                <a:lnTo>
                  <a:pt x="75017" y="81917"/>
                </a:lnTo>
                <a:lnTo>
                  <a:pt x="66354" y="86932"/>
                </a:lnTo>
                <a:lnTo>
                  <a:pt x="57691" y="81917"/>
                </a:lnTo>
                <a:lnTo>
                  <a:pt x="66354" y="76932"/>
                </a:lnTo>
                <a:close/>
                <a:moveTo>
                  <a:pt x="85108" y="76932"/>
                </a:moveTo>
                <a:lnTo>
                  <a:pt x="93771" y="81917"/>
                </a:lnTo>
                <a:lnTo>
                  <a:pt x="85108" y="86932"/>
                </a:lnTo>
                <a:lnTo>
                  <a:pt x="76446" y="81917"/>
                </a:lnTo>
                <a:lnTo>
                  <a:pt x="85108" y="76932"/>
                </a:lnTo>
                <a:close/>
                <a:moveTo>
                  <a:pt x="94136" y="82555"/>
                </a:moveTo>
                <a:lnTo>
                  <a:pt x="94136" y="92312"/>
                </a:lnTo>
                <a:lnTo>
                  <a:pt x="85807" y="87358"/>
                </a:lnTo>
                <a:lnTo>
                  <a:pt x="94136" y="82555"/>
                </a:lnTo>
                <a:close/>
                <a:moveTo>
                  <a:pt x="103528" y="77145"/>
                </a:moveTo>
                <a:lnTo>
                  <a:pt x="103528" y="87145"/>
                </a:lnTo>
                <a:lnTo>
                  <a:pt x="94835" y="92312"/>
                </a:lnTo>
                <a:lnTo>
                  <a:pt x="94835" y="82130"/>
                </a:lnTo>
                <a:lnTo>
                  <a:pt x="103528" y="77145"/>
                </a:lnTo>
                <a:close/>
                <a:moveTo>
                  <a:pt x="56628" y="82555"/>
                </a:moveTo>
                <a:lnTo>
                  <a:pt x="56628" y="92555"/>
                </a:lnTo>
                <a:lnTo>
                  <a:pt x="47965" y="97540"/>
                </a:lnTo>
                <a:lnTo>
                  <a:pt x="47965" y="87540"/>
                </a:lnTo>
                <a:lnTo>
                  <a:pt x="56628" y="82555"/>
                </a:lnTo>
                <a:close/>
                <a:moveTo>
                  <a:pt x="57327" y="82555"/>
                </a:moveTo>
                <a:lnTo>
                  <a:pt x="65989" y="87540"/>
                </a:lnTo>
                <a:lnTo>
                  <a:pt x="65989" y="97540"/>
                </a:lnTo>
                <a:lnTo>
                  <a:pt x="57327" y="92555"/>
                </a:lnTo>
                <a:lnTo>
                  <a:pt x="57327" y="82555"/>
                </a:lnTo>
                <a:close/>
                <a:moveTo>
                  <a:pt x="19119" y="82555"/>
                </a:moveTo>
                <a:lnTo>
                  <a:pt x="19119" y="92555"/>
                </a:lnTo>
                <a:lnTo>
                  <a:pt x="10456" y="97571"/>
                </a:lnTo>
                <a:lnTo>
                  <a:pt x="10456" y="87540"/>
                </a:lnTo>
                <a:lnTo>
                  <a:pt x="19119" y="82555"/>
                </a:lnTo>
                <a:close/>
                <a:moveTo>
                  <a:pt x="37873" y="82707"/>
                </a:moveTo>
                <a:cubicBezTo>
                  <a:pt x="37873" y="82707"/>
                  <a:pt x="37873" y="82707"/>
                  <a:pt x="37873" y="82707"/>
                </a:cubicBezTo>
                <a:lnTo>
                  <a:pt x="37873" y="92586"/>
                </a:lnTo>
                <a:lnTo>
                  <a:pt x="29211" y="97571"/>
                </a:lnTo>
                <a:lnTo>
                  <a:pt x="29211" y="87540"/>
                </a:lnTo>
                <a:cubicBezTo>
                  <a:pt x="29211" y="87540"/>
                  <a:pt x="37759" y="82707"/>
                  <a:pt x="37873" y="82707"/>
                </a:cubicBezTo>
                <a:close/>
                <a:moveTo>
                  <a:pt x="84744" y="87966"/>
                </a:moveTo>
                <a:lnTo>
                  <a:pt x="84744" y="97966"/>
                </a:lnTo>
                <a:lnTo>
                  <a:pt x="76081" y="102951"/>
                </a:lnTo>
                <a:lnTo>
                  <a:pt x="76081" y="92951"/>
                </a:lnTo>
                <a:lnTo>
                  <a:pt x="84744" y="87966"/>
                </a:lnTo>
                <a:close/>
                <a:moveTo>
                  <a:pt x="85473" y="87966"/>
                </a:moveTo>
                <a:lnTo>
                  <a:pt x="94136" y="93224"/>
                </a:lnTo>
                <a:lnTo>
                  <a:pt x="94136" y="102981"/>
                </a:lnTo>
                <a:lnTo>
                  <a:pt x="85473" y="97966"/>
                </a:lnTo>
                <a:lnTo>
                  <a:pt x="85473" y="87966"/>
                </a:lnTo>
                <a:close/>
                <a:moveTo>
                  <a:pt x="57327" y="93376"/>
                </a:moveTo>
                <a:lnTo>
                  <a:pt x="65989" y="98361"/>
                </a:lnTo>
                <a:lnTo>
                  <a:pt x="65989" y="108239"/>
                </a:lnTo>
                <a:lnTo>
                  <a:pt x="57327" y="103376"/>
                </a:lnTo>
                <a:lnTo>
                  <a:pt x="57327" y="93376"/>
                </a:lnTo>
                <a:close/>
                <a:moveTo>
                  <a:pt x="19119" y="93376"/>
                </a:moveTo>
                <a:lnTo>
                  <a:pt x="19119" y="103407"/>
                </a:lnTo>
                <a:lnTo>
                  <a:pt x="10456" y="108391"/>
                </a:lnTo>
                <a:lnTo>
                  <a:pt x="10456" y="98391"/>
                </a:lnTo>
                <a:lnTo>
                  <a:pt x="19119" y="93376"/>
                </a:lnTo>
                <a:close/>
                <a:moveTo>
                  <a:pt x="19818" y="93376"/>
                </a:moveTo>
                <a:lnTo>
                  <a:pt x="28481" y="98361"/>
                </a:lnTo>
                <a:lnTo>
                  <a:pt x="28481" y="108391"/>
                </a:lnTo>
                <a:lnTo>
                  <a:pt x="19818" y="103376"/>
                </a:lnTo>
                <a:lnTo>
                  <a:pt x="19818" y="93376"/>
                </a:lnTo>
                <a:close/>
                <a:moveTo>
                  <a:pt x="56628" y="93376"/>
                </a:moveTo>
                <a:lnTo>
                  <a:pt x="56628" y="103376"/>
                </a:lnTo>
                <a:lnTo>
                  <a:pt x="47965" y="108391"/>
                </a:lnTo>
                <a:lnTo>
                  <a:pt x="47965" y="98361"/>
                </a:lnTo>
                <a:lnTo>
                  <a:pt x="56628" y="93376"/>
                </a:lnTo>
                <a:close/>
                <a:moveTo>
                  <a:pt x="85108" y="98574"/>
                </a:moveTo>
                <a:lnTo>
                  <a:pt x="93771" y="103589"/>
                </a:lnTo>
                <a:lnTo>
                  <a:pt x="85108" y="108574"/>
                </a:lnTo>
                <a:lnTo>
                  <a:pt x="85017" y="108543"/>
                </a:lnTo>
                <a:lnTo>
                  <a:pt x="76446" y="103589"/>
                </a:lnTo>
                <a:lnTo>
                  <a:pt x="85108" y="98574"/>
                </a:lnTo>
                <a:close/>
                <a:moveTo>
                  <a:pt x="94136" y="104197"/>
                </a:moveTo>
                <a:lnTo>
                  <a:pt x="94136" y="113650"/>
                </a:lnTo>
                <a:lnTo>
                  <a:pt x="85807" y="108999"/>
                </a:lnTo>
                <a:lnTo>
                  <a:pt x="94136" y="104197"/>
                </a:lnTo>
                <a:close/>
                <a:moveTo>
                  <a:pt x="122981" y="98786"/>
                </a:moveTo>
                <a:lnTo>
                  <a:pt x="131644" y="103802"/>
                </a:lnTo>
                <a:lnTo>
                  <a:pt x="131644" y="113650"/>
                </a:lnTo>
                <a:lnTo>
                  <a:pt x="122981" y="108787"/>
                </a:lnTo>
                <a:lnTo>
                  <a:pt x="122981" y="98786"/>
                </a:lnTo>
                <a:close/>
                <a:moveTo>
                  <a:pt x="9727" y="98817"/>
                </a:moveTo>
                <a:lnTo>
                  <a:pt x="9727" y="108817"/>
                </a:lnTo>
                <a:lnTo>
                  <a:pt x="1064" y="113802"/>
                </a:lnTo>
                <a:lnTo>
                  <a:pt x="1064" y="103802"/>
                </a:lnTo>
                <a:lnTo>
                  <a:pt x="9727" y="98817"/>
                </a:lnTo>
                <a:close/>
                <a:moveTo>
                  <a:pt x="47235" y="98817"/>
                </a:moveTo>
                <a:lnTo>
                  <a:pt x="47235" y="108817"/>
                </a:lnTo>
                <a:lnTo>
                  <a:pt x="38572" y="113802"/>
                </a:lnTo>
                <a:cubicBezTo>
                  <a:pt x="38572" y="113802"/>
                  <a:pt x="38542" y="104045"/>
                  <a:pt x="38572" y="103741"/>
                </a:cubicBezTo>
                <a:lnTo>
                  <a:pt x="47235" y="98817"/>
                </a:lnTo>
                <a:close/>
                <a:moveTo>
                  <a:pt x="76081" y="104197"/>
                </a:moveTo>
                <a:lnTo>
                  <a:pt x="84744" y="109212"/>
                </a:lnTo>
                <a:lnTo>
                  <a:pt x="84744" y="119212"/>
                </a:lnTo>
                <a:lnTo>
                  <a:pt x="76081" y="114197"/>
                </a:lnTo>
                <a:lnTo>
                  <a:pt x="76081" y="104197"/>
                </a:lnTo>
                <a:close/>
                <a:moveTo>
                  <a:pt x="85473" y="109607"/>
                </a:moveTo>
                <a:lnTo>
                  <a:pt x="93771" y="114258"/>
                </a:lnTo>
                <a:lnTo>
                  <a:pt x="85473" y="119212"/>
                </a:lnTo>
                <a:lnTo>
                  <a:pt x="85473" y="109607"/>
                </a:lnTo>
                <a:close/>
                <a:moveTo>
                  <a:pt x="94835" y="104197"/>
                </a:moveTo>
                <a:lnTo>
                  <a:pt x="103528" y="109212"/>
                </a:lnTo>
                <a:lnTo>
                  <a:pt x="103528" y="119212"/>
                </a:lnTo>
                <a:lnTo>
                  <a:pt x="94835" y="113954"/>
                </a:lnTo>
                <a:lnTo>
                  <a:pt x="94835" y="104197"/>
                </a:lnTo>
                <a:close/>
                <a:moveTo>
                  <a:pt x="112890" y="104197"/>
                </a:moveTo>
                <a:lnTo>
                  <a:pt x="112890" y="114197"/>
                </a:lnTo>
                <a:lnTo>
                  <a:pt x="104227" y="119212"/>
                </a:lnTo>
                <a:lnTo>
                  <a:pt x="104227" y="109212"/>
                </a:lnTo>
                <a:lnTo>
                  <a:pt x="112890" y="104197"/>
                </a:lnTo>
                <a:close/>
                <a:moveTo>
                  <a:pt x="47934" y="109607"/>
                </a:moveTo>
                <a:lnTo>
                  <a:pt x="56597" y="114623"/>
                </a:lnTo>
                <a:lnTo>
                  <a:pt x="56597" y="124623"/>
                </a:lnTo>
                <a:lnTo>
                  <a:pt x="47934" y="119607"/>
                </a:lnTo>
                <a:lnTo>
                  <a:pt x="47934" y="109607"/>
                </a:lnTo>
                <a:close/>
                <a:moveTo>
                  <a:pt x="94136" y="114835"/>
                </a:moveTo>
                <a:lnTo>
                  <a:pt x="94136" y="124623"/>
                </a:lnTo>
                <a:lnTo>
                  <a:pt x="85807" y="119820"/>
                </a:lnTo>
                <a:lnTo>
                  <a:pt x="94136" y="114835"/>
                </a:lnTo>
                <a:close/>
                <a:moveTo>
                  <a:pt x="122252" y="109607"/>
                </a:moveTo>
                <a:lnTo>
                  <a:pt x="122252" y="119607"/>
                </a:lnTo>
                <a:lnTo>
                  <a:pt x="113589" y="124623"/>
                </a:lnTo>
                <a:lnTo>
                  <a:pt x="113589" y="114623"/>
                </a:lnTo>
                <a:lnTo>
                  <a:pt x="122252" y="109607"/>
                </a:lnTo>
                <a:close/>
                <a:moveTo>
                  <a:pt x="1064" y="115018"/>
                </a:moveTo>
                <a:lnTo>
                  <a:pt x="9575" y="119881"/>
                </a:lnTo>
                <a:lnTo>
                  <a:pt x="9727" y="130033"/>
                </a:lnTo>
                <a:lnTo>
                  <a:pt x="9727" y="130033"/>
                </a:lnTo>
                <a:lnTo>
                  <a:pt x="1064" y="125048"/>
                </a:lnTo>
                <a:lnTo>
                  <a:pt x="1064" y="115018"/>
                </a:lnTo>
                <a:close/>
                <a:moveTo>
                  <a:pt x="19119" y="115018"/>
                </a:moveTo>
                <a:lnTo>
                  <a:pt x="19119" y="125048"/>
                </a:lnTo>
                <a:lnTo>
                  <a:pt x="10456" y="130033"/>
                </a:lnTo>
                <a:lnTo>
                  <a:pt x="10335" y="119881"/>
                </a:lnTo>
                <a:lnTo>
                  <a:pt x="19119" y="115018"/>
                </a:lnTo>
                <a:close/>
                <a:moveTo>
                  <a:pt x="75382" y="115048"/>
                </a:moveTo>
                <a:lnTo>
                  <a:pt x="75382" y="125048"/>
                </a:lnTo>
                <a:lnTo>
                  <a:pt x="66719" y="130033"/>
                </a:lnTo>
                <a:lnTo>
                  <a:pt x="66719" y="120033"/>
                </a:lnTo>
                <a:lnTo>
                  <a:pt x="75382" y="115048"/>
                </a:lnTo>
                <a:close/>
                <a:moveTo>
                  <a:pt x="112890" y="115018"/>
                </a:moveTo>
                <a:lnTo>
                  <a:pt x="112890" y="125018"/>
                </a:lnTo>
                <a:lnTo>
                  <a:pt x="104227" y="130033"/>
                </a:lnTo>
                <a:lnTo>
                  <a:pt x="104227" y="120033"/>
                </a:lnTo>
                <a:lnTo>
                  <a:pt x="112890" y="115018"/>
                </a:lnTo>
                <a:close/>
                <a:moveTo>
                  <a:pt x="9605" y="1"/>
                </a:moveTo>
                <a:lnTo>
                  <a:pt x="9727" y="11338"/>
                </a:lnTo>
                <a:lnTo>
                  <a:pt x="0" y="16962"/>
                </a:lnTo>
                <a:lnTo>
                  <a:pt x="9362" y="22372"/>
                </a:lnTo>
                <a:lnTo>
                  <a:pt x="365" y="27570"/>
                </a:lnTo>
                <a:lnTo>
                  <a:pt x="365" y="49667"/>
                </a:lnTo>
                <a:lnTo>
                  <a:pt x="9362" y="54865"/>
                </a:lnTo>
                <a:lnTo>
                  <a:pt x="335" y="60063"/>
                </a:lnTo>
                <a:lnTo>
                  <a:pt x="335" y="71734"/>
                </a:lnTo>
                <a:lnTo>
                  <a:pt x="10426" y="65898"/>
                </a:lnTo>
                <a:lnTo>
                  <a:pt x="10426" y="55473"/>
                </a:lnTo>
                <a:lnTo>
                  <a:pt x="10426" y="44226"/>
                </a:lnTo>
                <a:cubicBezTo>
                  <a:pt x="10426" y="44226"/>
                  <a:pt x="19005" y="39393"/>
                  <a:pt x="19088" y="39393"/>
                </a:cubicBezTo>
                <a:cubicBezTo>
                  <a:pt x="19089" y="39393"/>
                  <a:pt x="19089" y="39393"/>
                  <a:pt x="19089" y="39394"/>
                </a:cubicBezTo>
                <a:lnTo>
                  <a:pt x="19089" y="49637"/>
                </a:lnTo>
                <a:lnTo>
                  <a:pt x="28116" y="54834"/>
                </a:lnTo>
                <a:lnTo>
                  <a:pt x="19119" y="60063"/>
                </a:lnTo>
                <a:lnTo>
                  <a:pt x="19119" y="70914"/>
                </a:lnTo>
                <a:lnTo>
                  <a:pt x="9727" y="75959"/>
                </a:lnTo>
                <a:lnTo>
                  <a:pt x="9727" y="97966"/>
                </a:lnTo>
                <a:lnTo>
                  <a:pt x="335" y="103376"/>
                </a:lnTo>
                <a:lnTo>
                  <a:pt x="335" y="125443"/>
                </a:lnTo>
                <a:lnTo>
                  <a:pt x="9727" y="130854"/>
                </a:lnTo>
                <a:lnTo>
                  <a:pt x="10092" y="131067"/>
                </a:lnTo>
                <a:lnTo>
                  <a:pt x="10426" y="130854"/>
                </a:lnTo>
                <a:lnTo>
                  <a:pt x="19818" y="125443"/>
                </a:lnTo>
                <a:lnTo>
                  <a:pt x="19818" y="114227"/>
                </a:lnTo>
                <a:lnTo>
                  <a:pt x="19484" y="113984"/>
                </a:lnTo>
                <a:lnTo>
                  <a:pt x="10031" y="119243"/>
                </a:lnTo>
                <a:lnTo>
                  <a:pt x="1429" y="114410"/>
                </a:lnTo>
                <a:lnTo>
                  <a:pt x="9727" y="109607"/>
                </a:lnTo>
                <a:lnTo>
                  <a:pt x="16627" y="105625"/>
                </a:lnTo>
                <a:lnTo>
                  <a:pt x="19484" y="103984"/>
                </a:lnTo>
                <a:lnTo>
                  <a:pt x="29211" y="109607"/>
                </a:lnTo>
                <a:lnTo>
                  <a:pt x="29211" y="98361"/>
                </a:lnTo>
                <a:lnTo>
                  <a:pt x="38572" y="92951"/>
                </a:lnTo>
                <a:cubicBezTo>
                  <a:pt x="38572" y="92951"/>
                  <a:pt x="38542" y="81431"/>
                  <a:pt x="38542" y="81431"/>
                </a:cubicBezTo>
                <a:cubicBezTo>
                  <a:pt x="38542" y="81431"/>
                  <a:pt x="38542" y="81431"/>
                  <a:pt x="38542" y="81431"/>
                </a:cubicBezTo>
                <a:lnTo>
                  <a:pt x="28512" y="87145"/>
                </a:lnTo>
                <a:lnTo>
                  <a:pt x="28512" y="97540"/>
                </a:lnTo>
                <a:lnTo>
                  <a:pt x="19818" y="92555"/>
                </a:lnTo>
                <a:lnTo>
                  <a:pt x="19818" y="71309"/>
                </a:lnTo>
                <a:lnTo>
                  <a:pt x="28846" y="66111"/>
                </a:lnTo>
                <a:lnTo>
                  <a:pt x="38572" y="71734"/>
                </a:lnTo>
                <a:lnTo>
                  <a:pt x="38572" y="60488"/>
                </a:lnTo>
                <a:cubicBezTo>
                  <a:pt x="38572" y="60488"/>
                  <a:pt x="47151" y="55625"/>
                  <a:pt x="47235" y="55625"/>
                </a:cubicBezTo>
                <a:cubicBezTo>
                  <a:pt x="47235" y="55625"/>
                  <a:pt x="47235" y="55625"/>
                  <a:pt x="47235" y="55625"/>
                </a:cubicBezTo>
                <a:lnTo>
                  <a:pt x="47235" y="65868"/>
                </a:lnTo>
                <a:lnTo>
                  <a:pt x="56263" y="71066"/>
                </a:lnTo>
                <a:cubicBezTo>
                  <a:pt x="56263" y="71096"/>
                  <a:pt x="47235" y="76294"/>
                  <a:pt x="47235" y="76294"/>
                </a:cubicBezTo>
                <a:lnTo>
                  <a:pt x="47235" y="97966"/>
                </a:lnTo>
                <a:lnTo>
                  <a:pt x="37843" y="103346"/>
                </a:lnTo>
                <a:lnTo>
                  <a:pt x="37843" y="115018"/>
                </a:lnTo>
                <a:lnTo>
                  <a:pt x="47235" y="109607"/>
                </a:lnTo>
                <a:lnTo>
                  <a:pt x="47235" y="120033"/>
                </a:lnTo>
                <a:lnTo>
                  <a:pt x="57327" y="125869"/>
                </a:lnTo>
                <a:lnTo>
                  <a:pt x="57327" y="114197"/>
                </a:lnTo>
                <a:lnTo>
                  <a:pt x="48299" y="108999"/>
                </a:lnTo>
                <a:lnTo>
                  <a:pt x="56962" y="103984"/>
                </a:lnTo>
                <a:lnTo>
                  <a:pt x="66658" y="109425"/>
                </a:lnTo>
                <a:lnTo>
                  <a:pt x="66719" y="87540"/>
                </a:lnTo>
                <a:lnTo>
                  <a:pt x="75716" y="82342"/>
                </a:lnTo>
                <a:lnTo>
                  <a:pt x="84348" y="87327"/>
                </a:lnTo>
                <a:lnTo>
                  <a:pt x="84409" y="87358"/>
                </a:lnTo>
                <a:lnTo>
                  <a:pt x="75807" y="92312"/>
                </a:lnTo>
                <a:lnTo>
                  <a:pt x="75382" y="92555"/>
                </a:lnTo>
                <a:lnTo>
                  <a:pt x="75382" y="114227"/>
                </a:lnTo>
                <a:lnTo>
                  <a:pt x="66415" y="119395"/>
                </a:lnTo>
                <a:lnTo>
                  <a:pt x="65989" y="119638"/>
                </a:lnTo>
                <a:lnTo>
                  <a:pt x="65989" y="131279"/>
                </a:lnTo>
                <a:lnTo>
                  <a:pt x="76081" y="125474"/>
                </a:lnTo>
                <a:lnTo>
                  <a:pt x="76081" y="115048"/>
                </a:lnTo>
                <a:lnTo>
                  <a:pt x="84744" y="120033"/>
                </a:lnTo>
                <a:lnTo>
                  <a:pt x="85108" y="120246"/>
                </a:lnTo>
                <a:lnTo>
                  <a:pt x="94835" y="125869"/>
                </a:lnTo>
                <a:lnTo>
                  <a:pt x="94835" y="114896"/>
                </a:lnTo>
                <a:lnTo>
                  <a:pt x="103528" y="120033"/>
                </a:lnTo>
                <a:lnTo>
                  <a:pt x="103528" y="131279"/>
                </a:lnTo>
                <a:lnTo>
                  <a:pt x="112890" y="125869"/>
                </a:lnTo>
                <a:lnTo>
                  <a:pt x="122981" y="120033"/>
                </a:lnTo>
                <a:lnTo>
                  <a:pt x="122981" y="109607"/>
                </a:lnTo>
                <a:lnTo>
                  <a:pt x="132313" y="114987"/>
                </a:lnTo>
                <a:lnTo>
                  <a:pt x="132343" y="103376"/>
                </a:lnTo>
                <a:lnTo>
                  <a:pt x="122252" y="97540"/>
                </a:lnTo>
                <a:lnTo>
                  <a:pt x="122252" y="108787"/>
                </a:lnTo>
                <a:lnTo>
                  <a:pt x="113589" y="113802"/>
                </a:lnTo>
                <a:lnTo>
                  <a:pt x="113589" y="102981"/>
                </a:lnTo>
                <a:lnTo>
                  <a:pt x="103862" y="108574"/>
                </a:lnTo>
                <a:lnTo>
                  <a:pt x="94835" y="103376"/>
                </a:lnTo>
                <a:lnTo>
                  <a:pt x="94835" y="93194"/>
                </a:lnTo>
                <a:lnTo>
                  <a:pt x="104227" y="87540"/>
                </a:lnTo>
                <a:lnTo>
                  <a:pt x="104227" y="75899"/>
                </a:lnTo>
                <a:lnTo>
                  <a:pt x="94470" y="81522"/>
                </a:lnTo>
                <a:lnTo>
                  <a:pt x="85108" y="76111"/>
                </a:lnTo>
                <a:lnTo>
                  <a:pt x="75716" y="81522"/>
                </a:lnTo>
                <a:lnTo>
                  <a:pt x="66719" y="76324"/>
                </a:lnTo>
                <a:lnTo>
                  <a:pt x="66719" y="65898"/>
                </a:lnTo>
                <a:lnTo>
                  <a:pt x="76446" y="60275"/>
                </a:lnTo>
                <a:lnTo>
                  <a:pt x="66719" y="54652"/>
                </a:lnTo>
                <a:lnTo>
                  <a:pt x="66719" y="43406"/>
                </a:lnTo>
                <a:lnTo>
                  <a:pt x="56628" y="49242"/>
                </a:lnTo>
                <a:lnTo>
                  <a:pt x="56628" y="59637"/>
                </a:lnTo>
                <a:lnTo>
                  <a:pt x="47965" y="54622"/>
                </a:lnTo>
                <a:lnTo>
                  <a:pt x="47965" y="33406"/>
                </a:lnTo>
                <a:lnTo>
                  <a:pt x="57327" y="27995"/>
                </a:lnTo>
                <a:lnTo>
                  <a:pt x="57327" y="16354"/>
                </a:lnTo>
                <a:lnTo>
                  <a:pt x="47235" y="22159"/>
                </a:lnTo>
                <a:lnTo>
                  <a:pt x="47235" y="33010"/>
                </a:lnTo>
                <a:lnTo>
                  <a:pt x="38208" y="38208"/>
                </a:lnTo>
                <a:lnTo>
                  <a:pt x="29545" y="33193"/>
                </a:lnTo>
                <a:lnTo>
                  <a:pt x="38572" y="27995"/>
                </a:lnTo>
                <a:lnTo>
                  <a:pt x="38572" y="16354"/>
                </a:lnTo>
                <a:lnTo>
                  <a:pt x="28481" y="22159"/>
                </a:lnTo>
                <a:lnTo>
                  <a:pt x="28481" y="43406"/>
                </a:lnTo>
                <a:lnTo>
                  <a:pt x="19818" y="38482"/>
                </a:lnTo>
                <a:lnTo>
                  <a:pt x="19818" y="27570"/>
                </a:lnTo>
                <a:lnTo>
                  <a:pt x="10821" y="22372"/>
                </a:lnTo>
                <a:lnTo>
                  <a:pt x="19484" y="17387"/>
                </a:lnTo>
                <a:lnTo>
                  <a:pt x="19818" y="17174"/>
                </a:lnTo>
                <a:lnTo>
                  <a:pt x="19818" y="5928"/>
                </a:lnTo>
                <a:lnTo>
                  <a:pt x="9605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 rot="10800000" flipH="1">
            <a:off x="-335393" y="3962287"/>
            <a:ext cx="4876030" cy="1954634"/>
          </a:xfrm>
          <a:custGeom>
            <a:avLst/>
            <a:gdLst/>
            <a:ahLst/>
            <a:cxnLst/>
            <a:rect l="l" t="t" r="r" b="b"/>
            <a:pathLst>
              <a:path w="140885" h="56476" extrusionOk="0">
                <a:moveTo>
                  <a:pt x="78999" y="1217"/>
                </a:moveTo>
                <a:lnTo>
                  <a:pt x="78999" y="10487"/>
                </a:lnTo>
                <a:lnTo>
                  <a:pt x="70974" y="15138"/>
                </a:lnTo>
                <a:lnTo>
                  <a:pt x="70974" y="5867"/>
                </a:lnTo>
                <a:lnTo>
                  <a:pt x="78999" y="1217"/>
                </a:lnTo>
                <a:close/>
                <a:moveTo>
                  <a:pt x="88452" y="6262"/>
                </a:moveTo>
                <a:lnTo>
                  <a:pt x="96142" y="10700"/>
                </a:lnTo>
                <a:lnTo>
                  <a:pt x="88452" y="15138"/>
                </a:lnTo>
                <a:lnTo>
                  <a:pt x="88452" y="6262"/>
                </a:lnTo>
                <a:close/>
                <a:moveTo>
                  <a:pt x="113954" y="1217"/>
                </a:moveTo>
                <a:lnTo>
                  <a:pt x="113954" y="10487"/>
                </a:lnTo>
                <a:lnTo>
                  <a:pt x="105899" y="15138"/>
                </a:lnTo>
                <a:lnTo>
                  <a:pt x="105899" y="5837"/>
                </a:lnTo>
                <a:lnTo>
                  <a:pt x="113954" y="1217"/>
                </a:lnTo>
                <a:close/>
                <a:moveTo>
                  <a:pt x="70275" y="6262"/>
                </a:moveTo>
                <a:lnTo>
                  <a:pt x="70275" y="15533"/>
                </a:lnTo>
                <a:lnTo>
                  <a:pt x="62220" y="20183"/>
                </a:lnTo>
                <a:lnTo>
                  <a:pt x="62220" y="10913"/>
                </a:lnTo>
                <a:lnTo>
                  <a:pt x="70275" y="6262"/>
                </a:lnTo>
                <a:close/>
                <a:moveTo>
                  <a:pt x="96476" y="11308"/>
                </a:moveTo>
                <a:lnTo>
                  <a:pt x="96476" y="20183"/>
                </a:lnTo>
                <a:lnTo>
                  <a:pt x="88877" y="15807"/>
                </a:lnTo>
                <a:lnTo>
                  <a:pt x="96476" y="11308"/>
                </a:lnTo>
                <a:close/>
                <a:moveTo>
                  <a:pt x="123407" y="6262"/>
                </a:moveTo>
                <a:lnTo>
                  <a:pt x="131462" y="10882"/>
                </a:lnTo>
                <a:lnTo>
                  <a:pt x="131462" y="20183"/>
                </a:lnTo>
                <a:lnTo>
                  <a:pt x="123407" y="15533"/>
                </a:lnTo>
                <a:lnTo>
                  <a:pt x="123407" y="6262"/>
                </a:lnTo>
                <a:close/>
                <a:moveTo>
                  <a:pt x="9788" y="11308"/>
                </a:moveTo>
                <a:lnTo>
                  <a:pt x="17843" y="15928"/>
                </a:lnTo>
                <a:lnTo>
                  <a:pt x="17843" y="25229"/>
                </a:lnTo>
                <a:lnTo>
                  <a:pt x="10122" y="20791"/>
                </a:lnTo>
                <a:lnTo>
                  <a:pt x="9788" y="20579"/>
                </a:lnTo>
                <a:lnTo>
                  <a:pt x="9788" y="11308"/>
                </a:lnTo>
                <a:close/>
                <a:moveTo>
                  <a:pt x="78999" y="11308"/>
                </a:moveTo>
                <a:lnTo>
                  <a:pt x="78999" y="20579"/>
                </a:lnTo>
                <a:lnTo>
                  <a:pt x="70974" y="25229"/>
                </a:lnTo>
                <a:lnTo>
                  <a:pt x="70974" y="15959"/>
                </a:lnTo>
                <a:lnTo>
                  <a:pt x="78999" y="11308"/>
                </a:lnTo>
                <a:close/>
                <a:moveTo>
                  <a:pt x="79698" y="11308"/>
                </a:moveTo>
                <a:lnTo>
                  <a:pt x="87753" y="16050"/>
                </a:lnTo>
                <a:lnTo>
                  <a:pt x="87753" y="25229"/>
                </a:lnTo>
                <a:lnTo>
                  <a:pt x="79698" y="20579"/>
                </a:lnTo>
                <a:lnTo>
                  <a:pt x="79698" y="11308"/>
                </a:lnTo>
                <a:close/>
                <a:moveTo>
                  <a:pt x="88452" y="16384"/>
                </a:moveTo>
                <a:lnTo>
                  <a:pt x="96142" y="20791"/>
                </a:lnTo>
                <a:lnTo>
                  <a:pt x="88452" y="25229"/>
                </a:lnTo>
                <a:lnTo>
                  <a:pt x="88452" y="16384"/>
                </a:lnTo>
                <a:close/>
                <a:moveTo>
                  <a:pt x="97175" y="11308"/>
                </a:moveTo>
                <a:lnTo>
                  <a:pt x="105230" y="15928"/>
                </a:lnTo>
                <a:lnTo>
                  <a:pt x="105230" y="25229"/>
                </a:lnTo>
                <a:lnTo>
                  <a:pt x="97175" y="20579"/>
                </a:lnTo>
                <a:lnTo>
                  <a:pt x="97175" y="11308"/>
                </a:lnTo>
                <a:close/>
                <a:moveTo>
                  <a:pt x="18511" y="16354"/>
                </a:moveTo>
                <a:lnTo>
                  <a:pt x="26566" y="20974"/>
                </a:lnTo>
                <a:lnTo>
                  <a:pt x="26566" y="30275"/>
                </a:lnTo>
                <a:lnTo>
                  <a:pt x="18511" y="25624"/>
                </a:lnTo>
                <a:lnTo>
                  <a:pt x="18511" y="16354"/>
                </a:lnTo>
                <a:close/>
                <a:moveTo>
                  <a:pt x="36019" y="16354"/>
                </a:moveTo>
                <a:lnTo>
                  <a:pt x="44044" y="20974"/>
                </a:lnTo>
                <a:lnTo>
                  <a:pt x="44044" y="30275"/>
                </a:lnTo>
                <a:lnTo>
                  <a:pt x="36019" y="25624"/>
                </a:lnTo>
                <a:lnTo>
                  <a:pt x="36019" y="16354"/>
                </a:lnTo>
                <a:close/>
                <a:moveTo>
                  <a:pt x="52798" y="16354"/>
                </a:moveTo>
                <a:lnTo>
                  <a:pt x="52798" y="25624"/>
                </a:lnTo>
                <a:lnTo>
                  <a:pt x="44743" y="30275"/>
                </a:lnTo>
                <a:lnTo>
                  <a:pt x="44743" y="20974"/>
                </a:lnTo>
                <a:lnTo>
                  <a:pt x="52798" y="16354"/>
                </a:lnTo>
                <a:close/>
                <a:moveTo>
                  <a:pt x="53497" y="16354"/>
                </a:moveTo>
                <a:lnTo>
                  <a:pt x="61521" y="20974"/>
                </a:lnTo>
                <a:lnTo>
                  <a:pt x="61521" y="30275"/>
                </a:lnTo>
                <a:lnTo>
                  <a:pt x="53497" y="25624"/>
                </a:lnTo>
                <a:lnTo>
                  <a:pt x="53497" y="16354"/>
                </a:lnTo>
                <a:close/>
                <a:moveTo>
                  <a:pt x="140185" y="16354"/>
                </a:moveTo>
                <a:lnTo>
                  <a:pt x="140185" y="25229"/>
                </a:lnTo>
                <a:lnTo>
                  <a:pt x="132131" y="30275"/>
                </a:lnTo>
                <a:lnTo>
                  <a:pt x="132131" y="21004"/>
                </a:lnTo>
                <a:lnTo>
                  <a:pt x="140185" y="16354"/>
                </a:lnTo>
                <a:close/>
                <a:moveTo>
                  <a:pt x="9453" y="21187"/>
                </a:moveTo>
                <a:lnTo>
                  <a:pt x="17508" y="25837"/>
                </a:lnTo>
                <a:lnTo>
                  <a:pt x="9453" y="30488"/>
                </a:lnTo>
                <a:lnTo>
                  <a:pt x="1672" y="25229"/>
                </a:lnTo>
                <a:lnTo>
                  <a:pt x="9453" y="21187"/>
                </a:lnTo>
                <a:close/>
                <a:moveTo>
                  <a:pt x="96841" y="21187"/>
                </a:moveTo>
                <a:lnTo>
                  <a:pt x="104866" y="25837"/>
                </a:lnTo>
                <a:lnTo>
                  <a:pt x="96841" y="30488"/>
                </a:lnTo>
                <a:lnTo>
                  <a:pt x="88786" y="25837"/>
                </a:lnTo>
                <a:lnTo>
                  <a:pt x="96841" y="21187"/>
                </a:lnTo>
                <a:close/>
                <a:moveTo>
                  <a:pt x="78999" y="21369"/>
                </a:moveTo>
                <a:lnTo>
                  <a:pt x="78999" y="30670"/>
                </a:lnTo>
                <a:lnTo>
                  <a:pt x="70974" y="35320"/>
                </a:lnTo>
                <a:lnTo>
                  <a:pt x="70974" y="26019"/>
                </a:lnTo>
                <a:lnTo>
                  <a:pt x="78999" y="21369"/>
                </a:lnTo>
                <a:close/>
                <a:moveTo>
                  <a:pt x="114653" y="21399"/>
                </a:moveTo>
                <a:lnTo>
                  <a:pt x="122708" y="26019"/>
                </a:lnTo>
                <a:lnTo>
                  <a:pt x="122708" y="35320"/>
                </a:lnTo>
                <a:lnTo>
                  <a:pt x="114653" y="30670"/>
                </a:lnTo>
                <a:lnTo>
                  <a:pt x="114653" y="21399"/>
                </a:lnTo>
                <a:close/>
                <a:moveTo>
                  <a:pt x="131431" y="21399"/>
                </a:moveTo>
                <a:lnTo>
                  <a:pt x="131431" y="30670"/>
                </a:lnTo>
                <a:lnTo>
                  <a:pt x="123377" y="35320"/>
                </a:lnTo>
                <a:lnTo>
                  <a:pt x="123377" y="26019"/>
                </a:lnTo>
                <a:lnTo>
                  <a:pt x="131431" y="21399"/>
                </a:lnTo>
                <a:close/>
                <a:moveTo>
                  <a:pt x="17843" y="26445"/>
                </a:moveTo>
                <a:lnTo>
                  <a:pt x="17843" y="35716"/>
                </a:lnTo>
                <a:lnTo>
                  <a:pt x="9788" y="40366"/>
                </a:lnTo>
                <a:lnTo>
                  <a:pt x="9788" y="31065"/>
                </a:lnTo>
                <a:lnTo>
                  <a:pt x="17843" y="26445"/>
                </a:lnTo>
                <a:close/>
                <a:moveTo>
                  <a:pt x="35320" y="26445"/>
                </a:moveTo>
                <a:lnTo>
                  <a:pt x="35320" y="35868"/>
                </a:lnTo>
                <a:cubicBezTo>
                  <a:pt x="35047" y="35989"/>
                  <a:pt x="27265" y="40366"/>
                  <a:pt x="27265" y="40366"/>
                </a:cubicBezTo>
                <a:lnTo>
                  <a:pt x="27265" y="31065"/>
                </a:lnTo>
                <a:lnTo>
                  <a:pt x="35320" y="26445"/>
                </a:lnTo>
                <a:close/>
                <a:moveTo>
                  <a:pt x="36019" y="26445"/>
                </a:moveTo>
                <a:lnTo>
                  <a:pt x="44044" y="31065"/>
                </a:lnTo>
                <a:lnTo>
                  <a:pt x="44044" y="40366"/>
                </a:lnTo>
                <a:lnTo>
                  <a:pt x="36019" y="35746"/>
                </a:lnTo>
                <a:lnTo>
                  <a:pt x="36019" y="26445"/>
                </a:lnTo>
                <a:close/>
                <a:moveTo>
                  <a:pt x="88452" y="26445"/>
                </a:moveTo>
                <a:lnTo>
                  <a:pt x="96476" y="31065"/>
                </a:lnTo>
                <a:lnTo>
                  <a:pt x="96476" y="40366"/>
                </a:lnTo>
                <a:lnTo>
                  <a:pt x="88452" y="35624"/>
                </a:lnTo>
                <a:lnTo>
                  <a:pt x="88452" y="26445"/>
                </a:lnTo>
                <a:close/>
                <a:moveTo>
                  <a:pt x="105230" y="26445"/>
                </a:moveTo>
                <a:lnTo>
                  <a:pt x="105230" y="35716"/>
                </a:lnTo>
                <a:lnTo>
                  <a:pt x="97175" y="40366"/>
                </a:lnTo>
                <a:lnTo>
                  <a:pt x="97175" y="31065"/>
                </a:lnTo>
                <a:lnTo>
                  <a:pt x="105230" y="26445"/>
                </a:lnTo>
                <a:close/>
                <a:moveTo>
                  <a:pt x="44743" y="31491"/>
                </a:moveTo>
                <a:lnTo>
                  <a:pt x="52798" y="36111"/>
                </a:lnTo>
                <a:lnTo>
                  <a:pt x="52798" y="45412"/>
                </a:lnTo>
                <a:lnTo>
                  <a:pt x="44743" y="40761"/>
                </a:lnTo>
                <a:lnTo>
                  <a:pt x="44743" y="31491"/>
                </a:lnTo>
                <a:close/>
                <a:moveTo>
                  <a:pt x="88452" y="36415"/>
                </a:moveTo>
                <a:cubicBezTo>
                  <a:pt x="88482" y="36415"/>
                  <a:pt x="96142" y="40974"/>
                  <a:pt x="96142" y="40974"/>
                </a:cubicBezTo>
                <a:lnTo>
                  <a:pt x="88452" y="45412"/>
                </a:lnTo>
                <a:lnTo>
                  <a:pt x="88452" y="36415"/>
                </a:lnTo>
                <a:close/>
                <a:moveTo>
                  <a:pt x="114653" y="31460"/>
                </a:moveTo>
                <a:lnTo>
                  <a:pt x="122708" y="36111"/>
                </a:lnTo>
                <a:lnTo>
                  <a:pt x="122708" y="45412"/>
                </a:lnTo>
                <a:lnTo>
                  <a:pt x="114653" y="40761"/>
                </a:lnTo>
                <a:lnTo>
                  <a:pt x="114653" y="31460"/>
                </a:lnTo>
                <a:close/>
                <a:moveTo>
                  <a:pt x="131431" y="31460"/>
                </a:moveTo>
                <a:lnTo>
                  <a:pt x="131431" y="40761"/>
                </a:lnTo>
                <a:lnTo>
                  <a:pt x="123377" y="45412"/>
                </a:lnTo>
                <a:lnTo>
                  <a:pt x="123377" y="36111"/>
                </a:lnTo>
                <a:lnTo>
                  <a:pt x="131431" y="31460"/>
                </a:lnTo>
                <a:close/>
                <a:moveTo>
                  <a:pt x="36019" y="36506"/>
                </a:moveTo>
                <a:lnTo>
                  <a:pt x="44044" y="41187"/>
                </a:lnTo>
                <a:lnTo>
                  <a:pt x="44044" y="50457"/>
                </a:lnTo>
                <a:lnTo>
                  <a:pt x="36019" y="45807"/>
                </a:lnTo>
                <a:cubicBezTo>
                  <a:pt x="36019" y="45807"/>
                  <a:pt x="35959" y="36506"/>
                  <a:pt x="36019" y="36506"/>
                </a:cubicBezTo>
                <a:close/>
                <a:moveTo>
                  <a:pt x="70275" y="36536"/>
                </a:moveTo>
                <a:lnTo>
                  <a:pt x="70397" y="45229"/>
                </a:lnTo>
                <a:lnTo>
                  <a:pt x="62220" y="50457"/>
                </a:lnTo>
                <a:lnTo>
                  <a:pt x="62220" y="41187"/>
                </a:lnTo>
                <a:lnTo>
                  <a:pt x="70275" y="36536"/>
                </a:lnTo>
                <a:close/>
                <a:moveTo>
                  <a:pt x="87753" y="36415"/>
                </a:moveTo>
                <a:cubicBezTo>
                  <a:pt x="87783" y="36445"/>
                  <a:pt x="87753" y="45807"/>
                  <a:pt x="87753" y="45807"/>
                </a:cubicBezTo>
                <a:lnTo>
                  <a:pt x="79698" y="50457"/>
                </a:lnTo>
                <a:lnTo>
                  <a:pt x="79698" y="41187"/>
                </a:lnTo>
                <a:lnTo>
                  <a:pt x="87753" y="36415"/>
                </a:lnTo>
                <a:close/>
                <a:moveTo>
                  <a:pt x="96841" y="41369"/>
                </a:moveTo>
                <a:lnTo>
                  <a:pt x="104866" y="46020"/>
                </a:lnTo>
                <a:lnTo>
                  <a:pt x="96841" y="50670"/>
                </a:lnTo>
                <a:lnTo>
                  <a:pt x="88786" y="46020"/>
                </a:lnTo>
                <a:lnTo>
                  <a:pt x="96841" y="41369"/>
                </a:lnTo>
                <a:close/>
                <a:moveTo>
                  <a:pt x="114288" y="41369"/>
                </a:moveTo>
                <a:lnTo>
                  <a:pt x="122343" y="46020"/>
                </a:lnTo>
                <a:lnTo>
                  <a:pt x="117936" y="48573"/>
                </a:lnTo>
                <a:lnTo>
                  <a:pt x="114319" y="50670"/>
                </a:lnTo>
                <a:lnTo>
                  <a:pt x="106264" y="46020"/>
                </a:lnTo>
                <a:lnTo>
                  <a:pt x="114288" y="41369"/>
                </a:lnTo>
                <a:close/>
                <a:moveTo>
                  <a:pt x="131431" y="41552"/>
                </a:moveTo>
                <a:lnTo>
                  <a:pt x="131431" y="50853"/>
                </a:lnTo>
                <a:lnTo>
                  <a:pt x="123377" y="55382"/>
                </a:lnTo>
                <a:lnTo>
                  <a:pt x="123377" y="46202"/>
                </a:lnTo>
                <a:lnTo>
                  <a:pt x="131431" y="41552"/>
                </a:lnTo>
                <a:close/>
                <a:moveTo>
                  <a:pt x="79698" y="1"/>
                </a:moveTo>
                <a:lnTo>
                  <a:pt x="70974" y="5077"/>
                </a:lnTo>
                <a:lnTo>
                  <a:pt x="62312" y="10062"/>
                </a:lnTo>
                <a:lnTo>
                  <a:pt x="61521" y="10487"/>
                </a:lnTo>
                <a:lnTo>
                  <a:pt x="61521" y="20183"/>
                </a:lnTo>
                <a:lnTo>
                  <a:pt x="53497" y="15533"/>
                </a:lnTo>
                <a:lnTo>
                  <a:pt x="53132" y="15351"/>
                </a:lnTo>
                <a:lnTo>
                  <a:pt x="52798" y="15533"/>
                </a:lnTo>
                <a:lnTo>
                  <a:pt x="44409" y="20396"/>
                </a:lnTo>
                <a:lnTo>
                  <a:pt x="35320" y="15138"/>
                </a:lnTo>
                <a:lnTo>
                  <a:pt x="35320" y="25624"/>
                </a:lnTo>
                <a:lnTo>
                  <a:pt x="27265" y="30275"/>
                </a:lnTo>
                <a:lnTo>
                  <a:pt x="27265" y="20579"/>
                </a:lnTo>
                <a:lnTo>
                  <a:pt x="9089" y="10092"/>
                </a:lnTo>
                <a:lnTo>
                  <a:pt x="9089" y="20579"/>
                </a:lnTo>
                <a:lnTo>
                  <a:pt x="0" y="25229"/>
                </a:lnTo>
                <a:lnTo>
                  <a:pt x="9089" y="31065"/>
                </a:lnTo>
                <a:lnTo>
                  <a:pt x="9089" y="41552"/>
                </a:lnTo>
                <a:lnTo>
                  <a:pt x="18511" y="36111"/>
                </a:lnTo>
                <a:lnTo>
                  <a:pt x="18511" y="26445"/>
                </a:lnTo>
                <a:lnTo>
                  <a:pt x="26566" y="31065"/>
                </a:lnTo>
                <a:lnTo>
                  <a:pt x="26566" y="41552"/>
                </a:lnTo>
                <a:cubicBezTo>
                  <a:pt x="26566" y="41552"/>
                  <a:pt x="35290" y="36628"/>
                  <a:pt x="35320" y="36628"/>
                </a:cubicBezTo>
                <a:lnTo>
                  <a:pt x="35320" y="46172"/>
                </a:lnTo>
                <a:lnTo>
                  <a:pt x="44743" y="51643"/>
                </a:lnTo>
                <a:lnTo>
                  <a:pt x="44743" y="41552"/>
                </a:lnTo>
                <a:lnTo>
                  <a:pt x="53497" y="46597"/>
                </a:lnTo>
                <a:lnTo>
                  <a:pt x="53497" y="35716"/>
                </a:lnTo>
                <a:lnTo>
                  <a:pt x="45077" y="30883"/>
                </a:lnTo>
                <a:lnTo>
                  <a:pt x="53132" y="26232"/>
                </a:lnTo>
                <a:lnTo>
                  <a:pt x="62220" y="31491"/>
                </a:lnTo>
                <a:lnTo>
                  <a:pt x="62220" y="20974"/>
                </a:lnTo>
                <a:lnTo>
                  <a:pt x="70275" y="16354"/>
                </a:lnTo>
                <a:lnTo>
                  <a:pt x="70275" y="35716"/>
                </a:lnTo>
                <a:lnTo>
                  <a:pt x="61521" y="40761"/>
                </a:lnTo>
                <a:lnTo>
                  <a:pt x="61521" y="51673"/>
                </a:lnTo>
                <a:lnTo>
                  <a:pt x="71126" y="45533"/>
                </a:lnTo>
                <a:lnTo>
                  <a:pt x="70974" y="36111"/>
                </a:lnTo>
                <a:lnTo>
                  <a:pt x="79303" y="31308"/>
                </a:lnTo>
                <a:lnTo>
                  <a:pt x="79698" y="31065"/>
                </a:lnTo>
                <a:lnTo>
                  <a:pt x="79698" y="21399"/>
                </a:lnTo>
                <a:lnTo>
                  <a:pt x="87753" y="26019"/>
                </a:lnTo>
                <a:lnTo>
                  <a:pt x="87753" y="35624"/>
                </a:lnTo>
                <a:cubicBezTo>
                  <a:pt x="87479" y="35776"/>
                  <a:pt x="79668" y="40397"/>
                  <a:pt x="79668" y="40397"/>
                </a:cubicBezTo>
                <a:lnTo>
                  <a:pt x="78999" y="40761"/>
                </a:lnTo>
                <a:lnTo>
                  <a:pt x="78999" y="51643"/>
                </a:lnTo>
                <a:lnTo>
                  <a:pt x="88026" y="46445"/>
                </a:lnTo>
                <a:lnTo>
                  <a:pt x="88087" y="46415"/>
                </a:lnTo>
                <a:lnTo>
                  <a:pt x="96841" y="51461"/>
                </a:lnTo>
                <a:lnTo>
                  <a:pt x="105565" y="46415"/>
                </a:lnTo>
                <a:lnTo>
                  <a:pt x="114319" y="51461"/>
                </a:lnTo>
                <a:lnTo>
                  <a:pt x="122708" y="46597"/>
                </a:lnTo>
                <a:lnTo>
                  <a:pt x="122708" y="56476"/>
                </a:lnTo>
                <a:lnTo>
                  <a:pt x="132131" y="51248"/>
                </a:lnTo>
                <a:lnTo>
                  <a:pt x="132131" y="31096"/>
                </a:lnTo>
                <a:lnTo>
                  <a:pt x="140885" y="25503"/>
                </a:lnTo>
                <a:lnTo>
                  <a:pt x="140885" y="15138"/>
                </a:lnTo>
                <a:lnTo>
                  <a:pt x="132131" y="20183"/>
                </a:lnTo>
                <a:lnTo>
                  <a:pt x="132131" y="10487"/>
                </a:lnTo>
                <a:lnTo>
                  <a:pt x="122708" y="5077"/>
                </a:lnTo>
                <a:lnTo>
                  <a:pt x="122708" y="15959"/>
                </a:lnTo>
                <a:lnTo>
                  <a:pt x="131097" y="20791"/>
                </a:lnTo>
                <a:lnTo>
                  <a:pt x="123042" y="25442"/>
                </a:lnTo>
                <a:lnTo>
                  <a:pt x="113924" y="20123"/>
                </a:lnTo>
                <a:lnTo>
                  <a:pt x="113954" y="40792"/>
                </a:lnTo>
                <a:lnTo>
                  <a:pt x="105565" y="45625"/>
                </a:lnTo>
                <a:lnTo>
                  <a:pt x="97510" y="40974"/>
                </a:lnTo>
                <a:lnTo>
                  <a:pt x="105899" y="36111"/>
                </a:lnTo>
                <a:lnTo>
                  <a:pt x="105899" y="15928"/>
                </a:lnTo>
                <a:lnTo>
                  <a:pt x="114653" y="10913"/>
                </a:lnTo>
                <a:lnTo>
                  <a:pt x="114653" y="426"/>
                </a:lnTo>
                <a:lnTo>
                  <a:pt x="114319" y="183"/>
                </a:lnTo>
                <a:lnTo>
                  <a:pt x="107024" y="4408"/>
                </a:lnTo>
                <a:lnTo>
                  <a:pt x="105230" y="5472"/>
                </a:lnTo>
                <a:lnTo>
                  <a:pt x="105230" y="15138"/>
                </a:lnTo>
                <a:lnTo>
                  <a:pt x="97175" y="10487"/>
                </a:lnTo>
                <a:lnTo>
                  <a:pt x="96841" y="10305"/>
                </a:lnTo>
                <a:lnTo>
                  <a:pt x="87753" y="5046"/>
                </a:lnTo>
                <a:lnTo>
                  <a:pt x="87753" y="15138"/>
                </a:lnTo>
                <a:lnTo>
                  <a:pt x="79698" y="10487"/>
                </a:lnTo>
                <a:lnTo>
                  <a:pt x="79698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FFFF">
                  <a:alpha val="1882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6" r:id="rId11"/>
    <p:sldLayoutId id="2147483668" r:id="rId12"/>
    <p:sldLayoutId id="2147483669" r:id="rId13"/>
    <p:sldLayoutId id="2147483670" r:id="rId14"/>
    <p:sldLayoutId id="2147483672" r:id="rId15"/>
    <p:sldLayoutId id="2147483674" r:id="rId16"/>
    <p:sldLayoutId id="2147483677" r:id="rId17"/>
    <p:sldLayoutId id="2147483682" r:id="rId18"/>
    <p:sldLayoutId id="214748368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hyperlink" Target="https://www.geogebra.org/calculator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hyperlink" Target="https://www.geogebra.org/calculator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eogebra.org/calculato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subTitle" idx="1"/>
          </p:nvPr>
        </p:nvSpPr>
        <p:spPr>
          <a:xfrm rot="286">
            <a:off x="1483991" y="2967931"/>
            <a:ext cx="3603300" cy="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nit 5, Revision class </a:t>
            </a:r>
            <a:endParaRPr dirty="0"/>
          </a:p>
        </p:txBody>
      </p:sp>
      <p:sp>
        <p:nvSpPr>
          <p:cNvPr id="314" name="Google Shape;314;p41"/>
          <p:cNvSpPr txBox="1">
            <a:spLocks noGrp="1"/>
          </p:cNvSpPr>
          <p:nvPr>
            <p:ph type="ctrTitle"/>
          </p:nvPr>
        </p:nvSpPr>
        <p:spPr>
          <a:xfrm rot="-583">
            <a:off x="89124" y="1188744"/>
            <a:ext cx="6284404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0" dirty="0"/>
              <a:t>MATH SUBJECT </a:t>
            </a:r>
            <a:br>
              <a:rPr lang="en" b="0" dirty="0"/>
            </a:br>
            <a:r>
              <a:rPr lang="en-US" sz="3600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Substitution and Elimination Method</a:t>
            </a:r>
            <a:endParaRPr sz="3600" dirty="0"/>
          </a:p>
        </p:txBody>
      </p:sp>
      <p:sp>
        <p:nvSpPr>
          <p:cNvPr id="315" name="Google Shape;315;p41"/>
          <p:cNvSpPr txBox="1"/>
          <p:nvPr/>
        </p:nvSpPr>
        <p:spPr>
          <a:xfrm>
            <a:off x="6998675" y="457200"/>
            <a:ext cx="141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10th Grade</a:t>
            </a:r>
            <a:endParaRPr sz="1600" b="1" dirty="0">
              <a:solidFill>
                <a:schemeClr val="dk1"/>
              </a:solidFill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0B72F022-28A8-5787-51FE-D7B901A080E2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1D5D3CC6-D8D7-2EE0-3473-ED0537FBA166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AF845EC1-E303-99C8-091B-DC6E0A19A487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A37AD83-2E4D-5BDC-94F9-42011F2112C5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C215C87-16C7-5824-3479-BF424E57BDE3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16CFA-B2C0-A84E-4FC8-C3A023C1CBA2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8C06D75-80F7-BA1B-6C61-7277678651C9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CCB1572B-8426-0258-55D2-4A293884AE7D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4A758E1D-D43B-CA0F-9C05-A61423FD46A4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1E08A6D5-4852-9863-710F-BB15C14254F8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F1760ACD-9B34-912C-E559-7A9CED703D42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9593A59A-7969-E0D3-D57C-7E66C6531E38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1897F183-787C-796D-E5A1-1D1469CF0AF9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F7431442-7031-DD0E-28B5-2841261B7073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5B3EE517-B6FA-8AE1-EB70-3B4396B1D52B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15EC4B5-698F-0122-E53B-2B79804A84F5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6E9EAC5-7D2B-919F-D3B9-6EDF2F2C1404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9D4327-B71B-3AFD-04CE-7CD2FAB98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51EB7A1-0B8C-68AE-EBCF-DBACBB4F9E5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669006-CE72-8D05-9444-AB545AA4F40A}"/>
              </a:ext>
            </a:extLst>
          </p:cNvPr>
          <p:cNvSpPr txBox="1"/>
          <p:nvPr/>
        </p:nvSpPr>
        <p:spPr>
          <a:xfrm>
            <a:off x="1685874" y="1174053"/>
            <a:ext cx="5273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121217"/>
                </a:solidFill>
                <a:effectLst/>
                <a:latin typeface="Inter"/>
              </a:rPr>
              <a:t>The Elimination Method: </a:t>
            </a:r>
            <a:r>
              <a:rPr lang="en-US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Inter"/>
              </a:rPr>
              <a:t>Key Steps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A334D9-8803-F90E-888E-7B077A417E36}"/>
              </a:ext>
            </a:extLst>
          </p:cNvPr>
          <p:cNvSpPr txBox="1"/>
          <p:nvPr/>
        </p:nvSpPr>
        <p:spPr>
          <a:xfrm>
            <a:off x="2237764" y="1680321"/>
            <a:ext cx="5273298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Align equations vertically</a:t>
            </a:r>
          </a:p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Multiply equations if needed</a:t>
            </a:r>
          </a:p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Add or subtract equations</a:t>
            </a:r>
          </a:p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Solve for remaining variable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F00C6B-917F-5DC3-0645-FFE7BC7450CE}"/>
              </a:ext>
            </a:extLst>
          </p:cNvPr>
          <p:cNvSpPr txBox="1"/>
          <p:nvPr/>
        </p:nvSpPr>
        <p:spPr>
          <a:xfrm>
            <a:off x="1677093" y="3594008"/>
            <a:ext cx="7119534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CCDB">
                  <a:lumMod val="2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CCDB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 is easier to use the elimination method when the coefficients of a variable match or can be easily made to 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B5B78C86-FCF4-2D63-5CBE-A8B3737F1DA0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D53ECE77-DEDE-7A9E-04DF-0CA49C515A78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3CA86845-8FD3-4BA4-2AC4-44CF6B39819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3B94B7F-0B99-9F65-B80B-587720E79D87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E6DE898-C050-CA45-D135-5A9CAB4B60A0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E57B8-7A23-C3F3-99AA-ABE0317030AF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FB764C57-B2CD-2D47-E5D1-F5316AD82BDE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557ACA6-B714-8E5C-8F31-314336052081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71ABB1F0-8D86-9C84-D565-BDCA44E46B57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792D5A46-04B2-102E-EDE7-BC1DBA84411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9B0427A7-623F-38D0-55AE-8B789D97AC2D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10F69E1A-146F-9DB3-DD76-7F9DE6C9C454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3E548BAF-2671-03E2-E8E1-4D75EA68CFEB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EEEFC430-5B5D-D6DD-25C6-76FCC56B2019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244DFCF7-ADAF-5D31-ADE3-AD5A1B6E4EA2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0EF7D32B-72D7-E597-8B67-E03BDCD7DFCC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446B93A1-6298-21FB-061B-D255FB9F215E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9F2AB1-86C8-3A5C-1EE3-FBF766F3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A211A3E9-49C1-35D7-1DD2-3A28CE84D72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508969-2CEF-954A-5484-AFBD52E2B628}"/>
                  </a:ext>
                </a:extLst>
              </p:cNvPr>
              <p:cNvSpPr txBox="1"/>
              <p:nvPr/>
            </p:nvSpPr>
            <p:spPr>
              <a:xfrm>
                <a:off x="1388240" y="1040943"/>
                <a:ext cx="19527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JO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508969-2CEF-954A-5484-AFBD52E2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40" y="1040943"/>
                <a:ext cx="195278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4907CE8-CF89-8661-CB3C-5C3FBE104E6F}"/>
              </a:ext>
            </a:extLst>
          </p:cNvPr>
          <p:cNvSpPr txBox="1"/>
          <p:nvPr/>
        </p:nvSpPr>
        <p:spPr>
          <a:xfrm>
            <a:off x="1445420" y="690326"/>
            <a:ext cx="75454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Use </a:t>
            </a:r>
            <a:r>
              <a:rPr lang="en-US" sz="1600" b="1" dirty="0"/>
              <a:t>elimination</a:t>
            </a:r>
            <a:r>
              <a:rPr lang="en-US" sz="1600" dirty="0"/>
              <a:t> method to solve the following pair of simultaneous equations.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33F64EBF-3CBC-848B-9EB1-C7B4A2D5076B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55BB3591-B993-A1C8-AE62-59A38F8FFA94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00303BC0-E591-1221-59FA-49884D660738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24C1260-8FCF-7A55-BCDC-5EB81354BB59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29E5E912-ABF6-D7BD-C6E4-816D8833AF52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2D434-3193-99FD-8296-19E294EC099A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4D10F290-0C0B-6878-4A07-3679F5A2FE60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38E0AEC6-6C36-1FF7-FD4F-D36A4D3FF976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49AB658D-AB6E-5E1F-11E2-487DBEFCEFFE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0BB40328-15DB-7696-DDB6-3A8717DF3642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12C6285-25BB-DD76-67BA-E1A735962216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A965396-1EC4-EB83-B816-0CD5B2D1A71A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EAF7F751-C63E-929C-9A00-A52776B92AF5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0871317-6F79-B2EE-B651-36F4B8E01605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3FFD5DF7-3EB2-741F-7C81-AADB1003FA8B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BB94795-BBD7-6A7D-37BA-0FFF0553101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963470FB-885B-1E20-6345-CE16678E623D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2915B6-CF8F-0231-8822-0A7C5D278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BD7A58DA-AD43-2B84-ABA1-D45CE73C8337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D8A54E-8066-DF80-FAA5-C90711305BA2}"/>
                  </a:ext>
                </a:extLst>
              </p:cNvPr>
              <p:cNvSpPr txBox="1"/>
              <p:nvPr/>
            </p:nvSpPr>
            <p:spPr>
              <a:xfrm>
                <a:off x="1229180" y="936413"/>
                <a:ext cx="2046064" cy="1742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ar-JO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J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JO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JO" sz="160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ar-J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JO" sz="1600" i="1" dirty="0" smtClean="0">
                          <a:latin typeface="Cambria Math" panose="02040503050406030204" pitchFamily="18" charset="0"/>
                        </a:rPr>
                        <m:t>​+</m:t>
                      </m:r>
                      <m:f>
                        <m:fPr>
                          <m:ctrlPr>
                            <a:rPr lang="ar-J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sz="16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JO" sz="1600" i="1" dirty="0" smtClean="0">
                          <a:latin typeface="Cambria Math" panose="02040503050406030204" pitchFamily="18" charset="0"/>
                        </a:rPr>
                        <m:t>​=</m:t>
                      </m:r>
                      <m:r>
                        <a:rPr lang="ar-JO" sz="16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:endParaRPr lang="ar-JO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D8A54E-8066-DF80-FAA5-C90711305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80" y="936413"/>
                <a:ext cx="2046064" cy="1742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1354246-2CAE-A64A-98EF-525129037C18}"/>
              </a:ext>
            </a:extLst>
          </p:cNvPr>
          <p:cNvSpPr txBox="1"/>
          <p:nvPr/>
        </p:nvSpPr>
        <p:spPr>
          <a:xfrm>
            <a:off x="1404774" y="705901"/>
            <a:ext cx="71403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Use </a:t>
            </a:r>
            <a:r>
              <a:rPr lang="en-US" sz="1400" b="1" dirty="0"/>
              <a:t>elimination</a:t>
            </a:r>
            <a:r>
              <a:rPr lang="en-US" sz="1400" dirty="0"/>
              <a:t> method to solve the following pair of simultaneous equations.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F1F3DD-2903-952B-6F3F-B02D9D7B5F9B}"/>
              </a:ext>
            </a:extLst>
          </p:cNvPr>
          <p:cNvSpPr/>
          <p:nvPr/>
        </p:nvSpPr>
        <p:spPr>
          <a:xfrm>
            <a:off x="7030898" y="4437599"/>
            <a:ext cx="15142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GeoGebra to check your solution </a:t>
            </a:r>
          </a:p>
        </p:txBody>
      </p:sp>
      <p:pic>
        <p:nvPicPr>
          <p:cNvPr id="22" name="Picture 2" descr="GeoGebra - Wikipedia">
            <a:hlinkClick r:id="rId5"/>
            <a:extLst>
              <a:ext uri="{FF2B5EF4-FFF2-40B4-BE49-F238E27FC236}">
                <a16:creationId xmlns:a16="http://schemas.microsoft.com/office/drawing/2014/main" id="{0B47EDC1-30C5-7EA7-7D51-8C1F63CA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71" y="4330651"/>
            <a:ext cx="871023" cy="8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59CDF7E-0D9B-B778-788A-620C2AE08A86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345E2629-C59D-4557-7B87-0B59A5E4F220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202A6B37-E6C0-8C73-B1F1-3E3B7DAD45A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486529DC-9658-1C0A-A655-C57C27214B46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AAC2AF88-FF41-1721-E0A7-8179ABDEF24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629EC-9022-F149-C9DC-287370548658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11714548-6A73-62D0-E41B-8B550B13EEAD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2E3C8812-5159-70E1-B7D5-89189D95EF60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41880C2B-908D-9274-3165-023A67FD5790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D55179B4-6A28-8C71-2B1F-447621698247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759AFFB8-312F-E572-A544-58E0BDD0F116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E637B241-03A6-603E-AC7E-7D34935489DC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1E8F28DA-083E-18DB-56A6-64BEE0A625C0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1">
            <a:extLst>
              <a:ext uri="{FF2B5EF4-FFF2-40B4-BE49-F238E27FC236}">
                <a16:creationId xmlns:a16="http://schemas.microsoft.com/office/drawing/2014/main" id="{BCE42532-E3FA-F877-C043-C464BA24CD74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52">
            <a:extLst>
              <a:ext uri="{FF2B5EF4-FFF2-40B4-BE49-F238E27FC236}">
                <a16:creationId xmlns:a16="http://schemas.microsoft.com/office/drawing/2014/main" id="{90F08E56-AB93-9E6D-C3E1-A865F939BF87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2">
            <a:extLst>
              <a:ext uri="{FF2B5EF4-FFF2-40B4-BE49-F238E27FC236}">
                <a16:creationId xmlns:a16="http://schemas.microsoft.com/office/drawing/2014/main" id="{6E9DD496-5BB4-86FC-3F14-F588E6E993D3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B0E47252-6445-4C12-29D5-FFCE4765237D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5EDC1D-2748-CFF9-10FB-968DE616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4" name="Rounded Rectangle 49">
            <a:extLst>
              <a:ext uri="{FF2B5EF4-FFF2-40B4-BE49-F238E27FC236}">
                <a16:creationId xmlns:a16="http://schemas.microsoft.com/office/drawing/2014/main" id="{A23D9AA0-3EA1-5B04-A1FC-CCC5ED44FAF3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031E9-8AFF-DD75-B94F-5B4B0D94B3DB}"/>
              </a:ext>
            </a:extLst>
          </p:cNvPr>
          <p:cNvSpPr/>
          <p:nvPr/>
        </p:nvSpPr>
        <p:spPr>
          <a:xfrm>
            <a:off x="2548829" y="1129630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48A10E-D2AC-1416-F361-8F81E9C73E72}"/>
              </a:ext>
            </a:extLst>
          </p:cNvPr>
          <p:cNvSpPr/>
          <p:nvPr/>
        </p:nvSpPr>
        <p:spPr>
          <a:xfrm>
            <a:off x="5982613" y="2988327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5.b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8D2275-A0F0-BA40-7154-CB1514215B43}"/>
              </a:ext>
            </a:extLst>
          </p:cNvPr>
          <p:cNvSpPr/>
          <p:nvPr/>
        </p:nvSpPr>
        <p:spPr>
          <a:xfrm>
            <a:off x="5982613" y="1136208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5F0328-A911-7107-958B-C5C29D4E6892}"/>
              </a:ext>
            </a:extLst>
          </p:cNvPr>
          <p:cNvSpPr/>
          <p:nvPr/>
        </p:nvSpPr>
        <p:spPr>
          <a:xfrm>
            <a:off x="2548829" y="3027642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5.j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43A22D4-E8B8-E5C2-C5B2-56FC67A43235}"/>
              </a:ext>
            </a:extLst>
          </p:cNvPr>
          <p:cNvSpPr/>
          <p:nvPr/>
        </p:nvSpPr>
        <p:spPr>
          <a:xfrm>
            <a:off x="1874026" y="1333931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79E3930-7C56-C68E-61F9-6AC6B549D215}"/>
              </a:ext>
            </a:extLst>
          </p:cNvPr>
          <p:cNvSpPr/>
          <p:nvPr/>
        </p:nvSpPr>
        <p:spPr>
          <a:xfrm>
            <a:off x="1930717" y="3239417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4989398-CD89-B9A1-82E3-649B6D3D9DB6}"/>
              </a:ext>
            </a:extLst>
          </p:cNvPr>
          <p:cNvSpPr/>
          <p:nvPr/>
        </p:nvSpPr>
        <p:spPr>
          <a:xfrm>
            <a:off x="5364501" y="3239417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1E3E786-D03C-6BED-CDA2-00A9D33F2749}"/>
              </a:ext>
            </a:extLst>
          </p:cNvPr>
          <p:cNvSpPr/>
          <p:nvPr/>
        </p:nvSpPr>
        <p:spPr>
          <a:xfrm>
            <a:off x="5356953" y="1340509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EBE57-EF4A-D5F7-5EF4-097C1FCC4F27}"/>
              </a:ext>
            </a:extLst>
          </p:cNvPr>
          <p:cNvSpPr/>
          <p:nvPr/>
        </p:nvSpPr>
        <p:spPr>
          <a:xfrm>
            <a:off x="1491583" y="4717062"/>
            <a:ext cx="76017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turn to page 158 in your book, and answer according to your seat number.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E08928F6-BDE0-7573-02CC-55B10D078D59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8BF39104-EBB4-491C-51B3-E3229B8D0FF4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22D80ACB-5145-D509-A2A2-B78C512537C6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E30B7957-31E0-0FB2-F718-8237D2165050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509A6FEE-D51A-5990-146C-E470A650E695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F895CE-DE24-63CE-5E95-D7D7D7C52146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8DFCCA21-D793-89B5-D405-80DC9BD93639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5">
            <a:extLst>
              <a:ext uri="{FF2B5EF4-FFF2-40B4-BE49-F238E27FC236}">
                <a16:creationId xmlns:a16="http://schemas.microsoft.com/office/drawing/2014/main" id="{3B88D7EC-C41E-BBED-128C-6AB69EE15529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D5FB02A0-BB26-5633-AA25-A2ED130D6898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58937E54-8BEC-C7AF-10E1-69F02A499C11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4" name="Rounded Rectangle 48">
            <a:extLst>
              <a:ext uri="{FF2B5EF4-FFF2-40B4-BE49-F238E27FC236}">
                <a16:creationId xmlns:a16="http://schemas.microsoft.com/office/drawing/2014/main" id="{C49DC289-724C-89EE-BC26-EE7F39256DA8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9">
            <a:extLst>
              <a:ext uri="{FF2B5EF4-FFF2-40B4-BE49-F238E27FC236}">
                <a16:creationId xmlns:a16="http://schemas.microsoft.com/office/drawing/2014/main" id="{94E59392-E8D0-45E8-0B0F-68F5C19F63DE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0">
            <a:extLst>
              <a:ext uri="{FF2B5EF4-FFF2-40B4-BE49-F238E27FC236}">
                <a16:creationId xmlns:a16="http://schemas.microsoft.com/office/drawing/2014/main" id="{9E932650-7CF8-BAFA-2B31-A7A904E6BDC8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8BD26190-B0B7-DE85-7724-04BA8B9269E7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2">
            <a:extLst>
              <a:ext uri="{FF2B5EF4-FFF2-40B4-BE49-F238E27FC236}">
                <a16:creationId xmlns:a16="http://schemas.microsoft.com/office/drawing/2014/main" id="{4F00BB43-1CB0-FFF4-CB09-E83884AF680F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F29926F2-FF78-2295-CC2E-E9270E59B9B1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1C8401E3-5D8E-B57B-657B-3E038FED360B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ED6030-AA02-35C8-CA13-BA5EA9802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2" name="Rounded Rectangle 49">
            <a:extLst>
              <a:ext uri="{FF2B5EF4-FFF2-40B4-BE49-F238E27FC236}">
                <a16:creationId xmlns:a16="http://schemas.microsoft.com/office/drawing/2014/main" id="{CE792003-05E6-97D5-C149-7FF29518897F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CE235F-F1B0-E97F-A918-323AEFC7DDC1}"/>
              </a:ext>
            </a:extLst>
          </p:cNvPr>
          <p:cNvSpPr txBox="1"/>
          <p:nvPr/>
        </p:nvSpPr>
        <p:spPr>
          <a:xfrm>
            <a:off x="2261956" y="1395533"/>
            <a:ext cx="5782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you double both equations in a system. Does the solution change? Why or why not? Can you give a real-life example to prove your answer?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621ABA-2EDF-06B6-1508-6203C190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039751"/>
            <a:ext cx="1921727" cy="20259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09AD0AA2-A85A-1DE2-9252-C32E346F747E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29" name="Double Wave 28">
            <a:extLst>
              <a:ext uri="{FF2B5EF4-FFF2-40B4-BE49-F238E27FC236}">
                <a16:creationId xmlns:a16="http://schemas.microsoft.com/office/drawing/2014/main" id="{7E843A99-E5A3-8776-E9A6-8C5BCD1A8904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>
            <a:extLst>
              <a:ext uri="{FF2B5EF4-FFF2-40B4-BE49-F238E27FC236}">
                <a16:creationId xmlns:a16="http://schemas.microsoft.com/office/drawing/2014/main" id="{B62AF708-6FF7-BAAB-ECC8-12746F79C4B0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>
            <a:extLst>
              <a:ext uri="{FF2B5EF4-FFF2-40B4-BE49-F238E27FC236}">
                <a16:creationId xmlns:a16="http://schemas.microsoft.com/office/drawing/2014/main" id="{8AEBA838-050F-9175-2D19-60602D916A00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>
            <a:extLst>
              <a:ext uri="{FF2B5EF4-FFF2-40B4-BE49-F238E27FC236}">
                <a16:creationId xmlns:a16="http://schemas.microsoft.com/office/drawing/2014/main" id="{8F361311-43F4-F308-BE8A-3E2272BBCFC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CDF7DE-EFFD-851D-8EFC-FDD5E1241CF8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ounded Rectangle 44">
            <a:extLst>
              <a:ext uri="{FF2B5EF4-FFF2-40B4-BE49-F238E27FC236}">
                <a16:creationId xmlns:a16="http://schemas.microsoft.com/office/drawing/2014/main" id="{49E08197-5943-4D98-32D2-DA3338290C12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6FD2565-21B3-A79B-6FFE-AA8E06843670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36" name="Rounded Rectangle 46">
            <a:extLst>
              <a:ext uri="{FF2B5EF4-FFF2-40B4-BE49-F238E27FC236}">
                <a16:creationId xmlns:a16="http://schemas.microsoft.com/office/drawing/2014/main" id="{C80234A7-10BC-857F-96D8-C45E96F1CE0B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Rounded Rectangle 47">
            <a:extLst>
              <a:ext uri="{FF2B5EF4-FFF2-40B4-BE49-F238E27FC236}">
                <a16:creationId xmlns:a16="http://schemas.microsoft.com/office/drawing/2014/main" id="{8D448954-3C13-B98F-5246-2DE40E996EC4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38" name="Rounded Rectangle 48">
            <a:extLst>
              <a:ext uri="{FF2B5EF4-FFF2-40B4-BE49-F238E27FC236}">
                <a16:creationId xmlns:a16="http://schemas.microsoft.com/office/drawing/2014/main" id="{8EEE3437-90A0-E737-480F-078C092C6768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9" name="Rounded Rectangle 49">
            <a:extLst>
              <a:ext uri="{FF2B5EF4-FFF2-40B4-BE49-F238E27FC236}">
                <a16:creationId xmlns:a16="http://schemas.microsoft.com/office/drawing/2014/main" id="{0F1BF630-85F2-7554-4932-7B70A5FBA6C4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ounded Rectangle 50">
            <a:extLst>
              <a:ext uri="{FF2B5EF4-FFF2-40B4-BE49-F238E27FC236}">
                <a16:creationId xmlns:a16="http://schemas.microsoft.com/office/drawing/2014/main" id="{98A997CB-B176-EBBE-F8E4-CFFD06FFD1C3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B56B41E7-991B-DB53-3C22-730E315274DC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2" name="Rounded Rectangle 52">
            <a:extLst>
              <a:ext uri="{FF2B5EF4-FFF2-40B4-BE49-F238E27FC236}">
                <a16:creationId xmlns:a16="http://schemas.microsoft.com/office/drawing/2014/main" id="{0D804C3D-9F11-AD02-C378-D4AB58F4372C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52">
            <a:extLst>
              <a:ext uri="{FF2B5EF4-FFF2-40B4-BE49-F238E27FC236}">
                <a16:creationId xmlns:a16="http://schemas.microsoft.com/office/drawing/2014/main" id="{10FA01A3-5D23-BF28-5BD5-A2DE64E5E3B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Footer Placeholder 6">
            <a:extLst>
              <a:ext uri="{FF2B5EF4-FFF2-40B4-BE49-F238E27FC236}">
                <a16:creationId xmlns:a16="http://schemas.microsoft.com/office/drawing/2014/main" id="{F108351B-B056-920A-C8C7-7F961C104C3B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9EAAB4E-2273-D5B4-5FE8-8F47C6712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46" name="Rounded Rectangle 49">
            <a:extLst>
              <a:ext uri="{FF2B5EF4-FFF2-40B4-BE49-F238E27FC236}">
                <a16:creationId xmlns:a16="http://schemas.microsoft.com/office/drawing/2014/main" id="{50EE7C3A-6DE5-B09F-8EC1-BD8F4BE95B4D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A53D81-1D89-F371-17A9-108FE7E68A1D}"/>
                  </a:ext>
                </a:extLst>
              </p:cNvPr>
              <p:cNvSpPr txBox="1"/>
              <p:nvPr/>
            </p:nvSpPr>
            <p:spPr>
              <a:xfrm>
                <a:off x="1915771" y="1860932"/>
                <a:ext cx="354738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            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                            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A53D81-1D89-F371-17A9-108FE7E68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71" y="1860932"/>
                <a:ext cx="3547381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CD5237-580D-F291-2E6F-BFD7B70F140D}"/>
                  </a:ext>
                </a:extLst>
              </p:cNvPr>
              <p:cNvSpPr txBox="1"/>
              <p:nvPr/>
            </p:nvSpPr>
            <p:spPr>
              <a:xfrm>
                <a:off x="1612867" y="759245"/>
                <a:ext cx="29591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Solve.    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CD5237-580D-F291-2E6F-BFD7B70F1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867" y="759245"/>
                <a:ext cx="2959133" cy="830997"/>
              </a:xfrm>
              <a:prstGeom prst="rect">
                <a:avLst/>
              </a:prstGeom>
              <a:blipFill>
                <a:blip r:embed="rId5"/>
                <a:stretch>
                  <a:fillRect l="-1237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560A37B2-D272-3461-FF7F-C63A820CD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478" y="877907"/>
            <a:ext cx="1044080" cy="195659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67C0085-BC5F-85E1-1452-C5017AF6848E}"/>
              </a:ext>
            </a:extLst>
          </p:cNvPr>
          <p:cNvSpPr/>
          <p:nvPr/>
        </p:nvSpPr>
        <p:spPr>
          <a:xfrm>
            <a:off x="6823164" y="2814959"/>
            <a:ext cx="1039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D4FA98F6-BAD1-CA57-8DB0-BC785559C41E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7" name="Double Wave 16">
            <a:extLst>
              <a:ext uri="{FF2B5EF4-FFF2-40B4-BE49-F238E27FC236}">
                <a16:creationId xmlns:a16="http://schemas.microsoft.com/office/drawing/2014/main" id="{4E1A4D4B-7F68-A560-4990-12FB224AC313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8" name="Double Wave 17">
            <a:extLst>
              <a:ext uri="{FF2B5EF4-FFF2-40B4-BE49-F238E27FC236}">
                <a16:creationId xmlns:a16="http://schemas.microsoft.com/office/drawing/2014/main" id="{2152B94A-375B-B7AE-5933-0DD8BE8BC9F0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9" name="Double Wave 18">
            <a:extLst>
              <a:ext uri="{FF2B5EF4-FFF2-40B4-BE49-F238E27FC236}">
                <a16:creationId xmlns:a16="http://schemas.microsoft.com/office/drawing/2014/main" id="{8EF39B93-1C1A-EF62-02AA-A71AC466DC0F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0" name="Double Wave 19">
            <a:extLst>
              <a:ext uri="{FF2B5EF4-FFF2-40B4-BE49-F238E27FC236}">
                <a16:creationId xmlns:a16="http://schemas.microsoft.com/office/drawing/2014/main" id="{9D0DC556-86F9-806F-CB71-113146FACDD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8274D3-D7C3-5550-5737-4B4087F41D9C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id="{B265E575-7241-524F-6C89-5F7FB22CAF17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EB8C8924-5F1E-88DA-7AE8-8EF218682E7E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4" name="Rounded Rectangle 46">
            <a:extLst>
              <a:ext uri="{FF2B5EF4-FFF2-40B4-BE49-F238E27FC236}">
                <a16:creationId xmlns:a16="http://schemas.microsoft.com/office/drawing/2014/main" id="{449DA4A4-4EB8-F07E-D89F-2F4DC13C8A01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Rounded Rectangle 47">
            <a:extLst>
              <a:ext uri="{FF2B5EF4-FFF2-40B4-BE49-F238E27FC236}">
                <a16:creationId xmlns:a16="http://schemas.microsoft.com/office/drawing/2014/main" id="{43424318-7263-BED3-2CCE-D386F2ABF3CF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26" name="Rounded Rectangle 48">
            <a:extLst>
              <a:ext uri="{FF2B5EF4-FFF2-40B4-BE49-F238E27FC236}">
                <a16:creationId xmlns:a16="http://schemas.microsoft.com/office/drawing/2014/main" id="{809E035B-2AD4-699A-53CE-C31130814445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C1184C42-822A-EC2A-5BBB-42F4241D8939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Rounded Rectangle 50">
            <a:extLst>
              <a:ext uri="{FF2B5EF4-FFF2-40B4-BE49-F238E27FC236}">
                <a16:creationId xmlns:a16="http://schemas.microsoft.com/office/drawing/2014/main" id="{0B6A45A8-DE99-841F-1F0F-74F74864D001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Rounded Rectangle 51">
            <a:extLst>
              <a:ext uri="{FF2B5EF4-FFF2-40B4-BE49-F238E27FC236}">
                <a16:creationId xmlns:a16="http://schemas.microsoft.com/office/drawing/2014/main" id="{07F7E114-9F1F-A6D7-D7EA-07A469D04E43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52">
            <a:extLst>
              <a:ext uri="{FF2B5EF4-FFF2-40B4-BE49-F238E27FC236}">
                <a16:creationId xmlns:a16="http://schemas.microsoft.com/office/drawing/2014/main" id="{8511B271-A532-B0CA-E3D5-FA5A3B682C4E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52">
            <a:extLst>
              <a:ext uri="{FF2B5EF4-FFF2-40B4-BE49-F238E27FC236}">
                <a16:creationId xmlns:a16="http://schemas.microsoft.com/office/drawing/2014/main" id="{C795AE5C-AF3F-1D05-475C-F4A8469A9B0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B3334CD1-F550-CD7E-09A3-9D4ED2968633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8B5C2BB-96C0-4119-4663-75E91AB7E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34" name="Rounded Rectangle 49">
            <a:extLst>
              <a:ext uri="{FF2B5EF4-FFF2-40B4-BE49-F238E27FC236}">
                <a16:creationId xmlns:a16="http://schemas.microsoft.com/office/drawing/2014/main" id="{E07E99D6-311F-139B-450C-1644CBACA389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C2EE01-D986-66BA-3130-7EAEFFF5A4D7}"/>
              </a:ext>
            </a:extLst>
          </p:cNvPr>
          <p:cNvSpPr txBox="1"/>
          <p:nvPr/>
        </p:nvSpPr>
        <p:spPr>
          <a:xfrm>
            <a:off x="1700346" y="1682539"/>
            <a:ext cx="6923867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Which method (substitution or elimination) do you prefer and why?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One word that describes how confident you feel about today’s topic.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F638E8-C9B3-D97E-1BF9-A4671300865F}"/>
              </a:ext>
            </a:extLst>
          </p:cNvPr>
          <p:cNvSpPr txBox="1"/>
          <p:nvPr/>
        </p:nvSpPr>
        <p:spPr>
          <a:xfrm>
            <a:off x="1445420" y="1071060"/>
            <a:ext cx="5370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on sticky note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0"/>
          <p:cNvSpPr txBox="1">
            <a:spLocks noGrp="1"/>
          </p:cNvSpPr>
          <p:nvPr>
            <p:ph type="title" idx="2"/>
          </p:nvPr>
        </p:nvSpPr>
        <p:spPr>
          <a:xfrm>
            <a:off x="1408852" y="1669892"/>
            <a:ext cx="34437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ny Question </a:t>
            </a:r>
            <a:endParaRPr dirty="0"/>
          </a:p>
        </p:txBody>
      </p:sp>
      <p:pic>
        <p:nvPicPr>
          <p:cNvPr id="599" name="Google Shape;599;p60"/>
          <p:cNvPicPr preferRelativeResize="0"/>
          <p:nvPr/>
        </p:nvPicPr>
        <p:blipFill rotWithShape="1">
          <a:blip r:embed="rId3">
            <a:alphaModFix/>
          </a:blip>
          <a:srcRect l="2507" r="2516"/>
          <a:stretch/>
        </p:blipFill>
        <p:spPr>
          <a:xfrm>
            <a:off x="5025243" y="969633"/>
            <a:ext cx="3443700" cy="3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6004BE06-1D76-47AE-4B6D-297E1CB02E95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069B720-153C-05F8-5FF8-C714385397B7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5633AE3-D383-369E-FC3F-29D07B625440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0E4E6D7B-E0AE-AC6D-EF40-761A1E012630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8E8A1A91-BF5A-E87E-CD01-C044DC5E5282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FB9E6-6CD7-01C7-6066-0FB9C9B0DF86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7065C125-498A-EB37-5A60-ADE00EBF6E27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5">
            <a:extLst>
              <a:ext uri="{FF2B5EF4-FFF2-40B4-BE49-F238E27FC236}">
                <a16:creationId xmlns:a16="http://schemas.microsoft.com/office/drawing/2014/main" id="{DE392B4F-EFC5-9784-F602-F8E9FB493A19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FE11B16B-245A-7D1E-4A20-8483833312F5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E826775D-2F48-CAA1-C1F2-126794B8A6C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4" name="Rounded Rectangle 48">
            <a:extLst>
              <a:ext uri="{FF2B5EF4-FFF2-40B4-BE49-F238E27FC236}">
                <a16:creationId xmlns:a16="http://schemas.microsoft.com/office/drawing/2014/main" id="{0C8382A1-8FDE-D6CF-0BEC-48E445478340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9">
            <a:extLst>
              <a:ext uri="{FF2B5EF4-FFF2-40B4-BE49-F238E27FC236}">
                <a16:creationId xmlns:a16="http://schemas.microsoft.com/office/drawing/2014/main" id="{F07483D8-F053-20C3-A616-52374ECB465E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0">
            <a:extLst>
              <a:ext uri="{FF2B5EF4-FFF2-40B4-BE49-F238E27FC236}">
                <a16:creationId xmlns:a16="http://schemas.microsoft.com/office/drawing/2014/main" id="{58F12860-E215-AE41-AB10-2E5E36CA549D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CD4AF4F7-1CD1-4D1F-E5FB-FADA5FD7EDB4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2">
            <a:extLst>
              <a:ext uri="{FF2B5EF4-FFF2-40B4-BE49-F238E27FC236}">
                <a16:creationId xmlns:a16="http://schemas.microsoft.com/office/drawing/2014/main" id="{B0698F1B-8C5D-1CD3-FC2B-0644E07E0C64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C3669226-8330-0B7A-D2E3-CCC03BF3925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1223A234-9655-1EB6-BC76-CA987AD74F6C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131852-8A34-401B-2A02-C111F904D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2" name="Rounded Rectangle 49">
            <a:extLst>
              <a:ext uri="{FF2B5EF4-FFF2-40B4-BE49-F238E27FC236}">
                <a16:creationId xmlns:a16="http://schemas.microsoft.com/office/drawing/2014/main" id="{6AD990B2-A78D-CE81-4413-ED41E5D6D105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BA8E20B6-7B67-566C-9BE5-484ED48A0168}"/>
              </a:ext>
            </a:extLst>
          </p:cNvPr>
          <p:cNvSpPr/>
          <p:nvPr/>
        </p:nvSpPr>
        <p:spPr>
          <a:xfrm>
            <a:off x="91851" y="897712"/>
            <a:ext cx="1179634" cy="4096071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CDF2E1A5-9769-FC32-4BB9-EB115370CDF9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25A42C4-13D4-BDFD-FC6D-3BF2EDFDBFC7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8F24A39D-E74A-0666-5B5E-5F8A21EFC223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D6F2974-2E0D-6E2C-07A7-70C8916CC4DB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453D5-F68D-3D4C-AC11-4A617B66617D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90608F33-B8F9-9A9D-743A-D1E6984A54B4}"/>
              </a:ext>
            </a:extLst>
          </p:cNvPr>
          <p:cNvSpPr/>
          <p:nvPr/>
        </p:nvSpPr>
        <p:spPr>
          <a:xfrm>
            <a:off x="7754" y="176972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5">
            <a:extLst>
              <a:ext uri="{FF2B5EF4-FFF2-40B4-BE49-F238E27FC236}">
                <a16:creationId xmlns:a16="http://schemas.microsoft.com/office/drawing/2014/main" id="{4BCCEFCE-C16C-718D-867F-7B5E566F2445}"/>
              </a:ext>
            </a:extLst>
          </p:cNvPr>
          <p:cNvSpPr/>
          <p:nvPr/>
        </p:nvSpPr>
        <p:spPr>
          <a:xfrm>
            <a:off x="7754" y="214850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6EAB49B9-8494-0E46-B695-4B2F9CF8B598}"/>
              </a:ext>
            </a:extLst>
          </p:cNvPr>
          <p:cNvSpPr/>
          <p:nvPr/>
        </p:nvSpPr>
        <p:spPr>
          <a:xfrm>
            <a:off x="3270" y="2914101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64FB4B14-FC4B-8BBC-3A78-D09CC92792F0}"/>
              </a:ext>
            </a:extLst>
          </p:cNvPr>
          <p:cNvSpPr/>
          <p:nvPr/>
        </p:nvSpPr>
        <p:spPr>
          <a:xfrm>
            <a:off x="1" y="2557578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4" name="Rounded Rectangle 48">
            <a:extLst>
              <a:ext uri="{FF2B5EF4-FFF2-40B4-BE49-F238E27FC236}">
                <a16:creationId xmlns:a16="http://schemas.microsoft.com/office/drawing/2014/main" id="{1F51656C-942B-5CA6-15B8-286C48698F1A}"/>
              </a:ext>
            </a:extLst>
          </p:cNvPr>
          <p:cNvSpPr/>
          <p:nvPr/>
        </p:nvSpPr>
        <p:spPr>
          <a:xfrm>
            <a:off x="15096" y="33006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9">
            <a:extLst>
              <a:ext uri="{FF2B5EF4-FFF2-40B4-BE49-F238E27FC236}">
                <a16:creationId xmlns:a16="http://schemas.microsoft.com/office/drawing/2014/main" id="{714F6CA9-4945-6B1F-D510-8C723FCC4CF6}"/>
              </a:ext>
            </a:extLst>
          </p:cNvPr>
          <p:cNvSpPr/>
          <p:nvPr/>
        </p:nvSpPr>
        <p:spPr>
          <a:xfrm>
            <a:off x="15096" y="140159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0">
            <a:extLst>
              <a:ext uri="{FF2B5EF4-FFF2-40B4-BE49-F238E27FC236}">
                <a16:creationId xmlns:a16="http://schemas.microsoft.com/office/drawing/2014/main" id="{E1E40F84-3C98-8BDF-23C8-46E5585C59A2}"/>
              </a:ext>
            </a:extLst>
          </p:cNvPr>
          <p:cNvSpPr/>
          <p:nvPr/>
        </p:nvSpPr>
        <p:spPr>
          <a:xfrm>
            <a:off x="7754" y="364967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54666664-651A-34E2-410B-130D2C84472C}"/>
              </a:ext>
            </a:extLst>
          </p:cNvPr>
          <p:cNvSpPr/>
          <p:nvPr/>
        </p:nvSpPr>
        <p:spPr>
          <a:xfrm>
            <a:off x="27329" y="4001997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2">
            <a:extLst>
              <a:ext uri="{FF2B5EF4-FFF2-40B4-BE49-F238E27FC236}">
                <a16:creationId xmlns:a16="http://schemas.microsoft.com/office/drawing/2014/main" id="{8F49EA0B-3AD6-9796-D0D6-72E2D5329953}"/>
              </a:ext>
            </a:extLst>
          </p:cNvPr>
          <p:cNvSpPr/>
          <p:nvPr/>
        </p:nvSpPr>
        <p:spPr>
          <a:xfrm>
            <a:off x="15096" y="4361586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8D5CC853-3E7E-C036-8BBF-825B24235B4F}"/>
              </a:ext>
            </a:extLst>
          </p:cNvPr>
          <p:cNvSpPr/>
          <p:nvPr/>
        </p:nvSpPr>
        <p:spPr>
          <a:xfrm>
            <a:off x="14472" y="4721174"/>
            <a:ext cx="1380895" cy="3354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8C4F2E8D-A19A-AE38-8EB3-71C3AF5779E0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37F42C-0D8B-EAF3-1747-EF224C43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2" name="Rounded Rectangle 49">
            <a:extLst>
              <a:ext uri="{FF2B5EF4-FFF2-40B4-BE49-F238E27FC236}">
                <a16:creationId xmlns:a16="http://schemas.microsoft.com/office/drawing/2014/main" id="{40E1FB8C-9699-0629-4A0F-113B020E8634}"/>
              </a:ext>
            </a:extLst>
          </p:cNvPr>
          <p:cNvSpPr/>
          <p:nvPr/>
        </p:nvSpPr>
        <p:spPr>
          <a:xfrm>
            <a:off x="0" y="1028196"/>
            <a:ext cx="1380897" cy="33573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C9E0F9-3763-7859-1A0F-6965F92408BC}"/>
              </a:ext>
            </a:extLst>
          </p:cNvPr>
          <p:cNvSpPr txBox="1"/>
          <p:nvPr/>
        </p:nvSpPr>
        <p:spPr>
          <a:xfrm>
            <a:off x="2036089" y="1883763"/>
            <a:ext cx="6038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 and apply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methods to solve simultaneous linear equations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CC0DB1-FAFB-C596-BFA2-1924D6508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993" y="3047716"/>
            <a:ext cx="2235953" cy="2235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79752C8C-9BC2-A2DE-C469-C9ECBEBC52FB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B954170D-0D30-078A-C3D8-580C1D925505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70C3EE14-A6C3-7E8E-236D-4612917D709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EB94CDE1-C9E0-A32A-8FE1-01D11D52CFD7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C8A0B81C-C043-78BF-7AD9-A3944BDCE5A6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323F5-4A09-1495-2060-A69A531B1D86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4DEC2701-37D0-6B46-425F-D2088E9D7583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5">
            <a:extLst>
              <a:ext uri="{FF2B5EF4-FFF2-40B4-BE49-F238E27FC236}">
                <a16:creationId xmlns:a16="http://schemas.microsoft.com/office/drawing/2014/main" id="{2AAB6EF6-A1CC-5BC2-C870-AD5704F869A3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6" name="Rounded Rectangle 46">
            <a:extLst>
              <a:ext uri="{FF2B5EF4-FFF2-40B4-BE49-F238E27FC236}">
                <a16:creationId xmlns:a16="http://schemas.microsoft.com/office/drawing/2014/main" id="{B526ED41-796B-8B30-068E-CCC7C7DBEEAC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47">
            <a:extLst>
              <a:ext uri="{FF2B5EF4-FFF2-40B4-BE49-F238E27FC236}">
                <a16:creationId xmlns:a16="http://schemas.microsoft.com/office/drawing/2014/main" id="{FA3A93FB-9BD4-C407-5A46-9EB723FFABC6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E25008A2-A9C4-F360-075C-07260F79D8F7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49">
            <a:extLst>
              <a:ext uri="{FF2B5EF4-FFF2-40B4-BE49-F238E27FC236}">
                <a16:creationId xmlns:a16="http://schemas.microsoft.com/office/drawing/2014/main" id="{372090FA-1B8A-B9A1-1B29-F6B947B25725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50">
            <a:extLst>
              <a:ext uri="{FF2B5EF4-FFF2-40B4-BE49-F238E27FC236}">
                <a16:creationId xmlns:a16="http://schemas.microsoft.com/office/drawing/2014/main" id="{8B21C33C-71B4-C4A5-7A3E-493D31EDB260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1">
            <a:extLst>
              <a:ext uri="{FF2B5EF4-FFF2-40B4-BE49-F238E27FC236}">
                <a16:creationId xmlns:a16="http://schemas.microsoft.com/office/drawing/2014/main" id="{25917611-DFDA-B089-91F1-191A788AAF8B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AAD84463-D16B-DFC8-7CFD-FBEF90ED9640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3899E59A-8604-3A44-A6A6-5E24C62710E2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7A660F06-2D8B-D237-ABC7-D8205CF7DC10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810322-EDAA-6AB1-522F-896DD66E3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6" name="Rounded Rectangle 49">
            <a:extLst>
              <a:ext uri="{FF2B5EF4-FFF2-40B4-BE49-F238E27FC236}">
                <a16:creationId xmlns:a16="http://schemas.microsoft.com/office/drawing/2014/main" id="{CAC0CC0D-7FB8-38BA-9108-DB3CC6C1EFC7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98EA2-C4F8-D3DD-061A-224C57553C32}"/>
              </a:ext>
            </a:extLst>
          </p:cNvPr>
          <p:cNvSpPr txBox="1"/>
          <p:nvPr/>
        </p:nvSpPr>
        <p:spPr>
          <a:xfrm>
            <a:off x="1519877" y="676239"/>
            <a:ext cx="7458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friends buy sandwiches and juices. Ali buys 2 sandwiches and 3 juices for 18 JD, while Huda buys 3 sandwiches and 2 juices for 17 JD. Can you figure out the cost of one sandwich and one juice?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97A917-35FF-ABF3-7AA4-8B125FA6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943" y="4027216"/>
            <a:ext cx="2792024" cy="1080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675D2E1C-40A0-DDCD-B609-3521C89D1387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27031D6A-1F28-AA69-A95E-5399051B5605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79642DF8-93DF-C507-5666-A9FCF58CAA5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C746FFD-3C3D-4433-B362-B5B1CA041C81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CD2F6087-3FB3-3446-5274-9D1C1DB0EEA8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02542-E698-5EFE-F557-D6423F3DC10E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C50D1A00-7D45-ADF5-5CB7-A18FE7D7F994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989FCB4-0AF6-81E4-27A1-E9FDB26DD8F5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37FDEBBC-B420-3494-4ADD-FA1A1CE1F42A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116D0F24-C130-B040-49D0-9A052FF10C6E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025FAD5F-839F-DE3F-972B-1E6AE055E202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9DDF6204-5377-3B1B-43F4-5453DF669405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AF1BA0F6-AFD7-4C23-62D8-57CC86B26DD9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BBE99FE7-E69C-91A7-79D5-3ED31D0EB6F7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FC304B5C-0EAF-A175-D783-7DFCE1FE9041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07094A5-1968-EBBA-EFC1-875C9BA4A2F8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98CDF5A-AC82-CFBA-F826-31AAF8894965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092875-A1A0-70D4-6E50-8BFB1C510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E5A8297-31A1-D3DD-DD6A-6618B5E8F93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F873CB-5D50-CF2A-41B8-A6A1488AC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28" y="764552"/>
            <a:ext cx="6853790" cy="3803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>
          <a:extLst>
            <a:ext uri="{FF2B5EF4-FFF2-40B4-BE49-F238E27FC236}">
              <a16:creationId xmlns:a16="http://schemas.microsoft.com/office/drawing/2014/main" id="{E5D7A2D6-75E8-C852-BF0E-49103E75D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>
            <a:extLst>
              <a:ext uri="{FF2B5EF4-FFF2-40B4-BE49-F238E27FC236}">
                <a16:creationId xmlns:a16="http://schemas.microsoft.com/office/drawing/2014/main" id="{D76936D3-4E18-B708-1392-EE250DE02FA0}"/>
              </a:ext>
            </a:extLst>
          </p:cNvPr>
          <p:cNvSpPr/>
          <p:nvPr/>
        </p:nvSpPr>
        <p:spPr>
          <a:xfrm>
            <a:off x="1216585" y="417260"/>
            <a:ext cx="1141447" cy="1104908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F5EEF8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4">
            <a:extLst>
              <a:ext uri="{FF2B5EF4-FFF2-40B4-BE49-F238E27FC236}">
                <a16:creationId xmlns:a16="http://schemas.microsoft.com/office/drawing/2014/main" id="{864A636B-DDC1-22F4-6809-CEC671A48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176890" y="770568"/>
            <a:ext cx="1345989" cy="49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/>
              <a:t>R</a:t>
            </a:r>
            <a:r>
              <a:rPr lang="en" sz="2000" b="1" i="1" dirty="0"/>
              <a:t>eview </a:t>
            </a:r>
            <a:endParaRPr sz="2000" b="1" i="1"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E85D5DCC-1396-2BAE-07FB-D659A70EB7E8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210613D5-756A-00EC-EDFB-F6B6B8B6C503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48C85C24-450E-2377-67DA-99B5A795D29D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E3D30D6-3597-A465-1ADF-0634B791A768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20B70107-A787-B061-E77F-6FE3E8E6DED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36B98-793C-1CD8-5B42-98860D1EA83E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3DB3A38-B744-AF0D-7296-A1D1CF3F01A9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CD30062E-1E07-CF26-4C64-5FC8F9256681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73D3272C-689D-EC8B-448A-F5719ADF1F6A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7BF54191-C02D-0AA6-440E-A6E568A1E889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98440B44-6707-BF1E-280D-5C3909D3AD4D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CBF2B108-2723-5C34-B11F-1A38B918427F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B8E38F8B-D2BA-2EFF-3555-D9254E838384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2864C559-4088-EA64-8453-1951AC6C97FC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B8EC4B1A-0D05-C35C-3B04-1D56C5D9D2E7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69E9A7F-C48A-F03E-ADCF-CF61D35E87DB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2246116E-6B4A-7724-6EF9-526062680F8C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47E7AA-BA79-9D54-8CDA-379E83385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4F5E630A-E6FE-9BFB-7EA8-B39A09F26D99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93F13-9878-D521-704C-64613C153A78}"/>
              </a:ext>
            </a:extLst>
          </p:cNvPr>
          <p:cNvSpPr txBox="1"/>
          <p:nvPr/>
        </p:nvSpPr>
        <p:spPr>
          <a:xfrm>
            <a:off x="2465936" y="736579"/>
            <a:ext cx="475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121217"/>
                </a:solidFill>
                <a:effectLst/>
                <a:latin typeface="Inter"/>
              </a:rPr>
              <a:t>What are Simultaneous Equations?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C1BE03-16A1-838A-70BB-47BD62382473}"/>
                  </a:ext>
                </a:extLst>
              </p:cNvPr>
              <p:cNvSpPr txBox="1"/>
              <p:nvPr/>
            </p:nvSpPr>
            <p:spPr>
              <a:xfrm>
                <a:off x="2152326" y="1628935"/>
                <a:ext cx="6394989" cy="2119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(or more) equations that share variables</a:t>
                </a:r>
              </a:p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equations must be satisfied simultaneously</a:t>
                </a:r>
              </a:p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Solution: values that make all equations true</a:t>
                </a:r>
              </a:p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 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800" b="0" i="0" dirty="0">
                  <a:solidFill>
                    <a:srgbClr val="37374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b="0" i="0" dirty="0">
                  <a:solidFill>
                    <a:srgbClr val="37374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C1BE03-16A1-838A-70BB-47BD6238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26" y="1628935"/>
                <a:ext cx="6394989" cy="2119747"/>
              </a:xfrm>
              <a:prstGeom prst="rect">
                <a:avLst/>
              </a:prstGeom>
              <a:blipFill>
                <a:blip r:embed="rId4"/>
                <a:stretch>
                  <a:fillRect l="-667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40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794639" y="746975"/>
            <a:ext cx="4804595" cy="445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dirty="0"/>
              <a:t>The Substitution Method</a:t>
            </a:r>
            <a:endParaRPr sz="2000" dirty="0"/>
          </a:p>
        </p:txBody>
      </p:sp>
      <p:sp>
        <p:nvSpPr>
          <p:cNvPr id="357" name="Google Shape;357;p45"/>
          <p:cNvSpPr txBox="1">
            <a:spLocks noGrp="1"/>
          </p:cNvSpPr>
          <p:nvPr>
            <p:ph type="subTitle" idx="1"/>
          </p:nvPr>
        </p:nvSpPr>
        <p:spPr>
          <a:xfrm>
            <a:off x="2174984" y="1444397"/>
            <a:ext cx="5164602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Isolate one variable in first equation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 that expression into second equation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 for remaining variable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 back to find the other variable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AEDF81EF-E69C-FD30-CBD4-3E2623DED203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AC5A29EB-DEDB-7FB2-DC72-C1A255F5C8A3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5AFE211A-49D4-6763-E732-6348827AEECF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9DB000E4-997A-682A-194F-E62486ECF994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88B2AE5-A607-3E6F-48DB-F30AD30C4954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9CE44-CE41-F8B5-793E-CEDB80026330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A0C3F9C0-0178-95B9-B921-D7A41EC004AD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6C9B60D-985F-77F4-7F8C-74B3C5F25493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241E058-F20A-7803-A339-5165B70CACC9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E661B418-2A7E-2084-F933-9B77673DAB9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C0E8646B-DC02-6CCE-25D9-FA670E58BA49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073238AA-D4EB-5F2A-E1FD-53259918095E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C0E19044-1405-08A6-D900-F8C86C21EC27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835F734D-EA2F-879A-EA26-404CDB582A6E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B88B309A-079C-EBEA-4457-677C0B325971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15CC209-C4AA-8C68-EF4C-BE8FABBDCB88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3751A38-27B7-A4F3-7D9C-DF62C4EA4FF4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C8F50B-440B-5A8C-3A4F-6A93C06B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51341E09-76CD-1CA8-2CB2-271C92D992B5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E44F5385-A6E1-78FB-820F-ADBA3C53C738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BDD9D82-FAEE-25FE-C773-BF477A453891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3CF9C4D9-8467-2699-3A63-FB83BBE6A7E2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6F859727-B555-76A5-0280-FB2A82520D17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2B2738D-8A7E-60A9-372D-F4CCFEBB49CA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0B3E8-B6D6-74E8-9F9F-65720C95FE61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308518D-0E72-59D6-0215-D1AEA2E4FBE1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8DD6B137-9953-BDAD-C34B-39550159E4CD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10A090F0-6EC3-909D-0F36-9D3BFC4AF08C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DEB37C5-C491-A463-80B5-835EAD8A158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84316B51-70A8-5E2C-E4BE-CFA2966A3435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B726D313-1463-AFEF-3830-F7C9334FF6FA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42637CD1-B7CE-957C-8205-244B2EE8DE5E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38F892FA-251E-372C-BD17-C11A22A4504B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93F5EB35-D40C-4F23-3C6D-F4EE69F7A91C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D2389A57-3870-AD53-1B28-54DE72EFECD0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9CFAA2C0-ACAC-4759-F7A0-765F9E478F15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293969-FA75-98B5-DFC0-8FE54F6EB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416C3EA9-DA67-68DF-2410-9D1D701713DA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E3BE73-0A7E-3DDA-18D9-2AA8B0B3152F}"/>
                  </a:ext>
                </a:extLst>
              </p:cNvPr>
              <p:cNvSpPr txBox="1"/>
              <p:nvPr/>
            </p:nvSpPr>
            <p:spPr>
              <a:xfrm>
                <a:off x="1380896" y="991641"/>
                <a:ext cx="2270797" cy="1278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:endParaRPr lang="ar-JO" sz="1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E3BE73-0A7E-3DDA-18D9-2AA8B0B31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96" y="991641"/>
                <a:ext cx="2270797" cy="127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7CC9A9B-8887-FE29-2A50-853285BB31A7}"/>
              </a:ext>
            </a:extLst>
          </p:cNvPr>
          <p:cNvSpPr txBox="1"/>
          <p:nvPr/>
        </p:nvSpPr>
        <p:spPr>
          <a:xfrm>
            <a:off x="1395368" y="732883"/>
            <a:ext cx="7358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 substitution method to solve the following pair of simultaneous equations.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8090E9-CE2D-D326-47AC-8F15A4FB9485}"/>
              </a:ext>
            </a:extLst>
          </p:cNvPr>
          <p:cNvSpPr/>
          <p:nvPr/>
        </p:nvSpPr>
        <p:spPr>
          <a:xfrm>
            <a:off x="1402133" y="1936400"/>
            <a:ext cx="15456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C6662-5D86-729D-C4AF-92A595A8FE6A}"/>
                  </a:ext>
                </a:extLst>
              </p:cNvPr>
              <p:cNvSpPr txBox="1"/>
              <p:nvPr/>
            </p:nvSpPr>
            <p:spPr>
              <a:xfrm>
                <a:off x="1247336" y="2913643"/>
                <a:ext cx="1894450" cy="1358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JO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C6662-5D86-729D-C4AF-92A595A8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36" y="2913643"/>
                <a:ext cx="1894450" cy="1358834"/>
              </a:xfrm>
              <a:prstGeom prst="rect">
                <a:avLst/>
              </a:prstGeom>
              <a:blipFill>
                <a:blip r:embed="rId5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91FCC7-24AA-117B-6488-8F1D14EA35F4}"/>
                  </a:ext>
                </a:extLst>
              </p:cNvPr>
              <p:cNvSpPr txBox="1"/>
              <p:nvPr/>
            </p:nvSpPr>
            <p:spPr>
              <a:xfrm>
                <a:off x="3127567" y="2249786"/>
                <a:ext cx="2270798" cy="1640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Substitute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J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J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ar-J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ar-JO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J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91FCC7-24AA-117B-6488-8F1D14EA3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67" y="2249786"/>
                <a:ext cx="2270798" cy="1640962"/>
              </a:xfrm>
              <a:prstGeom prst="rect">
                <a:avLst/>
              </a:prstGeom>
              <a:blipFill>
                <a:blip r:embed="rId6"/>
                <a:stretch>
                  <a:fillRect l="-804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FAE6CA-4205-6E6C-2C77-B6CF0FAE851F}"/>
                  </a:ext>
                </a:extLst>
              </p:cNvPr>
              <p:cNvSpPr txBox="1"/>
              <p:nvPr/>
            </p:nvSpPr>
            <p:spPr>
              <a:xfrm>
                <a:off x="3106183" y="3975947"/>
                <a:ext cx="2611256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Multiply everything by 3: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FAE6CA-4205-6E6C-2C77-B6CF0FAE8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83" y="3975947"/>
                <a:ext cx="2611256" cy="1046440"/>
              </a:xfrm>
              <a:prstGeom prst="rect">
                <a:avLst/>
              </a:prstGeom>
              <a:blipFill>
                <a:blip r:embed="rId7"/>
                <a:stretch>
                  <a:fillRect l="-701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67AE99-1E44-DD01-E06A-656D4508C452}"/>
                  </a:ext>
                </a:extLst>
              </p:cNvPr>
              <p:cNvSpPr txBox="1"/>
              <p:nvPr/>
            </p:nvSpPr>
            <p:spPr>
              <a:xfrm>
                <a:off x="5705835" y="2336586"/>
                <a:ext cx="1491428" cy="12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67AE99-1E44-DD01-E06A-656D4508C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835" y="2336586"/>
                <a:ext cx="1491428" cy="1277273"/>
              </a:xfrm>
              <a:prstGeom prst="rect">
                <a:avLst/>
              </a:prstGeom>
              <a:blipFill>
                <a:blip r:embed="rId8"/>
                <a:stretch>
                  <a:fillRect l="-1224" t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536169-AA0C-1845-ADE0-68C6459FEE8E}"/>
                  </a:ext>
                </a:extLst>
              </p:cNvPr>
              <p:cNvSpPr txBox="1"/>
              <p:nvPr/>
            </p:nvSpPr>
            <p:spPr>
              <a:xfrm>
                <a:off x="5656355" y="3635288"/>
                <a:ext cx="1603698" cy="1365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b="1" dirty="0"/>
                  <a:t>Substitute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J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536169-AA0C-1845-ADE0-68C6459FE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55" y="3635288"/>
                <a:ext cx="1603698" cy="1365887"/>
              </a:xfrm>
              <a:prstGeom prst="rect">
                <a:avLst/>
              </a:prstGeom>
              <a:blipFill>
                <a:blip r:embed="rId9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92D450-5FF4-05C9-A9C1-1E46AC7D924A}"/>
              </a:ext>
            </a:extLst>
          </p:cNvPr>
          <p:cNvCxnSpPr>
            <a:cxnSpLocks/>
          </p:cNvCxnSpPr>
          <p:nvPr/>
        </p:nvCxnSpPr>
        <p:spPr>
          <a:xfrm flipH="1">
            <a:off x="3089337" y="2336586"/>
            <a:ext cx="37605" cy="272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A70C080-7E13-2344-1A38-668E1A633599}"/>
              </a:ext>
            </a:extLst>
          </p:cNvPr>
          <p:cNvCxnSpPr>
            <a:cxnSpLocks/>
          </p:cNvCxnSpPr>
          <p:nvPr/>
        </p:nvCxnSpPr>
        <p:spPr>
          <a:xfrm flipH="1">
            <a:off x="5566717" y="2352716"/>
            <a:ext cx="37605" cy="272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0F47F56-F1CB-F4F3-96C1-0552ACB98768}"/>
              </a:ext>
            </a:extLst>
          </p:cNvPr>
          <p:cNvCxnSpPr>
            <a:cxnSpLocks/>
          </p:cNvCxnSpPr>
          <p:nvPr/>
        </p:nvCxnSpPr>
        <p:spPr>
          <a:xfrm flipH="1">
            <a:off x="7263724" y="2352716"/>
            <a:ext cx="37605" cy="272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85588E2-CE49-817C-CDC4-2E87D1E560E1}"/>
                  </a:ext>
                </a:extLst>
              </p:cNvPr>
              <p:cNvSpPr txBox="1"/>
              <p:nvPr/>
            </p:nvSpPr>
            <p:spPr>
              <a:xfrm>
                <a:off x="7332142" y="2356807"/>
                <a:ext cx="1849503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Final Answer</a:t>
                </a:r>
              </a:p>
              <a:p>
                <a:pPr>
                  <a:buNone/>
                </a:pPr>
                <a:r>
                  <a:rPr lang="en-US" dirty="0"/>
                  <a:t> (by substitution):</a:t>
                </a:r>
              </a:p>
              <a:p>
                <a:pPr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85588E2-CE49-817C-CDC4-2E87D1E56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42" y="2356807"/>
                <a:ext cx="1849503" cy="984885"/>
              </a:xfrm>
              <a:prstGeom prst="rect">
                <a:avLst/>
              </a:prstGeom>
              <a:blipFill>
                <a:blip r:embed="rId10"/>
                <a:stretch>
                  <a:fillRect l="-990" t="-1242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F686A5B9-510D-F711-C22D-4D429C9AE33B}"/>
              </a:ext>
            </a:extLst>
          </p:cNvPr>
          <p:cNvSpPr txBox="1"/>
          <p:nvPr/>
        </p:nvSpPr>
        <p:spPr>
          <a:xfrm>
            <a:off x="1436256" y="2279539"/>
            <a:ext cx="1723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Solve one equation</a:t>
            </a:r>
          </a:p>
          <a:p>
            <a:r>
              <a:rPr lang="en-US" sz="1200" b="1" dirty="0"/>
              <a:t> for one variable</a:t>
            </a:r>
          </a:p>
        </p:txBody>
      </p:sp>
      <p:pic>
        <p:nvPicPr>
          <p:cNvPr id="1026" name="Picture 2" descr="GeoGebra - Wikipedia">
            <a:hlinkClick r:id="rId11"/>
            <a:extLst>
              <a:ext uri="{FF2B5EF4-FFF2-40B4-BE49-F238E27FC236}">
                <a16:creationId xmlns:a16="http://schemas.microsoft.com/office/drawing/2014/main" id="{4A3E3B49-95EA-ADE9-19F1-4295684D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70" y="4191550"/>
            <a:ext cx="871023" cy="8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D9D4CCEC-B067-0072-5F05-8C7BC3467680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CDAE9D94-8742-1663-A076-8EF905795B28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D9C116EB-F1FA-3F7B-1822-EBF3C11C3A5D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642D90D1-D889-08F8-B738-01C7CCC10A11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478A4864-1F4F-BD91-67A4-6066C408F158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11B15-2B44-FE5A-805D-C6C45DA51540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692E037-95E0-5B16-CA8F-9EEE8151B41A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E65E0AB0-9CC6-51CD-EE51-B248D458F653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A4E9F88-F688-1173-9113-79A8BB85966D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57DC9D64-9911-6420-9EF2-C6D04E7C0AFE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6874A6D1-A872-BB5A-42F4-0CA18C68350D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0D39813D-27BD-FC8E-4CC3-89F0CB130C94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998F71B3-2D60-78B5-4E60-9BEBC611C3EC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C4AFA72A-2305-71CC-B295-4150CD27083C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7ADE3A91-C549-BC49-F416-D8BCF9FFF695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A874C0FF-8AB8-5F9A-C5E8-3B746C03D412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C4F246DC-BF8D-6D41-0E18-3FE9C174B6DB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651E2F-A607-7B9C-CE1A-81A57CB9D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4DF5245C-E5C9-201F-621A-A7665DD13FAA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FA8FF9-896A-4011-C9FB-E942ECCAAAF2}"/>
              </a:ext>
            </a:extLst>
          </p:cNvPr>
          <p:cNvSpPr txBox="1"/>
          <p:nvPr/>
        </p:nvSpPr>
        <p:spPr>
          <a:xfrm>
            <a:off x="1395368" y="732883"/>
            <a:ext cx="7358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 substitution method to solve the following pair of simultaneous equations.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39BC36-B875-16A2-9CAC-A43193EB7209}"/>
                  </a:ext>
                </a:extLst>
              </p:cNvPr>
              <p:cNvSpPr txBox="1"/>
              <p:nvPr/>
            </p:nvSpPr>
            <p:spPr>
              <a:xfrm>
                <a:off x="1472747" y="1092866"/>
                <a:ext cx="1943100" cy="1321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39BC36-B875-16A2-9CAC-A43193EB7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47" y="1092866"/>
                <a:ext cx="1943100" cy="132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0FF727AA-8169-CD16-EAAF-6AEB6ADAC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787" y="4262034"/>
            <a:ext cx="2185179" cy="8455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A794E5B-0FCA-83D9-961A-0CB4EE17F4E3}"/>
              </a:ext>
            </a:extLst>
          </p:cNvPr>
          <p:cNvSpPr/>
          <p:nvPr/>
        </p:nvSpPr>
        <p:spPr>
          <a:xfrm>
            <a:off x="1372116" y="4376306"/>
            <a:ext cx="15142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GeoGebra to check your solution </a:t>
            </a:r>
          </a:p>
        </p:txBody>
      </p:sp>
      <p:pic>
        <p:nvPicPr>
          <p:cNvPr id="22" name="Picture 2" descr="GeoGebra - Wikipedia">
            <a:hlinkClick r:id="rId6"/>
            <a:extLst>
              <a:ext uri="{FF2B5EF4-FFF2-40B4-BE49-F238E27FC236}">
                <a16:creationId xmlns:a16="http://schemas.microsoft.com/office/drawing/2014/main" id="{00666E31-47B7-A312-CFFE-53EEB772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89" y="4269358"/>
            <a:ext cx="871023" cy="8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C69F5B11-7E60-AE8E-99A8-B0E6BD4EBB88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5A1B3D41-AC6E-42CC-382D-81967F000E57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465311E0-4002-C980-2D21-F840E1AF3DD7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C6BE298A-03EE-DD41-0BB6-D0B221150765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095B514E-8C79-A484-38B3-B1BAFAC9B188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68B93-41FB-2897-2C9A-8F2EFDCE6931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DCC4DC3D-8F18-E7E5-6105-9FC905692FA8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2257A7AD-421C-29EC-37AE-6216C4A521DE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F153496A-9D88-A72F-8D5F-2EC58397EECA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C985A6E3-8F77-E043-4461-8BA00F19D200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9B49A0E4-27AB-6002-6831-152D04F36C60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1E49A654-200C-FADB-AADD-493F5594216A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8E3132B6-F608-FF9A-3BA6-30CA6521B392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7B6B556-F60F-59FA-A4E4-9CF277B9CE19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98013679-041A-F077-B0D2-5F059504D841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AD1F6E74-CF6A-6614-6842-4BA0AB269E86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FA498ACD-B1F4-DCE1-3E81-5331E8155C8F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44E918-CB40-5F5E-45B8-3D9DF6B4B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522C3857-6A05-C5C2-8FE3-81578024D9E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71725-7062-B167-0E39-09F8D6BFED42}"/>
                  </a:ext>
                </a:extLst>
              </p:cNvPr>
              <p:cNvSpPr txBox="1"/>
              <p:nvPr/>
            </p:nvSpPr>
            <p:spPr>
              <a:xfrm>
                <a:off x="1372115" y="613263"/>
                <a:ext cx="4967206" cy="1235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We’re solving the system: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71725-7062-B167-0E39-09F8D6BF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15" y="613263"/>
                <a:ext cx="4967206" cy="1235916"/>
              </a:xfrm>
              <a:prstGeom prst="rect">
                <a:avLst/>
              </a:prstGeom>
              <a:blipFill>
                <a:blip r:embed="rId4"/>
                <a:stretch>
                  <a:fillRect l="-368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D7FEBD-C54E-E2AE-F148-830F36F9C14A}"/>
                  </a:ext>
                </a:extLst>
              </p:cNvPr>
              <p:cNvSpPr txBox="1"/>
              <p:nvPr/>
            </p:nvSpPr>
            <p:spPr>
              <a:xfrm>
                <a:off x="1372115" y="2101614"/>
                <a:ext cx="3022689" cy="259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200" b="1" dirty="0"/>
                  <a:t>Step 1: </a:t>
                </a:r>
                <a:r>
                  <a:rPr lang="en-US" sz="1200" dirty="0"/>
                  <a:t>Multiply the whole equation by 2: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dirty="0"/>
                  <a:t>So the system becomes: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b="1" dirty="0"/>
                  <a:t>Step 2: Solve (3)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:endParaRPr lang="ar-JO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D7FEBD-C54E-E2AE-F148-830F36F9C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15" y="2101614"/>
                <a:ext cx="3022689" cy="2591543"/>
              </a:xfrm>
              <a:prstGeom prst="rect">
                <a:avLst/>
              </a:prstGeom>
              <a:blipFill>
                <a:blip r:embed="rId5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1C6670-B0E5-05B0-6D84-1AD04998A46E}"/>
                  </a:ext>
                </a:extLst>
              </p:cNvPr>
              <p:cNvSpPr txBox="1"/>
              <p:nvPr/>
            </p:nvSpPr>
            <p:spPr>
              <a:xfrm>
                <a:off x="4418681" y="2101614"/>
                <a:ext cx="2254767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200" b="1" dirty="0"/>
                  <a:t>Step 3: Substitute into (2)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JO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JO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JO" sz="15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1C6670-B0E5-05B0-6D84-1AD04998A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81" y="2101614"/>
                <a:ext cx="2254767" cy="2169825"/>
              </a:xfrm>
              <a:prstGeom prst="rect">
                <a:avLst/>
              </a:prstGeom>
              <a:blipFill>
                <a:blip r:embed="rId6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80FE93-8608-596F-57D5-30B000271330}"/>
                  </a:ext>
                </a:extLst>
              </p:cNvPr>
              <p:cNvSpPr txBox="1"/>
              <p:nvPr/>
            </p:nvSpPr>
            <p:spPr>
              <a:xfrm>
                <a:off x="6950636" y="2082684"/>
                <a:ext cx="1911143" cy="2765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200" b="1" dirty="0"/>
                  <a:t>Step 4: Find </a:t>
                </a:r>
                <a14:m>
                  <m:oMath xmlns:m="http://schemas.openxmlformats.org/officeDocument/2006/math">
                    <m:r>
                      <a:rPr lang="en-US" sz="1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/>
                  <a:t>using (4)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ar-JO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500" dirty="0"/>
              </a:p>
              <a:p>
                <a:pPr>
                  <a:lnSpc>
                    <a:spcPct val="150000"/>
                  </a:lnSpc>
                  <a:buNone/>
                </a:pPr>
                <a:endParaRPr lang="en-US" sz="1500" dirty="0"/>
              </a:p>
              <a:p>
                <a:r>
                  <a:rPr lang="en-US" sz="1600" dirty="0"/>
                  <a:t>✅ </a:t>
                </a:r>
                <a:r>
                  <a:rPr lang="en-US" sz="1600" b="1" dirty="0"/>
                  <a:t>Final Answer: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  <a:buNone/>
                </a:pPr>
                <a:endParaRPr lang="ar-JO" sz="15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80FE93-8608-596F-57D5-30B00027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36" y="2082684"/>
                <a:ext cx="1911143" cy="2765694"/>
              </a:xfrm>
              <a:prstGeom prst="rect">
                <a:avLst/>
              </a:prstGeom>
              <a:blipFill>
                <a:blip r:embed="rId7"/>
                <a:stretch>
                  <a:fillRect l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5775F6-6E01-1998-2E95-4F74969EF538}"/>
              </a:ext>
            </a:extLst>
          </p:cNvPr>
          <p:cNvCxnSpPr>
            <a:cxnSpLocks/>
          </p:cNvCxnSpPr>
          <p:nvPr/>
        </p:nvCxnSpPr>
        <p:spPr>
          <a:xfrm>
            <a:off x="4382866" y="2167713"/>
            <a:ext cx="35815" cy="2822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B263E6-31A3-40E0-A742-49A079882C73}"/>
              </a:ext>
            </a:extLst>
          </p:cNvPr>
          <p:cNvCxnSpPr>
            <a:cxnSpLocks/>
          </p:cNvCxnSpPr>
          <p:nvPr/>
        </p:nvCxnSpPr>
        <p:spPr>
          <a:xfrm>
            <a:off x="6685386" y="2167713"/>
            <a:ext cx="3158" cy="2898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ath Subject for Middle School - 8th Grade: Ratio, Proportion and Percentages by Slidesgo">
  <a:themeElements>
    <a:clrScheme name="Simple Light">
      <a:dk1>
        <a:srgbClr val="434343"/>
      </a:dk1>
      <a:lt1>
        <a:srgbClr val="FFFFFF"/>
      </a:lt1>
      <a:dk2>
        <a:srgbClr val="F5E1A7"/>
      </a:dk2>
      <a:lt2>
        <a:srgbClr val="FFC6AC"/>
      </a:lt2>
      <a:accent1>
        <a:srgbClr val="F8CCDB"/>
      </a:accent1>
      <a:accent2>
        <a:srgbClr val="E5CCF1"/>
      </a:accent2>
      <a:accent3>
        <a:srgbClr val="C2D6F8"/>
      </a:accent3>
      <a:accent4>
        <a:srgbClr val="C6EAB9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1374</Words>
  <Application>Microsoft Office PowerPoint</Application>
  <PresentationFormat>On-screen Show (16:9)</PresentationFormat>
  <Paragraphs>360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Inter</vt:lpstr>
      <vt:lpstr>Cambria Math</vt:lpstr>
      <vt:lpstr>Saira Condensed</vt:lpstr>
      <vt:lpstr>HelveticaNeueLT Arabic 45 Light</vt:lpstr>
      <vt:lpstr>Arial</vt:lpstr>
      <vt:lpstr>Wingdings</vt:lpstr>
      <vt:lpstr>Times New Roman</vt:lpstr>
      <vt:lpstr>HelveticaNeueLT Arabic 55 Roman</vt:lpstr>
      <vt:lpstr>Delius Swash Caps</vt:lpstr>
      <vt:lpstr>Adobe Arabic</vt:lpstr>
      <vt:lpstr>Courier New</vt:lpstr>
      <vt:lpstr>Calibri</vt:lpstr>
      <vt:lpstr>Montserrat</vt:lpstr>
      <vt:lpstr>Roboto</vt:lpstr>
      <vt:lpstr>Math Subject for Middle School - 8th Grade: Ratio, Proportion and Percentages by Slidesgo</vt:lpstr>
      <vt:lpstr>MATH SUBJECT  Substitution and Elimination Method</vt:lpstr>
      <vt:lpstr>PowerPoint Presentation</vt:lpstr>
      <vt:lpstr>PowerPoint Presentation</vt:lpstr>
      <vt:lpstr>PowerPoint Presentation</vt:lpstr>
      <vt:lpstr>Review </vt:lpstr>
      <vt:lpstr>The Substitution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Eslam Alomari</cp:lastModifiedBy>
  <cp:revision>20</cp:revision>
  <dcterms:modified xsi:type="dcterms:W3CDTF">2025-09-22T13:09:29Z</dcterms:modified>
</cp:coreProperties>
</file>