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0" r:id="rId2"/>
    <p:sldId id="316" r:id="rId3"/>
    <p:sldId id="257" r:id="rId4"/>
    <p:sldId id="282" r:id="rId5"/>
    <p:sldId id="322" r:id="rId6"/>
    <p:sldId id="287" r:id="rId7"/>
    <p:sldId id="324" r:id="rId8"/>
    <p:sldId id="323" r:id="rId9"/>
    <p:sldId id="288" r:id="rId10"/>
    <p:sldId id="284" r:id="rId11"/>
    <p:sldId id="281" r:id="rId12"/>
    <p:sldId id="283" r:id="rId13"/>
    <p:sldId id="301" r:id="rId14"/>
    <p:sldId id="325" r:id="rId15"/>
    <p:sldId id="286" r:id="rId16"/>
    <p:sldId id="326" r:id="rId17"/>
    <p:sldId id="294" r:id="rId18"/>
    <p:sldId id="296" r:id="rId19"/>
    <p:sldId id="327" r:id="rId20"/>
    <p:sldId id="321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C634A-7C2C-4B3D-ABB0-6BD707AA8E00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8AA78-1AA1-460F-A632-E26E1D3C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69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01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74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73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79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64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44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08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17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oogle Shape;26;p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" name="Google Shape;27;p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3248600" y="4673801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2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2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27" name="Google Shape;927;p2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2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3" name="Google Shape;943;p2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44" name="Google Shape;944;p2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2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2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2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2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2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2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2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2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2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2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2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2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2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2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2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2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2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2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2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72" name="Google Shape;97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1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2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75" name="Google Shape;975;p2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1" name="Google Shape;991;p2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92" name="Google Shape;992;p2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23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23" name="Google Shape;1023;p2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9" name="Google Shape;1039;p2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40" name="Google Shape;1040;p2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68" name="Google Shape;106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56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71" name="Google Shape;1071;p2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2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2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2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2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7" name="Google Shape;1087;p2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88" name="Google Shape;1088;p2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16" name="Google Shape;1116;p25"/>
          <p:cNvSpPr txBox="1">
            <a:spLocks noGrp="1"/>
          </p:cNvSpPr>
          <p:nvPr>
            <p:ph type="title"/>
          </p:nvPr>
        </p:nvSpPr>
        <p:spPr>
          <a:xfrm>
            <a:off x="960000" y="687600"/>
            <a:ext cx="102720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25"/>
          <p:cNvSpPr txBox="1">
            <a:spLocks noGrp="1"/>
          </p:cNvSpPr>
          <p:nvPr>
            <p:ph type="subTitle" idx="1"/>
          </p:nvPr>
        </p:nvSpPr>
        <p:spPr>
          <a:xfrm>
            <a:off x="2246200" y="1501900"/>
            <a:ext cx="7699600" cy="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0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2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20" name="Google Shape;1120;p2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6" name="Google Shape;1136;p2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37" name="Google Shape;1137;p2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65" name="Google Shape;1165;p26"/>
          <p:cNvSpPr txBox="1">
            <a:spLocks noGrp="1"/>
          </p:cNvSpPr>
          <p:nvPr>
            <p:ph type="title"/>
          </p:nvPr>
        </p:nvSpPr>
        <p:spPr>
          <a:xfrm>
            <a:off x="950800" y="3526200"/>
            <a:ext cx="77188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6" name="Google Shape;1166;p26"/>
          <p:cNvSpPr txBox="1">
            <a:spLocks noGrp="1"/>
          </p:cNvSpPr>
          <p:nvPr>
            <p:ph type="body" idx="1"/>
          </p:nvPr>
        </p:nvSpPr>
        <p:spPr>
          <a:xfrm>
            <a:off x="960000" y="4646033"/>
            <a:ext cx="4668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7" name="Google Shape;1167;p26"/>
          <p:cNvSpPr txBox="1">
            <a:spLocks noGrp="1"/>
          </p:cNvSpPr>
          <p:nvPr>
            <p:ph type="title" idx="2" hasCustomPrompt="1"/>
          </p:nvPr>
        </p:nvSpPr>
        <p:spPr>
          <a:xfrm>
            <a:off x="1418200" y="1787700"/>
            <a:ext cx="17764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2383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70" name="Google Shape;1170;p2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6" name="Google Shape;1186;p2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87" name="Google Shape;1187;p2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15" name="Google Shape;1215;p27"/>
          <p:cNvSpPr txBox="1">
            <a:spLocks noGrp="1"/>
          </p:cNvSpPr>
          <p:nvPr>
            <p:ph type="title"/>
          </p:nvPr>
        </p:nvSpPr>
        <p:spPr>
          <a:xfrm>
            <a:off x="2715467" y="2833451"/>
            <a:ext cx="6761200" cy="1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16" name="Google Shape;1216;p27"/>
          <p:cNvSpPr txBox="1">
            <a:spLocks noGrp="1"/>
          </p:cNvSpPr>
          <p:nvPr>
            <p:ph type="body" idx="1"/>
          </p:nvPr>
        </p:nvSpPr>
        <p:spPr>
          <a:xfrm>
            <a:off x="3601100" y="3964704"/>
            <a:ext cx="4990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7" name="Google Shape;1217;p27"/>
          <p:cNvSpPr txBox="1">
            <a:spLocks noGrp="1"/>
          </p:cNvSpPr>
          <p:nvPr>
            <p:ph type="title" idx="2" hasCustomPrompt="1"/>
          </p:nvPr>
        </p:nvSpPr>
        <p:spPr>
          <a:xfrm>
            <a:off x="5067567" y="1202217"/>
            <a:ext cx="20568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24637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79" name="Google Shape;1379;p3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3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3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3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3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3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3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3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3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3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3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3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3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3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3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3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5" name="Google Shape;1395;p3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96" name="Google Shape;1396;p3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3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3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3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3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3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3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3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3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3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3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3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3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3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3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3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3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3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3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3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3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3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3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3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3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3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3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3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24" name="Google Shape;1424;p31"/>
          <p:cNvSpPr txBox="1">
            <a:spLocks noGrp="1"/>
          </p:cNvSpPr>
          <p:nvPr>
            <p:ph type="title"/>
          </p:nvPr>
        </p:nvSpPr>
        <p:spPr>
          <a:xfrm>
            <a:off x="1895133" y="3094333"/>
            <a:ext cx="40668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25" name="Google Shape;1425;p31"/>
          <p:cNvSpPr txBox="1">
            <a:spLocks noGrp="1"/>
          </p:cNvSpPr>
          <p:nvPr>
            <p:ph type="subTitle" idx="1"/>
          </p:nvPr>
        </p:nvSpPr>
        <p:spPr>
          <a:xfrm>
            <a:off x="1895133" y="3774311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196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3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28" name="Google Shape;1428;p3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3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3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3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3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3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3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3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3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3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3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3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3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3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3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3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4" name="Google Shape;1444;p3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45" name="Google Shape;1445;p3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32"/>
          <p:cNvSpPr txBox="1">
            <a:spLocks noGrp="1"/>
          </p:cNvSpPr>
          <p:nvPr>
            <p:ph type="title"/>
          </p:nvPr>
        </p:nvSpPr>
        <p:spPr>
          <a:xfrm>
            <a:off x="1895140" y="3081200"/>
            <a:ext cx="32860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4" name="Google Shape;1474;p32"/>
          <p:cNvSpPr txBox="1">
            <a:spLocks noGrp="1"/>
          </p:cNvSpPr>
          <p:nvPr>
            <p:ph type="subTitle" idx="1"/>
          </p:nvPr>
        </p:nvSpPr>
        <p:spPr>
          <a:xfrm>
            <a:off x="1895133" y="3763044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657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3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77" name="Google Shape;1477;p3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3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3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3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3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3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3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3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3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3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3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3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3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3" name="Google Shape;1493;p3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94" name="Google Shape;1494;p3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3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6934140" y="3081200"/>
            <a:ext cx="3286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23" name="Google Shape;1523;p33"/>
          <p:cNvSpPr txBox="1">
            <a:spLocks noGrp="1"/>
          </p:cNvSpPr>
          <p:nvPr>
            <p:ph type="subTitle" idx="1"/>
          </p:nvPr>
        </p:nvSpPr>
        <p:spPr>
          <a:xfrm>
            <a:off x="6934133" y="3778919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88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3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75" name="Google Shape;1575;p3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1" name="Google Shape;1591;p3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92" name="Google Shape;1592;p3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6" name="Google Shape;1606;p3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7" name="Google Shape;1607;p3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8" name="Google Shape;1608;p3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9" name="Google Shape;1609;p3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0" name="Google Shape;1610;p3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1" name="Google Shape;1611;p3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2" name="Google Shape;1612;p3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3" name="Google Shape;1613;p3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3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3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3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3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3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3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20" name="Google Shape;1620;p35"/>
          <p:cNvSpPr txBox="1">
            <a:spLocks noGrp="1"/>
          </p:cNvSpPr>
          <p:nvPr>
            <p:ph type="title"/>
          </p:nvPr>
        </p:nvSpPr>
        <p:spPr>
          <a:xfrm>
            <a:off x="950800" y="720000"/>
            <a:ext cx="10281200" cy="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1" name="Google Shape;1621;p35"/>
          <p:cNvSpPr txBox="1">
            <a:spLocks noGrp="1"/>
          </p:cNvSpPr>
          <p:nvPr>
            <p:ph type="subTitle" idx="1"/>
          </p:nvPr>
        </p:nvSpPr>
        <p:spPr>
          <a:xfrm>
            <a:off x="950800" y="1501925"/>
            <a:ext cx="10281200" cy="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91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58" name="Google Shape;258;p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5" name="Google Shape;275;p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13" y="705967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960000" y="1918800"/>
            <a:ext cx="5430800" cy="2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520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3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76" name="Google Shape;1676;p3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92" name="Google Shape;1692;p3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93" name="Google Shape;1693;p3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3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3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3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3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3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3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3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3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3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3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3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3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3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3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3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3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3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3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3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3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3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3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3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3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3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3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20" name="Google Shape;1720;p3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21" name="Google Shape;1721;p3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2" name="Google Shape;1722;p37"/>
          <p:cNvSpPr txBox="1">
            <a:spLocks noGrp="1"/>
          </p:cNvSpPr>
          <p:nvPr>
            <p:ph type="subTitle" idx="1"/>
          </p:nvPr>
        </p:nvSpPr>
        <p:spPr>
          <a:xfrm>
            <a:off x="1280767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3" name="Google Shape;1723;p37"/>
          <p:cNvSpPr txBox="1">
            <a:spLocks noGrp="1"/>
          </p:cNvSpPr>
          <p:nvPr>
            <p:ph type="title" idx="2"/>
          </p:nvPr>
        </p:nvSpPr>
        <p:spPr>
          <a:xfrm>
            <a:off x="1280767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4" name="Google Shape;1724;p37"/>
          <p:cNvSpPr txBox="1">
            <a:spLocks noGrp="1"/>
          </p:cNvSpPr>
          <p:nvPr>
            <p:ph type="subTitle" idx="3"/>
          </p:nvPr>
        </p:nvSpPr>
        <p:spPr>
          <a:xfrm>
            <a:off x="8418901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5" name="Google Shape;1725;p37"/>
          <p:cNvSpPr txBox="1">
            <a:spLocks noGrp="1"/>
          </p:cNvSpPr>
          <p:nvPr>
            <p:ph type="title" idx="4"/>
          </p:nvPr>
        </p:nvSpPr>
        <p:spPr>
          <a:xfrm>
            <a:off x="8418901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6" name="Google Shape;1726;p37"/>
          <p:cNvSpPr txBox="1">
            <a:spLocks noGrp="1"/>
          </p:cNvSpPr>
          <p:nvPr>
            <p:ph type="subTitle" idx="5"/>
          </p:nvPr>
        </p:nvSpPr>
        <p:spPr>
          <a:xfrm>
            <a:off x="4849835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7" name="Google Shape;1727;p37"/>
          <p:cNvSpPr txBox="1">
            <a:spLocks noGrp="1"/>
          </p:cNvSpPr>
          <p:nvPr>
            <p:ph type="title" idx="6"/>
          </p:nvPr>
        </p:nvSpPr>
        <p:spPr>
          <a:xfrm>
            <a:off x="4849833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4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780" name="Google Shape;1780;p3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3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3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3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3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3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3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3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3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3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3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3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3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3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3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3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96" name="Google Shape;1796;p3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97" name="Google Shape;1797;p3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3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9" name="Google Shape;1799;p3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0" name="Google Shape;1800;p3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1" name="Google Shape;1801;p3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2" name="Google Shape;1802;p3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3" name="Google Shape;1803;p3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4" name="Google Shape;1804;p3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5" name="Google Shape;1805;p3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6" name="Google Shape;1806;p3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7" name="Google Shape;1807;p3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8" name="Google Shape;1808;p3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9" name="Google Shape;1809;p3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0" name="Google Shape;1810;p3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1" name="Google Shape;1811;p3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2" name="Google Shape;1812;p3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3" name="Google Shape;1813;p3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4" name="Google Shape;1814;p3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5" name="Google Shape;1815;p3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6" name="Google Shape;1816;p3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7" name="Google Shape;1817;p3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8" name="Google Shape;1818;p3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9" name="Google Shape;1819;p3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0" name="Google Shape;1820;p3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1" name="Google Shape;1821;p3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2" name="Google Shape;1822;p3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3" name="Google Shape;1823;p3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4" name="Google Shape;1824;p3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825" name="Google Shape;1825;p39"/>
          <p:cNvSpPr/>
          <p:nvPr/>
        </p:nvSpPr>
        <p:spPr>
          <a:xfrm>
            <a:off x="1450801" y="5100334"/>
            <a:ext cx="3268217" cy="1008319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6" name="Google Shape;1826;p39"/>
          <p:cNvSpPr/>
          <p:nvPr/>
        </p:nvSpPr>
        <p:spPr>
          <a:xfrm>
            <a:off x="1272191" y="4119265"/>
            <a:ext cx="1555597" cy="981064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7" name="Google Shape;1827;p39"/>
          <p:cNvSpPr/>
          <p:nvPr/>
        </p:nvSpPr>
        <p:spPr>
          <a:xfrm>
            <a:off x="3259502" y="3428988"/>
            <a:ext cx="1122385" cy="952032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39"/>
          <p:cNvSpPr/>
          <p:nvPr/>
        </p:nvSpPr>
        <p:spPr>
          <a:xfrm>
            <a:off x="2697360" y="4158017"/>
            <a:ext cx="88560" cy="84031"/>
          </a:xfrm>
          <a:custGeom>
            <a:avLst/>
            <a:gdLst/>
            <a:ahLst/>
            <a:cxnLst/>
            <a:rect l="l" t="t" r="r" b="b"/>
            <a:pathLst>
              <a:path w="665" h="631" extrusionOk="0">
                <a:moveTo>
                  <a:pt x="87" y="1"/>
                </a:moveTo>
                <a:cubicBezTo>
                  <a:pt x="37" y="1"/>
                  <a:pt x="0" y="68"/>
                  <a:pt x="24" y="120"/>
                </a:cubicBezTo>
                <a:cubicBezTo>
                  <a:pt x="111" y="201"/>
                  <a:pt x="192" y="288"/>
                  <a:pt x="252" y="369"/>
                </a:cubicBezTo>
                <a:cubicBezTo>
                  <a:pt x="333" y="456"/>
                  <a:pt x="387" y="564"/>
                  <a:pt x="528" y="624"/>
                </a:cubicBezTo>
                <a:cubicBezTo>
                  <a:pt x="542" y="629"/>
                  <a:pt x="556" y="631"/>
                  <a:pt x="568" y="631"/>
                </a:cubicBezTo>
                <a:cubicBezTo>
                  <a:pt x="631" y="631"/>
                  <a:pt x="664" y="577"/>
                  <a:pt x="642" y="510"/>
                </a:cubicBezTo>
                <a:cubicBezTo>
                  <a:pt x="588" y="369"/>
                  <a:pt x="501" y="315"/>
                  <a:pt x="387" y="228"/>
                </a:cubicBezTo>
                <a:cubicBezTo>
                  <a:pt x="306" y="147"/>
                  <a:pt x="219" y="60"/>
                  <a:pt x="111" y="6"/>
                </a:cubicBezTo>
                <a:cubicBezTo>
                  <a:pt x="103" y="2"/>
                  <a:pt x="95" y="1"/>
                  <a:pt x="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9"/>
          <p:cNvSpPr/>
          <p:nvPr/>
        </p:nvSpPr>
        <p:spPr>
          <a:xfrm>
            <a:off x="2795905" y="4206223"/>
            <a:ext cx="47011" cy="78836"/>
          </a:xfrm>
          <a:custGeom>
            <a:avLst/>
            <a:gdLst/>
            <a:ahLst/>
            <a:cxnLst/>
            <a:rect l="l" t="t" r="r" b="b"/>
            <a:pathLst>
              <a:path w="353" h="592" extrusionOk="0">
                <a:moveTo>
                  <a:pt x="118" y="0"/>
                </a:moveTo>
                <a:cubicBezTo>
                  <a:pt x="59" y="0"/>
                  <a:pt x="0" y="59"/>
                  <a:pt x="43" y="121"/>
                </a:cubicBezTo>
                <a:cubicBezTo>
                  <a:pt x="97" y="262"/>
                  <a:pt x="151" y="397"/>
                  <a:pt x="211" y="538"/>
                </a:cubicBezTo>
                <a:cubicBezTo>
                  <a:pt x="211" y="575"/>
                  <a:pt x="231" y="591"/>
                  <a:pt x="253" y="591"/>
                </a:cubicBezTo>
                <a:cubicBezTo>
                  <a:pt x="283" y="591"/>
                  <a:pt x="319" y="561"/>
                  <a:pt x="319" y="511"/>
                </a:cubicBezTo>
                <a:cubicBezTo>
                  <a:pt x="352" y="343"/>
                  <a:pt x="292" y="175"/>
                  <a:pt x="184" y="34"/>
                </a:cubicBezTo>
                <a:cubicBezTo>
                  <a:pt x="167" y="10"/>
                  <a:pt x="142" y="0"/>
                  <a:pt x="1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0" name="Google Shape;1830;p39"/>
          <p:cNvGrpSpPr/>
          <p:nvPr/>
        </p:nvGrpSpPr>
        <p:grpSpPr>
          <a:xfrm>
            <a:off x="3059890" y="4679442"/>
            <a:ext cx="324172" cy="273773"/>
            <a:chOff x="1707565" y="2853937"/>
            <a:chExt cx="123862" cy="104621"/>
          </a:xfrm>
        </p:grpSpPr>
        <p:sp>
          <p:nvSpPr>
            <p:cNvPr id="1831" name="Google Shape;1831;p39"/>
            <p:cNvSpPr/>
            <p:nvPr/>
          </p:nvSpPr>
          <p:spPr>
            <a:xfrm>
              <a:off x="1797755" y="2905694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1707565" y="2885876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1765431" y="2853937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1752348" y="2933786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1796457" y="2871735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1735897" y="2858026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1780295" y="2936383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1719542" y="2923444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9" name="Google Shape;1839;p39"/>
          <p:cNvGrpSpPr/>
          <p:nvPr/>
        </p:nvGrpSpPr>
        <p:grpSpPr>
          <a:xfrm>
            <a:off x="3022287" y="2238809"/>
            <a:ext cx="1462325" cy="853324"/>
            <a:chOff x="2266715" y="1679106"/>
            <a:chExt cx="1096744" cy="639993"/>
          </a:xfrm>
        </p:grpSpPr>
        <p:sp>
          <p:nvSpPr>
            <p:cNvPr id="1840" name="Google Shape;1840;p39"/>
            <p:cNvSpPr/>
            <p:nvPr/>
          </p:nvSpPr>
          <p:spPr>
            <a:xfrm rot="10800000">
              <a:off x="2266715" y="1679106"/>
              <a:ext cx="1096744" cy="639993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9"/>
            <p:cNvSpPr/>
            <p:nvPr/>
          </p:nvSpPr>
          <p:spPr>
            <a:xfrm rot="10800000">
              <a:off x="2308887" y="1762066"/>
              <a:ext cx="89439" cy="84799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9"/>
            <p:cNvSpPr/>
            <p:nvPr/>
          </p:nvSpPr>
          <p:spPr>
            <a:xfrm rot="10800000">
              <a:off x="2294927" y="1788768"/>
              <a:ext cx="24645" cy="35551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3" name="Google Shape;1843;p39"/>
          <p:cNvGrpSpPr/>
          <p:nvPr/>
        </p:nvGrpSpPr>
        <p:grpSpPr>
          <a:xfrm>
            <a:off x="1452740" y="2697983"/>
            <a:ext cx="1493289" cy="1133219"/>
            <a:chOff x="1089554" y="2023487"/>
            <a:chExt cx="1119967" cy="849914"/>
          </a:xfrm>
        </p:grpSpPr>
        <p:sp>
          <p:nvSpPr>
            <p:cNvPr id="1844" name="Google Shape;1844;p39"/>
            <p:cNvSpPr/>
            <p:nvPr/>
          </p:nvSpPr>
          <p:spPr>
            <a:xfrm rot="10800000">
              <a:off x="1089554" y="2233409"/>
              <a:ext cx="1119967" cy="63999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9"/>
            <p:cNvSpPr/>
            <p:nvPr/>
          </p:nvSpPr>
          <p:spPr>
            <a:xfrm rot="10800000">
              <a:off x="1124634" y="2196673"/>
              <a:ext cx="101234" cy="69261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9"/>
            <p:cNvSpPr/>
            <p:nvPr/>
          </p:nvSpPr>
          <p:spPr>
            <a:xfrm rot="10800000">
              <a:off x="1101061" y="2214933"/>
              <a:ext cx="35208" cy="3089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9"/>
            <p:cNvSpPr/>
            <p:nvPr/>
          </p:nvSpPr>
          <p:spPr>
            <a:xfrm rot="10800000">
              <a:off x="1279563" y="2111390"/>
              <a:ext cx="53930" cy="26888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9"/>
            <p:cNvSpPr/>
            <p:nvPr/>
          </p:nvSpPr>
          <p:spPr>
            <a:xfrm rot="10800000">
              <a:off x="1434954" y="2073486"/>
              <a:ext cx="40910" cy="28043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9"/>
            <p:cNvSpPr/>
            <p:nvPr/>
          </p:nvSpPr>
          <p:spPr>
            <a:xfrm rot="10800000">
              <a:off x="1387267" y="2150681"/>
              <a:ext cx="25963" cy="35748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9"/>
            <p:cNvSpPr/>
            <p:nvPr/>
          </p:nvSpPr>
          <p:spPr>
            <a:xfrm rot="10800000">
              <a:off x="1347283" y="2023487"/>
              <a:ext cx="27119" cy="37134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9"/>
            <p:cNvSpPr/>
            <p:nvPr/>
          </p:nvSpPr>
          <p:spPr>
            <a:xfrm rot="10800000">
              <a:off x="1331412" y="2152145"/>
              <a:ext cx="23883" cy="3374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9"/>
            <p:cNvSpPr/>
            <p:nvPr/>
          </p:nvSpPr>
          <p:spPr>
            <a:xfrm rot="10800000">
              <a:off x="1424015" y="2131960"/>
              <a:ext cx="32897" cy="2611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9"/>
            <p:cNvSpPr/>
            <p:nvPr/>
          </p:nvSpPr>
          <p:spPr>
            <a:xfrm rot="10800000">
              <a:off x="1303446" y="2050451"/>
              <a:ext cx="34207" cy="21880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9"/>
            <p:cNvSpPr/>
            <p:nvPr/>
          </p:nvSpPr>
          <p:spPr>
            <a:xfrm rot="10800000">
              <a:off x="1407374" y="2025721"/>
              <a:ext cx="23498" cy="2719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5" name="Google Shape;1855;p39"/>
          <p:cNvSpPr/>
          <p:nvPr/>
        </p:nvSpPr>
        <p:spPr>
          <a:xfrm rot="10800000">
            <a:off x="1476287" y="1367300"/>
            <a:ext cx="1446197" cy="1042601"/>
          </a:xfrm>
          <a:custGeom>
            <a:avLst/>
            <a:gdLst/>
            <a:ahLst/>
            <a:cxnLst/>
            <a:rect l="l" t="t" r="r" b="b"/>
            <a:pathLst>
              <a:path w="13166" h="9492" extrusionOk="0">
                <a:moveTo>
                  <a:pt x="9233" y="0"/>
                </a:moveTo>
                <a:cubicBezTo>
                  <a:pt x="9203" y="0"/>
                  <a:pt x="9171" y="15"/>
                  <a:pt x="9160" y="49"/>
                </a:cubicBezTo>
                <a:cubicBezTo>
                  <a:pt x="9019" y="412"/>
                  <a:pt x="8797" y="1084"/>
                  <a:pt x="8434" y="1279"/>
                </a:cubicBezTo>
                <a:cubicBezTo>
                  <a:pt x="8159" y="1448"/>
                  <a:pt x="7782" y="1492"/>
                  <a:pt x="7405" y="1492"/>
                </a:cubicBezTo>
                <a:cubicBezTo>
                  <a:pt x="7093" y="1492"/>
                  <a:pt x="6781" y="1462"/>
                  <a:pt x="6526" y="1447"/>
                </a:cubicBezTo>
                <a:cubicBezTo>
                  <a:pt x="6375" y="1443"/>
                  <a:pt x="6223" y="1441"/>
                  <a:pt x="6071" y="1441"/>
                </a:cubicBezTo>
                <a:cubicBezTo>
                  <a:pt x="5153" y="1441"/>
                  <a:pt x="4218" y="1516"/>
                  <a:pt x="3307" y="1729"/>
                </a:cubicBezTo>
                <a:cubicBezTo>
                  <a:pt x="2272" y="1984"/>
                  <a:pt x="1291" y="2488"/>
                  <a:pt x="672" y="3382"/>
                </a:cubicBezTo>
                <a:cubicBezTo>
                  <a:pt x="88" y="4249"/>
                  <a:pt x="0" y="5479"/>
                  <a:pt x="397" y="6433"/>
                </a:cubicBezTo>
                <a:cubicBezTo>
                  <a:pt x="928" y="7636"/>
                  <a:pt x="1909" y="8201"/>
                  <a:pt x="3058" y="8644"/>
                </a:cubicBezTo>
                <a:cubicBezTo>
                  <a:pt x="4470" y="9187"/>
                  <a:pt x="5978" y="9492"/>
                  <a:pt x="7489" y="9492"/>
                </a:cubicBezTo>
                <a:cubicBezTo>
                  <a:pt x="7625" y="9492"/>
                  <a:pt x="7761" y="9489"/>
                  <a:pt x="7897" y="9484"/>
                </a:cubicBezTo>
                <a:cubicBezTo>
                  <a:pt x="9106" y="9457"/>
                  <a:pt x="10309" y="9209"/>
                  <a:pt x="11257" y="8422"/>
                </a:cubicBezTo>
                <a:cubicBezTo>
                  <a:pt x="12070" y="7777"/>
                  <a:pt x="12688" y="6910"/>
                  <a:pt x="12910" y="5902"/>
                </a:cubicBezTo>
                <a:cubicBezTo>
                  <a:pt x="13166" y="4894"/>
                  <a:pt x="12856" y="3913"/>
                  <a:pt x="12184" y="3160"/>
                </a:cubicBezTo>
                <a:cubicBezTo>
                  <a:pt x="11761" y="2656"/>
                  <a:pt x="11149" y="2233"/>
                  <a:pt x="10585" y="1897"/>
                </a:cubicBezTo>
                <a:cubicBezTo>
                  <a:pt x="10168" y="1648"/>
                  <a:pt x="9886" y="1615"/>
                  <a:pt x="9832" y="1030"/>
                </a:cubicBezTo>
                <a:cubicBezTo>
                  <a:pt x="9805" y="694"/>
                  <a:pt x="9691" y="412"/>
                  <a:pt x="9550" y="103"/>
                </a:cubicBezTo>
                <a:cubicBezTo>
                  <a:pt x="9538" y="56"/>
                  <a:pt x="9500" y="35"/>
                  <a:pt x="9463" y="35"/>
                </a:cubicBezTo>
                <a:cubicBezTo>
                  <a:pt x="9414" y="35"/>
                  <a:pt x="9367" y="71"/>
                  <a:pt x="9382" y="136"/>
                </a:cubicBezTo>
                <a:cubicBezTo>
                  <a:pt x="9496" y="499"/>
                  <a:pt x="9550" y="835"/>
                  <a:pt x="9577" y="1198"/>
                </a:cubicBezTo>
                <a:cubicBezTo>
                  <a:pt x="9610" y="1366"/>
                  <a:pt x="9637" y="1561"/>
                  <a:pt x="9745" y="1729"/>
                </a:cubicBezTo>
                <a:cubicBezTo>
                  <a:pt x="9859" y="1870"/>
                  <a:pt x="10054" y="1951"/>
                  <a:pt x="10222" y="2038"/>
                </a:cubicBezTo>
                <a:cubicBezTo>
                  <a:pt x="10558" y="2206"/>
                  <a:pt x="10867" y="2428"/>
                  <a:pt x="11176" y="2656"/>
                </a:cubicBezTo>
                <a:cubicBezTo>
                  <a:pt x="12299" y="3463"/>
                  <a:pt x="12971" y="4504"/>
                  <a:pt x="12635" y="5929"/>
                </a:cubicBezTo>
                <a:cubicBezTo>
                  <a:pt x="12352" y="7105"/>
                  <a:pt x="11459" y="8086"/>
                  <a:pt x="10417" y="8644"/>
                </a:cubicBezTo>
                <a:cubicBezTo>
                  <a:pt x="9612" y="9088"/>
                  <a:pt x="8635" y="9237"/>
                  <a:pt x="7660" y="9237"/>
                </a:cubicBezTo>
                <a:cubicBezTo>
                  <a:pt x="6910" y="9237"/>
                  <a:pt x="6160" y="9149"/>
                  <a:pt x="5491" y="9041"/>
                </a:cubicBezTo>
                <a:cubicBezTo>
                  <a:pt x="4006" y="8785"/>
                  <a:pt x="2131" y="8335"/>
                  <a:pt x="1123" y="7132"/>
                </a:cubicBezTo>
                <a:cubicBezTo>
                  <a:pt x="168" y="6043"/>
                  <a:pt x="202" y="4303"/>
                  <a:pt x="1123" y="3214"/>
                </a:cubicBezTo>
                <a:cubicBezTo>
                  <a:pt x="1963" y="2206"/>
                  <a:pt x="3421" y="1924"/>
                  <a:pt x="4624" y="1783"/>
                </a:cubicBezTo>
                <a:cubicBezTo>
                  <a:pt x="4934" y="1753"/>
                  <a:pt x="5241" y="1744"/>
                  <a:pt x="5546" y="1744"/>
                </a:cubicBezTo>
                <a:cubicBezTo>
                  <a:pt x="5980" y="1744"/>
                  <a:pt x="6411" y="1762"/>
                  <a:pt x="6844" y="1762"/>
                </a:cubicBezTo>
                <a:cubicBezTo>
                  <a:pt x="7213" y="1762"/>
                  <a:pt x="7583" y="1749"/>
                  <a:pt x="7957" y="1702"/>
                </a:cubicBezTo>
                <a:cubicBezTo>
                  <a:pt x="8851" y="1588"/>
                  <a:pt x="9046" y="889"/>
                  <a:pt x="9301" y="76"/>
                </a:cubicBezTo>
                <a:cubicBezTo>
                  <a:pt x="9317" y="29"/>
                  <a:pt x="9276" y="0"/>
                  <a:pt x="92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56" name="Google Shape;1856;p39"/>
          <p:cNvGrpSpPr/>
          <p:nvPr/>
        </p:nvGrpSpPr>
        <p:grpSpPr>
          <a:xfrm>
            <a:off x="2955063" y="433233"/>
            <a:ext cx="1596792" cy="1211768"/>
            <a:chOff x="2216297" y="324925"/>
            <a:chExt cx="1197594" cy="908826"/>
          </a:xfrm>
        </p:grpSpPr>
        <p:sp>
          <p:nvSpPr>
            <p:cNvPr id="1857" name="Google Shape;1857;p39"/>
            <p:cNvSpPr/>
            <p:nvPr/>
          </p:nvSpPr>
          <p:spPr>
            <a:xfrm rot="10800000" flipH="1">
              <a:off x="2216297" y="549421"/>
              <a:ext cx="1197594" cy="684331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9"/>
            <p:cNvSpPr/>
            <p:nvPr/>
          </p:nvSpPr>
          <p:spPr>
            <a:xfrm rot="10800000" flipH="1">
              <a:off x="3268144" y="510118"/>
              <a:ext cx="108251" cy="74060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9"/>
            <p:cNvSpPr/>
            <p:nvPr/>
          </p:nvSpPr>
          <p:spPr>
            <a:xfrm rot="10800000" flipH="1">
              <a:off x="3363954" y="529642"/>
              <a:ext cx="37649" cy="3303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9"/>
            <p:cNvSpPr/>
            <p:nvPr/>
          </p:nvSpPr>
          <p:spPr>
            <a:xfrm rot="10800000" flipH="1">
              <a:off x="3153057" y="418922"/>
              <a:ext cx="57668" cy="28751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9"/>
            <p:cNvSpPr/>
            <p:nvPr/>
          </p:nvSpPr>
          <p:spPr>
            <a:xfrm rot="10800000" flipH="1">
              <a:off x="3000816" y="378391"/>
              <a:ext cx="43745" cy="29986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9"/>
            <p:cNvSpPr/>
            <p:nvPr/>
          </p:nvSpPr>
          <p:spPr>
            <a:xfrm rot="10800000" flipH="1">
              <a:off x="3067792" y="460936"/>
              <a:ext cx="27763" cy="38224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9"/>
            <p:cNvSpPr/>
            <p:nvPr/>
          </p:nvSpPr>
          <p:spPr>
            <a:xfrm rot="10800000" flipH="1">
              <a:off x="3109313" y="324925"/>
              <a:ext cx="28999" cy="39707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9"/>
            <p:cNvSpPr/>
            <p:nvPr/>
          </p:nvSpPr>
          <p:spPr>
            <a:xfrm rot="10800000" flipH="1">
              <a:off x="3129743" y="462502"/>
              <a:ext cx="25539" cy="36082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9"/>
            <p:cNvSpPr/>
            <p:nvPr/>
          </p:nvSpPr>
          <p:spPr>
            <a:xfrm rot="10800000" flipH="1">
              <a:off x="3021082" y="440918"/>
              <a:ext cx="35177" cy="2792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9"/>
            <p:cNvSpPr/>
            <p:nvPr/>
          </p:nvSpPr>
          <p:spPr>
            <a:xfrm rot="10800000" flipH="1">
              <a:off x="3148609" y="353759"/>
              <a:ext cx="36578" cy="23396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9"/>
            <p:cNvSpPr/>
            <p:nvPr/>
          </p:nvSpPr>
          <p:spPr>
            <a:xfrm rot="10800000" flipH="1">
              <a:off x="3048927" y="327314"/>
              <a:ext cx="25127" cy="29080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34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4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870" name="Google Shape;1870;p4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4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4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4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4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4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4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7" name="Google Shape;1877;p4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8" name="Google Shape;1878;p4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9" name="Google Shape;1879;p4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0" name="Google Shape;1880;p4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4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2" name="Google Shape;1882;p4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3" name="Google Shape;1883;p4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4" name="Google Shape;1884;p4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5" name="Google Shape;1885;p4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86" name="Google Shape;1886;p4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887" name="Google Shape;1887;p4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8" name="Google Shape;1888;p4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4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4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1" name="Google Shape;1891;p4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2" name="Google Shape;1892;p4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3" name="Google Shape;1893;p4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4" name="Google Shape;1894;p4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5" name="Google Shape;1895;p4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6" name="Google Shape;1896;p4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7" name="Google Shape;1897;p4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8" name="Google Shape;1898;p4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9" name="Google Shape;1899;p4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0" name="Google Shape;1900;p4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1" name="Google Shape;1901;p4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2" name="Google Shape;1902;p4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3" name="Google Shape;1903;p4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4" name="Google Shape;1904;p4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5" name="Google Shape;1905;p4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6" name="Google Shape;1906;p4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7" name="Google Shape;1907;p4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8" name="Google Shape;1908;p4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4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4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1" name="Google Shape;1911;p4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2" name="Google Shape;1912;p4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3" name="Google Shape;1913;p4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4" name="Google Shape;1914;p4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5" name="Google Shape;1915;p40"/>
          <p:cNvGrpSpPr/>
          <p:nvPr/>
        </p:nvGrpSpPr>
        <p:grpSpPr>
          <a:xfrm>
            <a:off x="1293649" y="4699229"/>
            <a:ext cx="1251505" cy="919121"/>
            <a:chOff x="711351" y="3353716"/>
            <a:chExt cx="586753" cy="430946"/>
          </a:xfrm>
        </p:grpSpPr>
        <p:sp>
          <p:nvSpPr>
            <p:cNvPr id="1916" name="Google Shape;1916;p40"/>
            <p:cNvSpPr/>
            <p:nvPr/>
          </p:nvSpPr>
          <p:spPr>
            <a:xfrm>
              <a:off x="711351" y="3353716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776385" y="3551413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1101022" y="3554251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772440" y="3596821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802408" y="3632464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917803" y="3586046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858927" y="3650214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858686" y="3582439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889616" y="3588836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912801" y="3588740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923479" y="3590087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885575" y="3639872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922373" y="3627750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969272" y="3616880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005348" y="3607933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029591" y="3594657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068554" y="3590472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094240" y="3582391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127382" y="3575801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120070" y="3578639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092460" y="3575272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132336" y="3586576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046908" y="3614330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042915" y="3620247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118002" y="3614378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735594" y="3378873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809623" y="3662095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814481" y="3666857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819003" y="3667579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846469" y="3696824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847431" y="3697017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854934" y="3705723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361114" y="3729247"/>
            <a:ext cx="803292" cy="848731"/>
            <a:chOff x="-3892476" y="1153567"/>
            <a:chExt cx="434839" cy="459468"/>
          </a:xfrm>
        </p:grpSpPr>
        <p:sp>
          <p:nvSpPr>
            <p:cNvPr id="1949" name="Google Shape;1949;p40"/>
            <p:cNvSpPr/>
            <p:nvPr/>
          </p:nvSpPr>
          <p:spPr>
            <a:xfrm>
              <a:off x="-3751202" y="1198446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-3845626" y="1193732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-3790309" y="1153567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-3789058" y="1234618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-3757984" y="1166073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-3820132" y="1162514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-3763179" y="1233319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-3825230" y="1229760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-3892476" y="1494847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-3875929" y="1482533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-3821382" y="1514906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-3786124" y="1554012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-3873332" y="1340586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-3740524" y="1346406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-3793820" y="1436500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-3741822" y="1295322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-3675875" y="1264104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-3696751" y="1329041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-3677895" y="1337122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-3668419" y="1353573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-3654662" y="1372477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-3637009" y="1393401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-3634941" y="1402589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-3616181" y="1293735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-3578037" y="1336786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-3831339" y="1411728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-3764478" y="1437799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-3875016" y="1557716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-3881605" y="1581815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-3873717" y="1576861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-3874390" y="1564643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-3863134" y="1574359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-3859815" y="1572531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-3872899" y="1560169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-3858276" y="1568250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-3730855" y="1593119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-3660290" y="1571233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-3601847" y="1542516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-3541383" y="1508749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-3480342" y="1493260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9" name="Google Shape;1989;p40"/>
          <p:cNvGrpSpPr/>
          <p:nvPr/>
        </p:nvGrpSpPr>
        <p:grpSpPr>
          <a:xfrm>
            <a:off x="1352303" y="3056031"/>
            <a:ext cx="950501" cy="771901"/>
            <a:chOff x="-3150573" y="1594523"/>
            <a:chExt cx="712876" cy="578926"/>
          </a:xfrm>
        </p:grpSpPr>
        <p:sp>
          <p:nvSpPr>
            <p:cNvPr id="1990" name="Google Shape;1990;p40"/>
            <p:cNvSpPr/>
            <p:nvPr/>
          </p:nvSpPr>
          <p:spPr>
            <a:xfrm>
              <a:off x="-3140167" y="1695093"/>
              <a:ext cx="332043" cy="83056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-3138745" y="1768516"/>
              <a:ext cx="458668" cy="284911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-2821706" y="1729607"/>
              <a:ext cx="153191" cy="278641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-2822352" y="1594523"/>
              <a:ext cx="193008" cy="143231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-2680993" y="1846723"/>
              <a:ext cx="231402" cy="161264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-2642664" y="1596785"/>
              <a:ext cx="190099" cy="263129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-2963388" y="1986008"/>
              <a:ext cx="294876" cy="94949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-2968753" y="1996737"/>
              <a:ext cx="299530" cy="121837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-2682609" y="1855319"/>
              <a:ext cx="217376" cy="152926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-2682674" y="1868311"/>
              <a:ext cx="235798" cy="145881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-3051939" y="1748933"/>
              <a:ext cx="226748" cy="65734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-3021625" y="1822938"/>
              <a:ext cx="187772" cy="54099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-2837412" y="1825135"/>
              <a:ext cx="14414" cy="10923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-2973342" y="1873804"/>
              <a:ext cx="199019" cy="58301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-2762693" y="1666525"/>
              <a:ext cx="148860" cy="84930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-2735158" y="1742340"/>
              <a:ext cx="147632" cy="69159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-2965198" y="2008759"/>
              <a:ext cx="276519" cy="164690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-2697411" y="1834249"/>
              <a:ext cx="259713" cy="183434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-3139715" y="1800445"/>
              <a:ext cx="181631" cy="317487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-3150573" y="1824489"/>
              <a:ext cx="192490" cy="347801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>
            <a:off x="1244135" y="1239634"/>
            <a:ext cx="922747" cy="725367"/>
            <a:chOff x="-2069947" y="-655605"/>
            <a:chExt cx="445369" cy="350103"/>
          </a:xfrm>
        </p:grpSpPr>
        <p:sp>
          <p:nvSpPr>
            <p:cNvPr id="2011" name="Google Shape;2011;p40"/>
            <p:cNvSpPr/>
            <p:nvPr/>
          </p:nvSpPr>
          <p:spPr>
            <a:xfrm>
              <a:off x="-1920206" y="-655605"/>
              <a:ext cx="295628" cy="23053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-1910646" y="-572445"/>
              <a:ext cx="59291" cy="54152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-1846992" y="-648201"/>
              <a:ext cx="209536" cy="139967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-1853734" y="-510779"/>
              <a:ext cx="14146" cy="70840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-1847434" y="-451158"/>
              <a:ext cx="24092" cy="1359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-1825443" y="-498402"/>
              <a:ext cx="52053" cy="58297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-1833400" y="-459557"/>
              <a:ext cx="39841" cy="20943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-1818094" y="-603278"/>
              <a:ext cx="152787" cy="116317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-1906447" y="-417949"/>
              <a:ext cx="38514" cy="16688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-1972974" y="-403693"/>
              <a:ext cx="43211" cy="1591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-2033755" y="-377170"/>
              <a:ext cx="41167" cy="28789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-2069947" y="-324069"/>
              <a:ext cx="24645" cy="18567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40"/>
          <p:cNvGrpSpPr/>
          <p:nvPr/>
        </p:nvGrpSpPr>
        <p:grpSpPr>
          <a:xfrm>
            <a:off x="2223301" y="1812717"/>
            <a:ext cx="1196831" cy="1205267"/>
            <a:chOff x="1667475" y="1359538"/>
            <a:chExt cx="897623" cy="903950"/>
          </a:xfrm>
        </p:grpSpPr>
        <p:sp>
          <p:nvSpPr>
            <p:cNvPr id="2024" name="Google Shape;2024;p40"/>
            <p:cNvSpPr/>
            <p:nvPr/>
          </p:nvSpPr>
          <p:spPr>
            <a:xfrm>
              <a:off x="1667475" y="1453166"/>
              <a:ext cx="708544" cy="615757"/>
            </a:xfrm>
            <a:custGeom>
              <a:avLst/>
              <a:gdLst/>
              <a:ahLst/>
              <a:cxnLst/>
              <a:rect l="l" t="t" r="r" b="b"/>
              <a:pathLst>
                <a:path w="7757" h="6741" extrusionOk="0">
                  <a:moveTo>
                    <a:pt x="4253" y="170"/>
                  </a:moveTo>
                  <a:cubicBezTo>
                    <a:pt x="4736" y="170"/>
                    <a:pt x="5217" y="266"/>
                    <a:pt x="5653" y="496"/>
                  </a:cubicBezTo>
                  <a:cubicBezTo>
                    <a:pt x="6802" y="1087"/>
                    <a:pt x="7420" y="2600"/>
                    <a:pt x="7225" y="3829"/>
                  </a:cubicBezTo>
                  <a:cubicBezTo>
                    <a:pt x="6970" y="5494"/>
                    <a:pt x="5492" y="6549"/>
                    <a:pt x="3914" y="6549"/>
                  </a:cubicBezTo>
                  <a:cubicBezTo>
                    <a:pt x="3581" y="6549"/>
                    <a:pt x="3243" y="6502"/>
                    <a:pt x="2911" y="6403"/>
                  </a:cubicBezTo>
                  <a:cubicBezTo>
                    <a:pt x="907" y="5796"/>
                    <a:pt x="178" y="3329"/>
                    <a:pt x="1046" y="1538"/>
                  </a:cubicBezTo>
                  <a:lnTo>
                    <a:pt x="1046" y="1538"/>
                  </a:lnTo>
                  <a:cubicBezTo>
                    <a:pt x="1063" y="1533"/>
                    <a:pt x="1078" y="1523"/>
                    <a:pt x="1090" y="1504"/>
                  </a:cubicBezTo>
                  <a:cubicBezTo>
                    <a:pt x="1486" y="919"/>
                    <a:pt x="2293" y="583"/>
                    <a:pt x="2938" y="389"/>
                  </a:cubicBezTo>
                  <a:cubicBezTo>
                    <a:pt x="3355" y="253"/>
                    <a:pt x="3805" y="170"/>
                    <a:pt x="4253" y="170"/>
                  </a:cubicBezTo>
                  <a:close/>
                  <a:moveTo>
                    <a:pt x="4291" y="0"/>
                  </a:moveTo>
                  <a:cubicBezTo>
                    <a:pt x="3872" y="0"/>
                    <a:pt x="3448" y="65"/>
                    <a:pt x="3052" y="160"/>
                  </a:cubicBezTo>
                  <a:cubicBezTo>
                    <a:pt x="2326" y="355"/>
                    <a:pt x="1399" y="751"/>
                    <a:pt x="948" y="1397"/>
                  </a:cubicBezTo>
                  <a:cubicBezTo>
                    <a:pt x="948" y="1397"/>
                    <a:pt x="948" y="1398"/>
                    <a:pt x="948" y="1398"/>
                  </a:cubicBezTo>
                  <a:lnTo>
                    <a:pt x="948" y="1398"/>
                  </a:lnTo>
                  <a:cubicBezTo>
                    <a:pt x="938" y="1404"/>
                    <a:pt x="929" y="1412"/>
                    <a:pt x="922" y="1423"/>
                  </a:cubicBezTo>
                  <a:cubicBezTo>
                    <a:pt x="1" y="3245"/>
                    <a:pt x="673" y="5536"/>
                    <a:pt x="2521" y="6403"/>
                  </a:cubicBezTo>
                  <a:cubicBezTo>
                    <a:pt x="2994" y="6634"/>
                    <a:pt x="3483" y="6740"/>
                    <a:pt x="3961" y="6740"/>
                  </a:cubicBezTo>
                  <a:cubicBezTo>
                    <a:pt x="5456" y="6740"/>
                    <a:pt x="6842" y="5700"/>
                    <a:pt x="7306" y="4192"/>
                  </a:cubicBezTo>
                  <a:cubicBezTo>
                    <a:pt x="7756" y="2821"/>
                    <a:pt x="7057" y="1168"/>
                    <a:pt x="5854" y="415"/>
                  </a:cubicBezTo>
                  <a:cubicBezTo>
                    <a:pt x="5391" y="113"/>
                    <a:pt x="4845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733790" y="1559948"/>
              <a:ext cx="270922" cy="487234"/>
            </a:xfrm>
            <a:custGeom>
              <a:avLst/>
              <a:gdLst/>
              <a:ahLst/>
              <a:cxnLst/>
              <a:rect l="l" t="t" r="r" b="b"/>
              <a:pathLst>
                <a:path w="2966" h="5334" extrusionOk="0">
                  <a:moveTo>
                    <a:pt x="427" y="1"/>
                  </a:moveTo>
                  <a:cubicBezTo>
                    <a:pt x="385" y="1"/>
                    <a:pt x="350" y="29"/>
                    <a:pt x="364" y="86"/>
                  </a:cubicBezTo>
                  <a:cubicBezTo>
                    <a:pt x="364" y="254"/>
                    <a:pt x="390" y="422"/>
                    <a:pt x="558" y="503"/>
                  </a:cubicBezTo>
                  <a:cubicBezTo>
                    <a:pt x="814" y="671"/>
                    <a:pt x="1150" y="759"/>
                    <a:pt x="1345" y="1007"/>
                  </a:cubicBezTo>
                  <a:cubicBezTo>
                    <a:pt x="1795" y="1599"/>
                    <a:pt x="982" y="1961"/>
                    <a:pt x="532" y="1988"/>
                  </a:cubicBezTo>
                  <a:cubicBezTo>
                    <a:pt x="88" y="1988"/>
                    <a:pt x="1" y="2687"/>
                    <a:pt x="28" y="3023"/>
                  </a:cubicBezTo>
                  <a:cubicBezTo>
                    <a:pt x="54" y="3164"/>
                    <a:pt x="390" y="3191"/>
                    <a:pt x="451" y="3191"/>
                  </a:cubicBezTo>
                  <a:cubicBezTo>
                    <a:pt x="487" y="3198"/>
                    <a:pt x="529" y="3200"/>
                    <a:pt x="574" y="3200"/>
                  </a:cubicBezTo>
                  <a:cubicBezTo>
                    <a:pt x="726" y="3200"/>
                    <a:pt x="918" y="3172"/>
                    <a:pt x="1090" y="3172"/>
                  </a:cubicBezTo>
                  <a:cubicBezTo>
                    <a:pt x="1342" y="3172"/>
                    <a:pt x="1554" y="3232"/>
                    <a:pt x="1540" y="3527"/>
                  </a:cubicBezTo>
                  <a:cubicBezTo>
                    <a:pt x="1513" y="3836"/>
                    <a:pt x="1627" y="4119"/>
                    <a:pt x="1822" y="4394"/>
                  </a:cubicBezTo>
                  <a:cubicBezTo>
                    <a:pt x="1876" y="4482"/>
                    <a:pt x="1963" y="4562"/>
                    <a:pt x="2044" y="4650"/>
                  </a:cubicBezTo>
                  <a:cubicBezTo>
                    <a:pt x="2131" y="4703"/>
                    <a:pt x="2212" y="4764"/>
                    <a:pt x="2299" y="4791"/>
                  </a:cubicBezTo>
                  <a:cubicBezTo>
                    <a:pt x="2521" y="4818"/>
                    <a:pt x="2521" y="4959"/>
                    <a:pt x="2326" y="5154"/>
                  </a:cubicBezTo>
                  <a:cubicBezTo>
                    <a:pt x="2318" y="5152"/>
                    <a:pt x="2309" y="5151"/>
                    <a:pt x="2302" y="5151"/>
                  </a:cubicBezTo>
                  <a:cubicBezTo>
                    <a:pt x="2205" y="5151"/>
                    <a:pt x="2166" y="5297"/>
                    <a:pt x="2272" y="5322"/>
                  </a:cubicBezTo>
                  <a:cubicBezTo>
                    <a:pt x="2299" y="5329"/>
                    <a:pt x="2327" y="5333"/>
                    <a:pt x="2356" y="5333"/>
                  </a:cubicBezTo>
                  <a:cubicBezTo>
                    <a:pt x="2628" y="5333"/>
                    <a:pt x="2965" y="5015"/>
                    <a:pt x="2662" y="4791"/>
                  </a:cubicBezTo>
                  <a:cubicBezTo>
                    <a:pt x="2467" y="4650"/>
                    <a:pt x="2239" y="4562"/>
                    <a:pt x="2044" y="4394"/>
                  </a:cubicBezTo>
                  <a:cubicBezTo>
                    <a:pt x="1768" y="4146"/>
                    <a:pt x="1708" y="3756"/>
                    <a:pt x="1708" y="3386"/>
                  </a:cubicBezTo>
                  <a:cubicBezTo>
                    <a:pt x="1735" y="3252"/>
                    <a:pt x="1681" y="2996"/>
                    <a:pt x="1486" y="2970"/>
                  </a:cubicBezTo>
                  <a:cubicBezTo>
                    <a:pt x="1291" y="2970"/>
                    <a:pt x="1096" y="3023"/>
                    <a:pt x="868" y="3050"/>
                  </a:cubicBezTo>
                  <a:cubicBezTo>
                    <a:pt x="673" y="3050"/>
                    <a:pt x="478" y="3023"/>
                    <a:pt x="283" y="2996"/>
                  </a:cubicBezTo>
                  <a:cubicBezTo>
                    <a:pt x="256" y="2855"/>
                    <a:pt x="256" y="2714"/>
                    <a:pt x="222" y="2607"/>
                  </a:cubicBezTo>
                  <a:cubicBezTo>
                    <a:pt x="256" y="2324"/>
                    <a:pt x="390" y="2183"/>
                    <a:pt x="673" y="2129"/>
                  </a:cubicBezTo>
                  <a:cubicBezTo>
                    <a:pt x="955" y="2129"/>
                    <a:pt x="1264" y="2103"/>
                    <a:pt x="1432" y="1847"/>
                  </a:cubicBezTo>
                  <a:cubicBezTo>
                    <a:pt x="1600" y="1625"/>
                    <a:pt x="1681" y="1316"/>
                    <a:pt x="1540" y="1068"/>
                  </a:cubicBezTo>
                  <a:cubicBezTo>
                    <a:pt x="1486" y="900"/>
                    <a:pt x="1399" y="812"/>
                    <a:pt x="1264" y="698"/>
                  </a:cubicBezTo>
                  <a:cubicBezTo>
                    <a:pt x="1009" y="476"/>
                    <a:pt x="532" y="530"/>
                    <a:pt x="532" y="86"/>
                  </a:cubicBezTo>
                  <a:cubicBezTo>
                    <a:pt x="518" y="29"/>
                    <a:pt x="469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2014943" y="1463123"/>
              <a:ext cx="312574" cy="501301"/>
            </a:xfrm>
            <a:custGeom>
              <a:avLst/>
              <a:gdLst/>
              <a:ahLst/>
              <a:cxnLst/>
              <a:rect l="l" t="t" r="r" b="b"/>
              <a:pathLst>
                <a:path w="3422" h="5488" extrusionOk="0">
                  <a:moveTo>
                    <a:pt x="1167" y="2853"/>
                  </a:moveTo>
                  <a:lnTo>
                    <a:pt x="1167" y="2853"/>
                  </a:lnTo>
                  <a:cubicBezTo>
                    <a:pt x="1181" y="2870"/>
                    <a:pt x="1205" y="2880"/>
                    <a:pt x="1237" y="2880"/>
                  </a:cubicBezTo>
                  <a:cubicBezTo>
                    <a:pt x="1405" y="2853"/>
                    <a:pt x="1573" y="2853"/>
                    <a:pt x="1741" y="2853"/>
                  </a:cubicBezTo>
                  <a:cubicBezTo>
                    <a:pt x="2353" y="2880"/>
                    <a:pt x="2521" y="3438"/>
                    <a:pt x="2581" y="3942"/>
                  </a:cubicBezTo>
                  <a:cubicBezTo>
                    <a:pt x="2635" y="4224"/>
                    <a:pt x="2581" y="4507"/>
                    <a:pt x="2494" y="4755"/>
                  </a:cubicBezTo>
                  <a:cubicBezTo>
                    <a:pt x="2442" y="4954"/>
                    <a:pt x="2296" y="5200"/>
                    <a:pt x="2160" y="5200"/>
                  </a:cubicBezTo>
                  <a:cubicBezTo>
                    <a:pt x="2085" y="5200"/>
                    <a:pt x="2013" y="5125"/>
                    <a:pt x="1963" y="4923"/>
                  </a:cubicBezTo>
                  <a:cubicBezTo>
                    <a:pt x="1909" y="4702"/>
                    <a:pt x="1909" y="4446"/>
                    <a:pt x="1681" y="4312"/>
                  </a:cubicBezTo>
                  <a:cubicBezTo>
                    <a:pt x="1546" y="4251"/>
                    <a:pt x="1432" y="4251"/>
                    <a:pt x="1291" y="4251"/>
                  </a:cubicBezTo>
                  <a:cubicBezTo>
                    <a:pt x="1281" y="4252"/>
                    <a:pt x="1270" y="4252"/>
                    <a:pt x="1260" y="4252"/>
                  </a:cubicBezTo>
                  <a:cubicBezTo>
                    <a:pt x="419" y="4252"/>
                    <a:pt x="213" y="3160"/>
                    <a:pt x="1096" y="2968"/>
                  </a:cubicBezTo>
                  <a:cubicBezTo>
                    <a:pt x="1123" y="2968"/>
                    <a:pt x="1150" y="2934"/>
                    <a:pt x="1150" y="2907"/>
                  </a:cubicBezTo>
                  <a:cubicBezTo>
                    <a:pt x="1155" y="2890"/>
                    <a:pt x="1161" y="2871"/>
                    <a:pt x="1167" y="2853"/>
                  </a:cubicBezTo>
                  <a:close/>
                  <a:moveTo>
                    <a:pt x="917" y="1"/>
                  </a:moveTo>
                  <a:cubicBezTo>
                    <a:pt x="889" y="1"/>
                    <a:pt x="861" y="16"/>
                    <a:pt x="841" y="51"/>
                  </a:cubicBezTo>
                  <a:cubicBezTo>
                    <a:pt x="619" y="528"/>
                    <a:pt x="370" y="1005"/>
                    <a:pt x="34" y="1422"/>
                  </a:cubicBezTo>
                  <a:cubicBezTo>
                    <a:pt x="1" y="1456"/>
                    <a:pt x="1" y="1509"/>
                    <a:pt x="34" y="1536"/>
                  </a:cubicBezTo>
                  <a:cubicBezTo>
                    <a:pt x="115" y="1624"/>
                    <a:pt x="115" y="1624"/>
                    <a:pt x="229" y="1651"/>
                  </a:cubicBezTo>
                  <a:cubicBezTo>
                    <a:pt x="538" y="1731"/>
                    <a:pt x="337" y="1960"/>
                    <a:pt x="256" y="2128"/>
                  </a:cubicBezTo>
                  <a:cubicBezTo>
                    <a:pt x="142" y="2323"/>
                    <a:pt x="88" y="2430"/>
                    <a:pt x="115" y="2632"/>
                  </a:cubicBezTo>
                  <a:cubicBezTo>
                    <a:pt x="142" y="2739"/>
                    <a:pt x="229" y="2853"/>
                    <a:pt x="337" y="2853"/>
                  </a:cubicBezTo>
                  <a:cubicBezTo>
                    <a:pt x="424" y="2853"/>
                    <a:pt x="451" y="2800"/>
                    <a:pt x="505" y="2766"/>
                  </a:cubicBezTo>
                  <a:cubicBezTo>
                    <a:pt x="538" y="2739"/>
                    <a:pt x="565" y="2685"/>
                    <a:pt x="592" y="2659"/>
                  </a:cubicBezTo>
                  <a:cubicBezTo>
                    <a:pt x="653" y="2560"/>
                    <a:pt x="756" y="2510"/>
                    <a:pt x="846" y="2510"/>
                  </a:cubicBezTo>
                  <a:cubicBezTo>
                    <a:pt x="963" y="2510"/>
                    <a:pt x="1058" y="2595"/>
                    <a:pt x="1009" y="2766"/>
                  </a:cubicBezTo>
                  <a:cubicBezTo>
                    <a:pt x="1009" y="2827"/>
                    <a:pt x="646" y="2968"/>
                    <a:pt x="619" y="3021"/>
                  </a:cubicBezTo>
                  <a:cubicBezTo>
                    <a:pt x="538" y="3075"/>
                    <a:pt x="424" y="3216"/>
                    <a:pt x="397" y="3331"/>
                  </a:cubicBezTo>
                  <a:cubicBezTo>
                    <a:pt x="256" y="3693"/>
                    <a:pt x="370" y="3976"/>
                    <a:pt x="619" y="4251"/>
                  </a:cubicBezTo>
                  <a:cubicBezTo>
                    <a:pt x="1009" y="4614"/>
                    <a:pt x="1681" y="4251"/>
                    <a:pt x="1795" y="4984"/>
                  </a:cubicBezTo>
                  <a:cubicBezTo>
                    <a:pt x="1849" y="5259"/>
                    <a:pt x="1990" y="5427"/>
                    <a:pt x="2272" y="5488"/>
                  </a:cubicBezTo>
                  <a:cubicBezTo>
                    <a:pt x="2299" y="5488"/>
                    <a:pt x="2326" y="5454"/>
                    <a:pt x="2326" y="5427"/>
                  </a:cubicBezTo>
                  <a:cubicBezTo>
                    <a:pt x="2749" y="4816"/>
                    <a:pt x="2857" y="4110"/>
                    <a:pt x="2662" y="3411"/>
                  </a:cubicBezTo>
                  <a:cubicBezTo>
                    <a:pt x="2498" y="2845"/>
                    <a:pt x="2033" y="2699"/>
                    <a:pt x="1525" y="2699"/>
                  </a:cubicBezTo>
                  <a:cubicBezTo>
                    <a:pt x="1490" y="2699"/>
                    <a:pt x="1454" y="2699"/>
                    <a:pt x="1419" y="2701"/>
                  </a:cubicBezTo>
                  <a:lnTo>
                    <a:pt x="1419" y="2701"/>
                  </a:lnTo>
                  <a:cubicBezTo>
                    <a:pt x="1540" y="2524"/>
                    <a:pt x="1608" y="2309"/>
                    <a:pt x="1546" y="2094"/>
                  </a:cubicBezTo>
                  <a:cubicBezTo>
                    <a:pt x="1546" y="2075"/>
                    <a:pt x="1670" y="1999"/>
                    <a:pt x="1743" y="1909"/>
                  </a:cubicBezTo>
                  <a:lnTo>
                    <a:pt x="1743" y="1909"/>
                  </a:lnTo>
                  <a:cubicBezTo>
                    <a:pt x="1948" y="2021"/>
                    <a:pt x="2291" y="2066"/>
                    <a:pt x="2245" y="2376"/>
                  </a:cubicBezTo>
                  <a:cubicBezTo>
                    <a:pt x="2245" y="2423"/>
                    <a:pt x="2266" y="2496"/>
                    <a:pt x="2324" y="2496"/>
                  </a:cubicBezTo>
                  <a:cubicBezTo>
                    <a:pt x="2333" y="2496"/>
                    <a:pt x="2342" y="2494"/>
                    <a:pt x="2353" y="2491"/>
                  </a:cubicBezTo>
                  <a:cubicBezTo>
                    <a:pt x="2608" y="2419"/>
                    <a:pt x="2881" y="2369"/>
                    <a:pt x="3157" y="2369"/>
                  </a:cubicBezTo>
                  <a:cubicBezTo>
                    <a:pt x="3216" y="2369"/>
                    <a:pt x="3275" y="2372"/>
                    <a:pt x="3334" y="2376"/>
                  </a:cubicBezTo>
                  <a:cubicBezTo>
                    <a:pt x="3421" y="2376"/>
                    <a:pt x="3421" y="2208"/>
                    <a:pt x="3334" y="2208"/>
                  </a:cubicBezTo>
                  <a:cubicBezTo>
                    <a:pt x="3270" y="2204"/>
                    <a:pt x="3207" y="2201"/>
                    <a:pt x="3145" y="2201"/>
                  </a:cubicBezTo>
                  <a:cubicBezTo>
                    <a:pt x="2896" y="2201"/>
                    <a:pt x="2659" y="2237"/>
                    <a:pt x="2423" y="2292"/>
                  </a:cubicBezTo>
                  <a:lnTo>
                    <a:pt x="2423" y="2292"/>
                  </a:lnTo>
                  <a:cubicBezTo>
                    <a:pt x="2418" y="2194"/>
                    <a:pt x="2387" y="2112"/>
                    <a:pt x="2326" y="2013"/>
                  </a:cubicBezTo>
                  <a:cubicBezTo>
                    <a:pt x="2218" y="1792"/>
                    <a:pt x="1936" y="1872"/>
                    <a:pt x="1768" y="1731"/>
                  </a:cubicBezTo>
                  <a:cubicBezTo>
                    <a:pt x="1759" y="1712"/>
                    <a:pt x="1739" y="1703"/>
                    <a:pt x="1717" y="1703"/>
                  </a:cubicBezTo>
                  <a:cubicBezTo>
                    <a:pt x="1675" y="1703"/>
                    <a:pt x="1627" y="1735"/>
                    <a:pt x="1627" y="1792"/>
                  </a:cubicBezTo>
                  <a:cubicBezTo>
                    <a:pt x="1573" y="1819"/>
                    <a:pt x="1486" y="1845"/>
                    <a:pt x="1405" y="1872"/>
                  </a:cubicBezTo>
                  <a:cubicBezTo>
                    <a:pt x="1378" y="1872"/>
                    <a:pt x="1318" y="1926"/>
                    <a:pt x="1345" y="1987"/>
                  </a:cubicBezTo>
                  <a:cubicBezTo>
                    <a:pt x="1454" y="2250"/>
                    <a:pt x="1409" y="2496"/>
                    <a:pt x="1205" y="2711"/>
                  </a:cubicBezTo>
                  <a:lnTo>
                    <a:pt x="1205" y="2711"/>
                  </a:lnTo>
                  <a:cubicBezTo>
                    <a:pt x="1259" y="2472"/>
                    <a:pt x="1252" y="2223"/>
                    <a:pt x="928" y="2181"/>
                  </a:cubicBezTo>
                  <a:cubicBezTo>
                    <a:pt x="890" y="2181"/>
                    <a:pt x="846" y="2178"/>
                    <a:pt x="802" y="2178"/>
                  </a:cubicBezTo>
                  <a:cubicBezTo>
                    <a:pt x="714" y="2178"/>
                    <a:pt x="628" y="2190"/>
                    <a:pt x="592" y="2262"/>
                  </a:cubicBezTo>
                  <a:cubicBezTo>
                    <a:pt x="592" y="2311"/>
                    <a:pt x="447" y="2667"/>
                    <a:pt x="345" y="2667"/>
                  </a:cubicBezTo>
                  <a:cubicBezTo>
                    <a:pt x="321" y="2667"/>
                    <a:pt x="300" y="2647"/>
                    <a:pt x="283" y="2598"/>
                  </a:cubicBezTo>
                  <a:cubicBezTo>
                    <a:pt x="229" y="2464"/>
                    <a:pt x="337" y="2349"/>
                    <a:pt x="397" y="2208"/>
                  </a:cubicBezTo>
                  <a:cubicBezTo>
                    <a:pt x="451" y="2128"/>
                    <a:pt x="760" y="1590"/>
                    <a:pt x="478" y="1509"/>
                  </a:cubicBezTo>
                  <a:cubicBezTo>
                    <a:pt x="115" y="1422"/>
                    <a:pt x="310" y="1341"/>
                    <a:pt x="478" y="1059"/>
                  </a:cubicBezTo>
                  <a:cubicBezTo>
                    <a:pt x="673" y="750"/>
                    <a:pt x="841" y="448"/>
                    <a:pt x="982" y="138"/>
                  </a:cubicBezTo>
                  <a:cubicBezTo>
                    <a:pt x="1022" y="62"/>
                    <a:pt x="972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770144" y="1483036"/>
              <a:ext cx="192185" cy="90066"/>
            </a:xfrm>
            <a:custGeom>
              <a:avLst/>
              <a:gdLst/>
              <a:ahLst/>
              <a:cxnLst/>
              <a:rect l="l" t="t" r="r" b="b"/>
              <a:pathLst>
                <a:path w="2104" h="986" extrusionOk="0">
                  <a:moveTo>
                    <a:pt x="1978" y="0"/>
                  </a:moveTo>
                  <a:cubicBezTo>
                    <a:pt x="1959" y="0"/>
                    <a:pt x="1941" y="9"/>
                    <a:pt x="1928" y="28"/>
                  </a:cubicBezTo>
                  <a:cubicBezTo>
                    <a:pt x="1478" y="566"/>
                    <a:pt x="779" y="700"/>
                    <a:pt x="107" y="841"/>
                  </a:cubicBezTo>
                  <a:cubicBezTo>
                    <a:pt x="1" y="841"/>
                    <a:pt x="45" y="985"/>
                    <a:pt x="137" y="985"/>
                  </a:cubicBezTo>
                  <a:cubicBezTo>
                    <a:pt x="145" y="985"/>
                    <a:pt x="153" y="984"/>
                    <a:pt x="160" y="982"/>
                  </a:cubicBezTo>
                  <a:cubicBezTo>
                    <a:pt x="833" y="868"/>
                    <a:pt x="1565" y="700"/>
                    <a:pt x="2042" y="142"/>
                  </a:cubicBezTo>
                  <a:cubicBezTo>
                    <a:pt x="2103" y="81"/>
                    <a:pt x="2037" y="0"/>
                    <a:pt x="1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2037231" y="1960953"/>
              <a:ext cx="220227" cy="103494"/>
            </a:xfrm>
            <a:custGeom>
              <a:avLst/>
              <a:gdLst/>
              <a:ahLst/>
              <a:cxnLst/>
              <a:rect l="l" t="t" r="r" b="b"/>
              <a:pathLst>
                <a:path w="2411" h="1133" extrusionOk="0">
                  <a:moveTo>
                    <a:pt x="2304" y="1"/>
                  </a:moveTo>
                  <a:cubicBezTo>
                    <a:pt x="2296" y="1"/>
                    <a:pt x="2287" y="2"/>
                    <a:pt x="2277" y="4"/>
                  </a:cubicBezTo>
                  <a:cubicBezTo>
                    <a:pt x="1860" y="172"/>
                    <a:pt x="1356" y="92"/>
                    <a:pt x="906" y="233"/>
                  </a:cubicBezTo>
                  <a:cubicBezTo>
                    <a:pt x="543" y="374"/>
                    <a:pt x="234" y="649"/>
                    <a:pt x="39" y="1012"/>
                  </a:cubicBezTo>
                  <a:cubicBezTo>
                    <a:pt x="1" y="1074"/>
                    <a:pt x="61" y="1133"/>
                    <a:pt x="118" y="1133"/>
                  </a:cubicBezTo>
                  <a:cubicBezTo>
                    <a:pt x="141" y="1133"/>
                    <a:pt x="164" y="1123"/>
                    <a:pt x="180" y="1100"/>
                  </a:cubicBezTo>
                  <a:cubicBezTo>
                    <a:pt x="462" y="623"/>
                    <a:pt x="879" y="340"/>
                    <a:pt x="1410" y="313"/>
                  </a:cubicBezTo>
                  <a:cubicBezTo>
                    <a:pt x="1719" y="286"/>
                    <a:pt x="2028" y="286"/>
                    <a:pt x="2337" y="172"/>
                  </a:cubicBezTo>
                  <a:cubicBezTo>
                    <a:pt x="2411" y="123"/>
                    <a:pt x="2395" y="1"/>
                    <a:pt x="2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810518" y="1454993"/>
              <a:ext cx="46859" cy="66956"/>
            </a:xfrm>
            <a:custGeom>
              <a:avLst/>
              <a:gdLst/>
              <a:ahLst/>
              <a:cxnLst/>
              <a:rect l="l" t="t" r="r" b="b"/>
              <a:pathLst>
                <a:path w="513" h="733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28" y="335"/>
                    <a:pt x="142" y="563"/>
                    <a:pt x="337" y="705"/>
                  </a:cubicBezTo>
                  <a:cubicBezTo>
                    <a:pt x="358" y="724"/>
                    <a:pt x="380" y="732"/>
                    <a:pt x="400" y="732"/>
                  </a:cubicBezTo>
                  <a:cubicBezTo>
                    <a:pt x="465" y="732"/>
                    <a:pt x="512" y="652"/>
                    <a:pt x="451" y="590"/>
                  </a:cubicBezTo>
                  <a:cubicBezTo>
                    <a:pt x="310" y="449"/>
                    <a:pt x="196" y="281"/>
                    <a:pt x="169" y="86"/>
                  </a:cubicBezTo>
                  <a:cubicBezTo>
                    <a:pt x="169" y="29"/>
                    <a:pt x="12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765668" y="1359538"/>
              <a:ext cx="799430" cy="774058"/>
            </a:xfrm>
            <a:custGeom>
              <a:avLst/>
              <a:gdLst/>
              <a:ahLst/>
              <a:cxnLst/>
              <a:rect l="l" t="t" r="r" b="b"/>
              <a:pathLst>
                <a:path w="8752" h="8474" extrusionOk="0">
                  <a:moveTo>
                    <a:pt x="4059" y="1"/>
                  </a:moveTo>
                  <a:cubicBezTo>
                    <a:pt x="2644" y="1"/>
                    <a:pt x="1132" y="512"/>
                    <a:pt x="75" y="1185"/>
                  </a:cubicBezTo>
                  <a:cubicBezTo>
                    <a:pt x="1" y="1237"/>
                    <a:pt x="53" y="1366"/>
                    <a:pt x="137" y="1366"/>
                  </a:cubicBezTo>
                  <a:cubicBezTo>
                    <a:pt x="151" y="1366"/>
                    <a:pt x="167" y="1362"/>
                    <a:pt x="183" y="1353"/>
                  </a:cubicBezTo>
                  <a:cubicBezTo>
                    <a:pt x="1191" y="681"/>
                    <a:pt x="2427" y="345"/>
                    <a:pt x="3630" y="204"/>
                  </a:cubicBezTo>
                  <a:cubicBezTo>
                    <a:pt x="3798" y="189"/>
                    <a:pt x="3964" y="181"/>
                    <a:pt x="4128" y="181"/>
                  </a:cubicBezTo>
                  <a:cubicBezTo>
                    <a:pt x="5406" y="181"/>
                    <a:pt x="6518" y="659"/>
                    <a:pt x="7239" y="1803"/>
                  </a:cubicBezTo>
                  <a:cubicBezTo>
                    <a:pt x="8697" y="4155"/>
                    <a:pt x="7044" y="7294"/>
                    <a:pt x="4746" y="8302"/>
                  </a:cubicBezTo>
                  <a:cubicBezTo>
                    <a:pt x="4672" y="8351"/>
                    <a:pt x="4733" y="8473"/>
                    <a:pt x="4831" y="8473"/>
                  </a:cubicBezTo>
                  <a:cubicBezTo>
                    <a:pt x="4841" y="8473"/>
                    <a:pt x="4850" y="8472"/>
                    <a:pt x="4860" y="8470"/>
                  </a:cubicBezTo>
                  <a:cubicBezTo>
                    <a:pt x="7299" y="7348"/>
                    <a:pt x="8751" y="4209"/>
                    <a:pt x="7380" y="1716"/>
                  </a:cubicBezTo>
                  <a:cubicBezTo>
                    <a:pt x="6683" y="470"/>
                    <a:pt x="5415" y="1"/>
                    <a:pt x="4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765212" y="1408133"/>
              <a:ext cx="713294" cy="667275"/>
            </a:xfrm>
            <a:custGeom>
              <a:avLst/>
              <a:gdLst/>
              <a:ahLst/>
              <a:cxnLst/>
              <a:rect l="l" t="t" r="r" b="b"/>
              <a:pathLst>
                <a:path w="7809" h="7305" extrusionOk="0">
                  <a:moveTo>
                    <a:pt x="3167" y="1"/>
                  </a:moveTo>
                  <a:cubicBezTo>
                    <a:pt x="2085" y="1"/>
                    <a:pt x="967" y="277"/>
                    <a:pt x="80" y="653"/>
                  </a:cubicBezTo>
                  <a:cubicBezTo>
                    <a:pt x="0" y="708"/>
                    <a:pt x="66" y="825"/>
                    <a:pt x="159" y="825"/>
                  </a:cubicBezTo>
                  <a:cubicBezTo>
                    <a:pt x="169" y="825"/>
                    <a:pt x="178" y="823"/>
                    <a:pt x="188" y="821"/>
                  </a:cubicBezTo>
                  <a:cubicBezTo>
                    <a:pt x="1069" y="437"/>
                    <a:pt x="2121" y="167"/>
                    <a:pt x="3137" y="167"/>
                  </a:cubicBezTo>
                  <a:cubicBezTo>
                    <a:pt x="4412" y="167"/>
                    <a:pt x="5629" y="592"/>
                    <a:pt x="6377" y="1748"/>
                  </a:cubicBezTo>
                  <a:cubicBezTo>
                    <a:pt x="7022" y="2696"/>
                    <a:pt x="6995" y="4013"/>
                    <a:pt x="6518" y="5021"/>
                  </a:cubicBezTo>
                  <a:cubicBezTo>
                    <a:pt x="6068" y="6002"/>
                    <a:pt x="5060" y="6728"/>
                    <a:pt x="4079" y="7152"/>
                  </a:cubicBezTo>
                  <a:cubicBezTo>
                    <a:pt x="4011" y="7197"/>
                    <a:pt x="4058" y="7305"/>
                    <a:pt x="4126" y="7305"/>
                  </a:cubicBezTo>
                  <a:cubicBezTo>
                    <a:pt x="4139" y="7305"/>
                    <a:pt x="4152" y="7301"/>
                    <a:pt x="4166" y="7293"/>
                  </a:cubicBezTo>
                  <a:cubicBezTo>
                    <a:pt x="6323" y="6365"/>
                    <a:pt x="7808" y="4074"/>
                    <a:pt x="6632" y="1802"/>
                  </a:cubicBezTo>
                  <a:cubicBezTo>
                    <a:pt x="5932" y="471"/>
                    <a:pt x="4580" y="1"/>
                    <a:pt x="3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2099709" y="2066730"/>
              <a:ext cx="273845" cy="196757"/>
            </a:xfrm>
            <a:custGeom>
              <a:avLst/>
              <a:gdLst/>
              <a:ahLst/>
              <a:cxnLst/>
              <a:rect l="l" t="t" r="r" b="b"/>
              <a:pathLst>
                <a:path w="2998" h="2154" extrusionOk="0">
                  <a:moveTo>
                    <a:pt x="715" y="457"/>
                  </a:moveTo>
                  <a:cubicBezTo>
                    <a:pt x="887" y="593"/>
                    <a:pt x="1089" y="697"/>
                    <a:pt x="1290" y="782"/>
                  </a:cubicBezTo>
                  <a:cubicBezTo>
                    <a:pt x="1458" y="862"/>
                    <a:pt x="1653" y="923"/>
                    <a:pt x="1848" y="950"/>
                  </a:cubicBezTo>
                  <a:cubicBezTo>
                    <a:pt x="1890" y="956"/>
                    <a:pt x="1932" y="959"/>
                    <a:pt x="1975" y="959"/>
                  </a:cubicBezTo>
                  <a:cubicBezTo>
                    <a:pt x="2210" y="959"/>
                    <a:pt x="2454" y="873"/>
                    <a:pt x="2691" y="873"/>
                  </a:cubicBezTo>
                  <a:cubicBezTo>
                    <a:pt x="2710" y="873"/>
                    <a:pt x="2729" y="874"/>
                    <a:pt x="2748" y="875"/>
                  </a:cubicBezTo>
                  <a:lnTo>
                    <a:pt x="2748" y="875"/>
                  </a:lnTo>
                  <a:cubicBezTo>
                    <a:pt x="2437" y="1204"/>
                    <a:pt x="2083" y="1450"/>
                    <a:pt x="1680" y="1649"/>
                  </a:cubicBezTo>
                  <a:cubicBezTo>
                    <a:pt x="1425" y="1790"/>
                    <a:pt x="1176" y="1870"/>
                    <a:pt x="921" y="1931"/>
                  </a:cubicBezTo>
                  <a:cubicBezTo>
                    <a:pt x="862" y="1946"/>
                    <a:pt x="587" y="1994"/>
                    <a:pt x="419" y="1994"/>
                  </a:cubicBezTo>
                  <a:cubicBezTo>
                    <a:pt x="279" y="1994"/>
                    <a:pt x="214" y="1960"/>
                    <a:pt x="417" y="1844"/>
                  </a:cubicBezTo>
                  <a:cubicBezTo>
                    <a:pt x="1003" y="1489"/>
                    <a:pt x="888" y="987"/>
                    <a:pt x="715" y="457"/>
                  </a:cubicBezTo>
                  <a:close/>
                  <a:moveTo>
                    <a:pt x="483" y="1"/>
                  </a:moveTo>
                  <a:cubicBezTo>
                    <a:pt x="430" y="1"/>
                    <a:pt x="381" y="61"/>
                    <a:pt x="417" y="137"/>
                  </a:cubicBezTo>
                  <a:cubicBezTo>
                    <a:pt x="423" y="146"/>
                    <a:pt x="430" y="156"/>
                    <a:pt x="436" y="166"/>
                  </a:cubicBezTo>
                  <a:lnTo>
                    <a:pt x="436" y="166"/>
                  </a:lnTo>
                  <a:cubicBezTo>
                    <a:pt x="590" y="593"/>
                    <a:pt x="933" y="1326"/>
                    <a:pt x="450" y="1622"/>
                  </a:cubicBezTo>
                  <a:cubicBezTo>
                    <a:pt x="249" y="1763"/>
                    <a:pt x="81" y="1817"/>
                    <a:pt x="27" y="2038"/>
                  </a:cubicBezTo>
                  <a:cubicBezTo>
                    <a:pt x="0" y="2099"/>
                    <a:pt x="54" y="2153"/>
                    <a:pt x="114" y="2153"/>
                  </a:cubicBezTo>
                  <a:cubicBezTo>
                    <a:pt x="145" y="2153"/>
                    <a:pt x="177" y="2154"/>
                    <a:pt x="208" y="2154"/>
                  </a:cubicBezTo>
                  <a:cubicBezTo>
                    <a:pt x="1262" y="2154"/>
                    <a:pt x="2259" y="1711"/>
                    <a:pt x="2970" y="862"/>
                  </a:cubicBezTo>
                  <a:cubicBezTo>
                    <a:pt x="2997" y="809"/>
                    <a:pt x="2997" y="755"/>
                    <a:pt x="2910" y="728"/>
                  </a:cubicBezTo>
                  <a:cubicBezTo>
                    <a:pt x="2827" y="704"/>
                    <a:pt x="2745" y="694"/>
                    <a:pt x="2663" y="694"/>
                  </a:cubicBezTo>
                  <a:cubicBezTo>
                    <a:pt x="2424" y="694"/>
                    <a:pt x="2188" y="773"/>
                    <a:pt x="1933" y="773"/>
                  </a:cubicBezTo>
                  <a:cubicBezTo>
                    <a:pt x="1868" y="773"/>
                    <a:pt x="1802" y="768"/>
                    <a:pt x="1734" y="755"/>
                  </a:cubicBezTo>
                  <a:cubicBezTo>
                    <a:pt x="1341" y="672"/>
                    <a:pt x="869" y="446"/>
                    <a:pt x="603" y="116"/>
                  </a:cubicBezTo>
                  <a:lnTo>
                    <a:pt x="603" y="116"/>
                  </a:lnTo>
                  <a:cubicBezTo>
                    <a:pt x="597" y="96"/>
                    <a:pt x="591" y="76"/>
                    <a:pt x="585" y="56"/>
                  </a:cubicBezTo>
                  <a:cubicBezTo>
                    <a:pt x="574" y="21"/>
                    <a:pt x="540" y="4"/>
                    <a:pt x="506" y="4"/>
                  </a:cubicBezTo>
                  <a:cubicBezTo>
                    <a:pt x="506" y="4"/>
                    <a:pt x="506" y="4"/>
                    <a:pt x="505" y="4"/>
                  </a:cubicBezTo>
                  <a:lnTo>
                    <a:pt x="505" y="4"/>
                  </a:lnTo>
                  <a:cubicBezTo>
                    <a:pt x="498" y="2"/>
                    <a:pt x="491" y="1"/>
                    <a:pt x="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04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07" name="Google Shape;307;p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24" name="Google Shape;324;p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2062200" y="2410733"/>
            <a:ext cx="80676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53" name="Google Shape;353;p8"/>
          <p:cNvSpPr txBox="1">
            <a:spLocks noGrp="1"/>
          </p:cNvSpPr>
          <p:nvPr>
            <p:ph type="subTitle" idx="1"/>
          </p:nvPr>
        </p:nvSpPr>
        <p:spPr>
          <a:xfrm>
            <a:off x="2062100" y="3892433"/>
            <a:ext cx="8067600" cy="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96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80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57" name="Google Shape;457;p1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3" name="Google Shape;473;p1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74" name="Google Shape;474;p1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subTitle" idx="1"/>
          </p:nvPr>
        </p:nvSpPr>
        <p:spPr>
          <a:xfrm>
            <a:off x="960000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4" name="Google Shape;504;p13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56920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5" name="Google Shape;505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894000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4"/>
          </p:nvPr>
        </p:nvSpPr>
        <p:spPr>
          <a:xfrm>
            <a:off x="4551979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7" name="Google Shape;507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416122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8" name="Google Shape;508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485975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subTitle" idx="7"/>
          </p:nvPr>
        </p:nvSpPr>
        <p:spPr>
          <a:xfrm>
            <a:off x="960000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0" name="Google Shape;51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569200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1" name="Google Shape;51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894000" y="392379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13"/>
          </p:nvPr>
        </p:nvSpPr>
        <p:spPr>
          <a:xfrm>
            <a:off x="4551979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3" name="Google Shape;51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161187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4" name="Google Shape;51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485975" y="392386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subTitle" idx="16"/>
          </p:nvPr>
        </p:nvSpPr>
        <p:spPr>
          <a:xfrm>
            <a:off x="8144067" y="2894064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6" name="Google Shape;516;p13">
            <a:hlinkClick r:id="" action="ppaction://noaction"/>
          </p:cNvPr>
          <p:cNvSpPr txBox="1">
            <a:spLocks noGrp="1"/>
          </p:cNvSpPr>
          <p:nvPr>
            <p:ph type="title" idx="17"/>
          </p:nvPr>
        </p:nvSpPr>
        <p:spPr>
          <a:xfrm>
            <a:off x="7753135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17" name="Google Shape;517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9077933" y="16934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19"/>
          </p:nvPr>
        </p:nvSpPr>
        <p:spPr>
          <a:xfrm>
            <a:off x="8144067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13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7753135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0" name="Google Shape;52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9077933" y="39238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4317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1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77" name="Google Shape;577;p1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3" name="Google Shape;593;p1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94" name="Google Shape;594;p1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5"/>
          <p:cNvSpPr txBox="1">
            <a:spLocks noGrp="1"/>
          </p:cNvSpPr>
          <p:nvPr>
            <p:ph type="title"/>
          </p:nvPr>
        </p:nvSpPr>
        <p:spPr>
          <a:xfrm>
            <a:off x="3530200" y="5285051"/>
            <a:ext cx="513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1"/>
          </p:nvPr>
        </p:nvSpPr>
        <p:spPr>
          <a:xfrm>
            <a:off x="2652600" y="2606667"/>
            <a:ext cx="6886800" cy="2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70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34" name="Google Shape;734;p1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0" name="Google Shape;750;p1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51" name="Google Shape;751;p1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79" name="Google Shape;779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1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30" name="Google Shape;830;p2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6" name="Google Shape;846;p2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47" name="Google Shape;847;p2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5" name="Google Shape;875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51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2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78" name="Google Shape;878;p2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4" name="Google Shape;894;p2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95" name="Google Shape;895;p2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2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2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2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2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2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2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2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2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2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2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2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2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2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2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2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2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2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2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3" name="Google Shape;923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1"/>
          <p:cNvSpPr txBox="1">
            <a:spLocks noGrp="1"/>
          </p:cNvSpPr>
          <p:nvPr>
            <p:ph type="subTitle" idx="1"/>
          </p:nvPr>
        </p:nvSpPr>
        <p:spPr>
          <a:xfrm>
            <a:off x="960000" y="1501900"/>
            <a:ext cx="10272000" cy="4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0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278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esource/38494342/parts-of-speech/noun-verb-adjective-sort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ordwall.net/resource/27948878/parts-of-speech/is-it-a-noun" TargetMode="External"/><Relationship Id="rId2" Type="http://schemas.openxmlformats.org/officeDocument/2006/relationships/hyperlink" Target="https://wordwall.net/resource/17093040/writing-parts-of-speech/people-place-or-thing-1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veworksheets.com/worksheet/en/english-second-language-esl/1848841" TargetMode="External"/><Relationship Id="rId5" Type="http://schemas.openxmlformats.org/officeDocument/2006/relationships/hyperlink" Target="https://www.liveworksheets.com/worksheet/en/english-second-language-esl/335276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729" y="1595138"/>
            <a:ext cx="1141171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Grammar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Parts of Speech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</a:t>
            </a:r>
            <a:r>
              <a:rPr lang="en-US" sz="4000" b="1" dirty="0" smtClean="0">
                <a:ln/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Nouns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4000" b="1" dirty="0" smtClean="0">
                <a:ln/>
                <a:solidFill>
                  <a:schemeClr val="tx1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4000" b="1" dirty="0" smtClean="0">
                <a:ln/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endParaRPr lang="en-US" sz="4000" b="1" dirty="0" smtClean="0">
              <a:ln/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📘 </a:t>
            </a:r>
            <a:r>
              <a:rPr lang="en-US" sz="4000" b="1" u="sng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English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🎓 </a:t>
            </a:r>
            <a:r>
              <a:rPr lang="en-US" sz="4000" b="1" u="sng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Grade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📆 </a:t>
            </a:r>
            <a:r>
              <a:rPr lang="en-US" sz="4000" b="1" u="sng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–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 Semester </a:t>
            </a:r>
            <a:r>
              <a:rPr lang="en-US" sz="40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2025-2026)</a:t>
            </a:r>
            <a:endParaRPr lang="en-US" sz="4000" b="1" dirty="0" smtClean="0">
              <a:ln/>
              <a:solidFill>
                <a:schemeClr val="accent3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68" y="172795"/>
            <a:ext cx="6131266" cy="11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6090" y="223307"/>
            <a:ext cx="8645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Warm up – </a:t>
            </a:r>
            <a:r>
              <a:rPr lang="en-US" sz="4400" b="1" cap="none" spc="0" dirty="0" smtClean="0">
                <a:ln/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Find Someone Who </a:t>
            </a:r>
            <a:endParaRPr lang="en-US" sz="4400" b="1" cap="none" spc="0" dirty="0">
              <a:ln/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4" y="84371"/>
            <a:ext cx="3113716" cy="3890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304" y="992748"/>
            <a:ext cx="9265787" cy="54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1792" y="1879288"/>
            <a:ext cx="11137392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1. </a:t>
            </a:r>
            <a:r>
              <a:rPr lang="en-US" sz="2400" b="1" u="sng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Participation</a:t>
            </a:r>
            <a:r>
              <a:rPr lang="en-US" sz="2400" dirty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: Each </a:t>
            </a:r>
            <a:r>
              <a:rPr lang="en-US" sz="2400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member </a:t>
            </a:r>
            <a:r>
              <a:rPr lang="en-US" sz="2400" b="1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participates</a:t>
            </a:r>
            <a:r>
              <a:rPr lang="en-US" sz="2400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and </a:t>
            </a:r>
            <a:r>
              <a:rPr lang="en-US" sz="2400" b="1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shares ideas </a:t>
            </a:r>
            <a:r>
              <a:rPr lang="en-US" sz="2400" dirty="0" smtClean="0">
                <a:solidFill>
                  <a:schemeClr val="bg2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with the group. </a:t>
            </a:r>
            <a:endParaRPr lang="en-US" sz="2400" dirty="0">
              <a:solidFill>
                <a:schemeClr val="bg2"/>
              </a:solidFill>
              <a:uFill>
                <a:solidFill>
                  <a:srgbClr val="C00000"/>
                </a:solidFill>
              </a:uFill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2. </a:t>
            </a:r>
            <a:r>
              <a:rPr lang="en-US" sz="2400" b="1" u="sng" dirty="0" smtClean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Task Completion</a:t>
            </a:r>
            <a:r>
              <a:rPr lang="en-US" sz="2400" dirty="0" smtClean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: </a:t>
            </a:r>
            <a:r>
              <a:rPr lang="en-US" sz="2400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The task is </a:t>
            </a:r>
            <a:r>
              <a:rPr lang="en-US" sz="2400" b="1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divided fairly </a:t>
            </a:r>
            <a:r>
              <a:rPr lang="en-US" sz="2400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and is completed </a:t>
            </a:r>
            <a:r>
              <a:rPr lang="en-US" sz="2400" b="1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on time</a:t>
            </a:r>
            <a:r>
              <a:rPr lang="en-US" sz="2400" dirty="0">
                <a:solidFill>
                  <a:srgbClr val="B41E94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3. </a:t>
            </a:r>
            <a:r>
              <a:rPr lang="en-US" sz="2400" b="1" u="sng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Collaboration</a:t>
            </a:r>
            <a:r>
              <a:rPr lang="en-US" sz="2400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: </a:t>
            </a:r>
            <a:r>
              <a:rPr lang="en-US" sz="240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Group members </a:t>
            </a:r>
            <a:r>
              <a:rPr lang="en-US" sz="2400" b="1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listen</a:t>
            </a:r>
            <a:r>
              <a:rPr lang="en-US" sz="240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to each </a:t>
            </a:r>
            <a:r>
              <a:rPr lang="en-US" sz="2400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other, </a:t>
            </a:r>
            <a:r>
              <a:rPr lang="en-US" sz="2400" b="1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respect</a:t>
            </a:r>
            <a:r>
              <a:rPr lang="en-US" sz="2400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ideas,  </a:t>
            </a:r>
            <a:r>
              <a:rPr lang="en-US" sz="2400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use </a:t>
            </a:r>
            <a:r>
              <a:rPr lang="en-US" sz="2400" b="1" dirty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only </a:t>
            </a:r>
            <a:r>
              <a:rPr lang="en-US" sz="2400" b="1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English</a:t>
            </a:r>
            <a:r>
              <a:rPr lang="en-US" sz="2400" dirty="0" smtClean="0">
                <a:solidFill>
                  <a:schemeClr val="accent1"/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to communicate.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4. </a:t>
            </a:r>
            <a:r>
              <a:rPr lang="en-US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Noise </a:t>
            </a:r>
            <a:r>
              <a:rPr lang="en-US" sz="2400" b="1" u="sng" dirty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Level</a:t>
            </a: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: 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Members work </a:t>
            </a: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quietly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and 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keep </a:t>
            </a:r>
            <a:r>
              <a:rPr lang="en-US" sz="2400" dirty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noise level </a:t>
            </a: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uFill>
                  <a:solidFill>
                    <a:srgbClr val="C00000"/>
                  </a:solidFill>
                </a:u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appropriate. </a:t>
            </a:r>
            <a:endParaRPr lang="en-US" sz="2400" dirty="0">
              <a:solidFill>
                <a:schemeClr val="tx1">
                  <a:lumMod val="60000"/>
                  <a:lumOff val="40000"/>
                </a:schemeClr>
              </a:solidFill>
              <a:uFill>
                <a:solidFill>
                  <a:srgbClr val="C00000"/>
                </a:solidFill>
              </a:uFill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9326" y="553319"/>
            <a:ext cx="6622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Group Work Rubric </a:t>
            </a:r>
            <a:endParaRPr lang="en-US" sz="5400" b="1" cap="none" spc="0" dirty="0">
              <a:ln/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4056" y="224729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Differentiation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4923"/>
              </p:ext>
            </p:extLst>
          </p:nvPr>
        </p:nvGraphicFramePr>
        <p:xfrm>
          <a:off x="434566" y="1148059"/>
          <a:ext cx="11642757" cy="51702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04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37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Student’s Number</a:t>
                      </a:r>
                      <a:endParaRPr lang="en-US" sz="28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Task</a:t>
                      </a:r>
                      <a:endParaRPr lang="en-US" sz="32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1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Color 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nouns</a:t>
                      </a:r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blue, </a:t>
                      </a:r>
                      <a:r>
                        <a:rPr lang="en-US" sz="32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verbs</a:t>
                      </a:r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pink, and </a:t>
                      </a:r>
                      <a:r>
                        <a:rPr lang="en-US" sz="32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adjectives</a:t>
                      </a:r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green.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1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2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Fill in the blanks with nouns, verbs, or adjectives to make a funny short story.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377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3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Write a funny mini-story that has at least 2 nouns, 2 verbs, and 2 adjectives. 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26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4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👀 Look around the classroom and quickly write</a:t>
                      </a:r>
                      <a:r>
                        <a:rPr lang="en-US" sz="3200" b="1" baseline="0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nouns, verbs, and adjectives. </a:t>
                      </a:r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9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66" y="0"/>
            <a:ext cx="11131756" cy="682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6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66" y="0"/>
            <a:ext cx="11131756" cy="682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28355" y="111137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9274" y="4142776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39583" y="1111374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9583" y="4142775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2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777" y="396685"/>
            <a:ext cx="8923575" cy="719421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Peer Work and Self-Evaluation</a:t>
            </a:r>
            <a:endParaRPr lang="en-US" sz="4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65021"/>
              </p:ext>
            </p:extLst>
          </p:nvPr>
        </p:nvGraphicFramePr>
        <p:xfrm>
          <a:off x="659227" y="1470785"/>
          <a:ext cx="10891797" cy="43383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4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13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Student’s Number</a:t>
                      </a:r>
                      <a:endParaRPr lang="en-US" sz="28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Task</a:t>
                      </a:r>
                      <a:endParaRPr lang="en-US" sz="320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3481"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1+4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Check each other’s work.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3481"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2+3</a:t>
                      </a:r>
                      <a:endParaRPr lang="en-US" sz="36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accent3"/>
                          </a:solidFill>
                          <a:effectLst/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Check each other’s work.</a:t>
                      </a:r>
                      <a:endParaRPr lang="en-US" sz="3200" b="1" dirty="0">
                        <a:solidFill>
                          <a:schemeClr val="accent3"/>
                        </a:solidFill>
                        <a:effectLst/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2" descr="2 minutes clock quick number icon 2min tim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12600" r="15893" b="21142"/>
          <a:stretch/>
        </p:blipFill>
        <p:spPr bwMode="auto">
          <a:xfrm>
            <a:off x="10173225" y="182365"/>
            <a:ext cx="1076306" cy="11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35" y="33700"/>
            <a:ext cx="11131756" cy="682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166"/>
            <a:ext cx="2570838" cy="76069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>
                <a:latin typeface="MV Boli" panose="02000500030200090000" pitchFamily="2" charset="0"/>
                <a:cs typeface="MV Boli" panose="02000500030200090000" pitchFamily="2" charset="0"/>
              </a:rPr>
              <a:t>Feedback</a:t>
            </a:r>
            <a:endParaRPr lang="en-US" sz="4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12" y="794394"/>
            <a:ext cx="5310401" cy="27486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2890" y="1410139"/>
            <a:ext cx="5102171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sz="2000" b="1" u="sng" dirty="0">
                <a:latin typeface="MV Boli" panose="02000500030200090000" pitchFamily="2" charset="0"/>
                <a:cs typeface="MV Boli" panose="02000500030200090000" pitchFamily="2" charset="0"/>
              </a:rPr>
              <a:t>children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were 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happy</a:t>
            </a:r>
            <a:r>
              <a:rPr lang="en-US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small</a:t>
            </a: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. They </a:t>
            </a: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jumped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sang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in 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sz="2000" b="1" u="sng" dirty="0">
                <a:latin typeface="MV Boli" panose="02000500030200090000" pitchFamily="2" charset="0"/>
                <a:cs typeface="MV Boli" panose="02000500030200090000" pitchFamily="2" charset="0"/>
              </a:rPr>
              <a:t>village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all 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day</a:t>
            </a: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22889" y="2743199"/>
            <a:ext cx="1019059" cy="4345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84281" y="2778657"/>
            <a:ext cx="649376" cy="3636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7927" y="4722429"/>
            <a:ext cx="9140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book</a:t>
            </a:r>
            <a:endParaRPr lang="en-US" sz="5400" b="1" cap="none" spc="0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8789" y="5384579"/>
            <a:ext cx="873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read</a:t>
            </a:r>
            <a:endParaRPr lang="en-US" sz="5400" b="1" cap="none" spc="0" dirty="0">
              <a:ln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3687" y="5397366"/>
            <a:ext cx="800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talk</a:t>
            </a:r>
            <a:endParaRPr lang="en-US" sz="5400" b="1" cap="none" spc="0" dirty="0">
              <a:ln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7927" y="5397366"/>
            <a:ext cx="1043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write</a:t>
            </a:r>
            <a:endParaRPr lang="en-US" sz="5400" b="1" cap="none" spc="0" dirty="0">
              <a:ln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0003" y="4702946"/>
            <a:ext cx="8675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desk</a:t>
            </a:r>
            <a:endParaRPr lang="en-US" sz="5400" b="1" cap="none" spc="0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503" y="4664493"/>
            <a:ext cx="13853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teacher</a:t>
            </a:r>
            <a:endParaRPr lang="en-US" sz="5400" b="1" cap="none" spc="0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2515" y="6047595"/>
            <a:ext cx="11592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bright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2736" y="6091786"/>
            <a:ext cx="9621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clean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1433" y="6095403"/>
            <a:ext cx="8467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loud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0601" y="4964556"/>
            <a:ext cx="729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dog</a:t>
            </a:r>
            <a:endParaRPr lang="en-US" sz="5400" b="1" cap="none" spc="0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6859" y="4655264"/>
            <a:ext cx="78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silly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45387" y="4984039"/>
            <a:ext cx="7008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ran</a:t>
            </a:r>
            <a:endParaRPr lang="en-US" sz="5400" b="1" cap="none" spc="0" dirty="0">
              <a:ln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76095" y="5375350"/>
            <a:ext cx="1031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shoes</a:t>
            </a:r>
            <a:endParaRPr lang="en-US" sz="5400" b="1" cap="none" spc="0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26439" y="5684642"/>
            <a:ext cx="1212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chased</a:t>
            </a:r>
            <a:endParaRPr lang="en-US" sz="5400" b="1" cap="none" spc="0" dirty="0">
              <a:ln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43889" y="6091786"/>
            <a:ext cx="1093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funny</a:t>
            </a:r>
            <a:endParaRPr lang="en-US" sz="5400" b="1" cap="none" spc="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363" y="1359861"/>
            <a:ext cx="5064270" cy="1106265"/>
          </a:xfrm>
        </p:spPr>
        <p:txBody>
          <a:bodyPr/>
          <a:lstStyle/>
          <a:p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Critical Thinking</a:t>
            </a:r>
            <a:endParaRPr lang="en-US" sz="4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6" descr="a yellow bell with a black circle in the middle of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5" y="302555"/>
            <a:ext cx="1065439" cy="10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61380" y="450473"/>
            <a:ext cx="265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Buzz in</a:t>
            </a:r>
            <a:endParaRPr lang="en-US" sz="5400" b="1" cap="none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2" descr="https://static.wikia.nocookie.net/dandys-world-robloxhorror/images/7/74/Thinking_Cap.png/revision/latest?cb=202408060255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5" b="16170"/>
          <a:stretch/>
        </p:blipFill>
        <p:spPr bwMode="auto">
          <a:xfrm>
            <a:off x="8689633" y="302555"/>
            <a:ext cx="3215673" cy="22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8432" y="2474259"/>
            <a:ext cx="9324404" cy="267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48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is it important to </a:t>
            </a:r>
            <a:r>
              <a:rPr lang="en-US" sz="48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6000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60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8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our sentences?</a:t>
            </a:r>
            <a:endParaRPr lang="en-US" sz="4800" kern="0" dirty="0">
              <a:solidFill>
                <a:schemeClr val="bg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579" y="303513"/>
            <a:ext cx="9005856" cy="1981834"/>
          </a:xfrm>
        </p:spPr>
        <p:txBody>
          <a:bodyPr/>
          <a:lstStyle/>
          <a:p>
            <a:pPr algn="ctr"/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Link to Life – </a:t>
            </a:r>
            <a:b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Discuss </a:t>
            </a:r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with a partner. </a:t>
            </a:r>
            <a:endParaRPr lang="en-US" sz="4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6693" y="2503120"/>
            <a:ext cx="11597489" cy="250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3600" u="sng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Think </a:t>
            </a:r>
            <a:r>
              <a:rPr lang="en-US" sz="3600" u="sng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your favorite </a:t>
            </a:r>
            <a:r>
              <a:rPr lang="en-US" sz="3600" u="sng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place.</a:t>
            </a:r>
          </a:p>
          <a:p>
            <a:pPr marL="571500" indent="-571500">
              <a:buFontTx/>
              <a:buChar char="-"/>
            </a:pPr>
            <a:r>
              <a:rPr lang="en-US" sz="36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</a:t>
            </a:r>
            <a:r>
              <a:rPr lang="en-US" sz="40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nouns</a:t>
            </a:r>
            <a:r>
              <a:rPr lang="en-US" sz="40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n-US" sz="4000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things</a:t>
            </a:r>
            <a:r>
              <a:rPr lang="en-US" sz="36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do you find in that </a:t>
            </a:r>
            <a:r>
              <a:rPr lang="en-US" sz="36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place</a:t>
            </a:r>
            <a:r>
              <a:rPr lang="en-US" sz="36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</a:t>
            </a:r>
            <a:r>
              <a:rPr lang="en-US" sz="40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r>
              <a:rPr lang="en-US" sz="40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show what you </a:t>
            </a:r>
            <a:r>
              <a:rPr lang="en-US" sz="40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</a:t>
            </a:r>
            <a:r>
              <a:rPr lang="en-US" sz="40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</a:t>
            </a:r>
            <a:r>
              <a:rPr lang="en-US" sz="36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kern="0" dirty="0" smtClean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</a:t>
            </a:r>
            <a:r>
              <a:rPr lang="en-US" sz="40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40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describe how it </a:t>
            </a:r>
            <a:r>
              <a:rPr lang="en-US" sz="40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feels</a:t>
            </a:r>
            <a:r>
              <a:rPr lang="en-US" sz="40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</a:t>
            </a:r>
            <a:r>
              <a:rPr lang="en-US" sz="40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looks</a:t>
            </a:r>
            <a:r>
              <a:rPr lang="en-US" sz="3600" kern="0" dirty="0">
                <a:solidFill>
                  <a:schemeClr val="bg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3600" kern="0" dirty="0">
              <a:solidFill>
                <a:schemeClr val="bg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2" descr="Image result for rally robin ka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8" y="217370"/>
            <a:ext cx="2009469" cy="17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193" t="16533" r="21630" b="27695"/>
          <a:stretch/>
        </p:blipFill>
        <p:spPr>
          <a:xfrm>
            <a:off x="1741116" y="760060"/>
            <a:ext cx="996757" cy="10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611188"/>
            <a:ext cx="11131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- identify </a:t>
            </a:r>
            <a:r>
              <a:rPr lang="en-US" sz="3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nouns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r>
              <a:rPr lang="en-US" sz="3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3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in sentences. </a:t>
            </a:r>
            <a:endParaRPr lang="en-US" sz="3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71500" lvl="0" indent="-571500">
              <a:buFontTx/>
              <a:buChar char="-"/>
            </a:pPr>
            <a:r>
              <a:rPr lang="en-US" sz="3600" dirty="0" smtClean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3600" dirty="0" smtClean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xplain what each part of speech does</a:t>
            </a:r>
          </a:p>
          <a:p>
            <a:pPr lvl="0"/>
            <a:endParaRPr lang="en-US" sz="3200" dirty="0" smtClean="0">
              <a:solidFill>
                <a:srgbClr val="20298D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71500" lvl="0" indent="-571500">
              <a:buFontTx/>
              <a:buChar char="-"/>
            </a:pPr>
            <a:r>
              <a:rPr lang="en-US" sz="3600" dirty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</a:t>
            </a:r>
            <a:r>
              <a:rPr lang="en-US" sz="3600" dirty="0" smtClean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 </a:t>
            </a: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nouns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600" b="1" i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, and </a:t>
            </a: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correctly </a:t>
            </a:r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0"/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1" name="Picture 3" descr="Outc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405" y="126419"/>
            <a:ext cx="2264291" cy="18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5653"/>
          <a:stretch/>
        </p:blipFill>
        <p:spPr>
          <a:xfrm>
            <a:off x="827528" y="126419"/>
            <a:ext cx="4686033" cy="163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7315"/>
          <a:stretch/>
        </p:blipFill>
        <p:spPr>
          <a:xfrm>
            <a:off x="4925284" y="117036"/>
            <a:ext cx="4573692" cy="18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633413"/>
            <a:ext cx="111312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By the end of this lesson, </a:t>
            </a:r>
            <a:r>
              <a:rPr lang="en-US" sz="40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students</a:t>
            </a:r>
          </a:p>
          <a:p>
            <a:r>
              <a:rPr lang="en-US" sz="40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are </a:t>
            </a:r>
            <a:r>
              <a:rPr lang="en-US" sz="4000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expected to:</a:t>
            </a:r>
          </a:p>
          <a:p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- identify </a:t>
            </a:r>
            <a:r>
              <a:rPr lang="en-US" sz="3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nouns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r>
              <a:rPr lang="en-US" sz="3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3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in sentences. </a:t>
            </a:r>
            <a:endParaRPr lang="en-US" sz="3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71500" lvl="0" indent="-571500">
              <a:buFontTx/>
              <a:buChar char="-"/>
            </a:pPr>
            <a:r>
              <a:rPr lang="en-US" sz="3600" dirty="0" smtClean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3600" dirty="0" smtClean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xplain what each part of speech does.</a:t>
            </a:r>
          </a:p>
          <a:p>
            <a:pPr lvl="0"/>
            <a:endParaRPr lang="en-US" sz="3200" dirty="0" smtClean="0">
              <a:solidFill>
                <a:srgbClr val="20298D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571500" lvl="0" indent="-571500">
              <a:buFontTx/>
              <a:buChar char="-"/>
            </a:pPr>
            <a:r>
              <a:rPr lang="en-US" sz="3600" dirty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</a:t>
            </a:r>
            <a:r>
              <a:rPr lang="en-US" sz="3600" dirty="0" smtClean="0">
                <a:solidFill>
                  <a:srgbClr val="20298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 </a:t>
            </a: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nouns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600" b="1" i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, and </a:t>
            </a: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correctly. </a:t>
            </a:r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0"/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1" name="Picture 3" descr="Outc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39" y="398023"/>
            <a:ext cx="2484057" cy="19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73649" y="606701"/>
            <a:ext cx="75053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Write one </a:t>
            </a:r>
            <a:r>
              <a:rPr lang="en-US" sz="3600" b="1" dirty="0">
                <a:latin typeface="MV Boli" panose="02000500030200090000" pitchFamily="2" charset="0"/>
                <a:cs typeface="MV Boli" panose="02000500030200090000" pitchFamily="2" charset="0"/>
              </a:rPr>
              <a:t>sentence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that 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includes</a:t>
            </a:r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3600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two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nouns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600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one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verb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, and </a:t>
            </a:r>
            <a:r>
              <a:rPr lang="en-US" sz="3600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two</a:t>
            </a: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3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Spring Parts of Speech (Noun, Verb, Adjective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4866" r="65850" b="3958"/>
          <a:stretch/>
        </p:blipFill>
        <p:spPr bwMode="auto">
          <a:xfrm>
            <a:off x="1972147" y="2824564"/>
            <a:ext cx="1715631" cy="40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pring Parts of Speech (Noun, Verb, Adjective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5" t="4866" r="36097" b="3958"/>
          <a:stretch/>
        </p:blipFill>
        <p:spPr bwMode="auto">
          <a:xfrm>
            <a:off x="4734962" y="2824564"/>
            <a:ext cx="1729212" cy="40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pring Parts of Speech (Noun, Verb, Adjective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0" t="4866" r="5542" b="3958"/>
          <a:stretch/>
        </p:blipFill>
        <p:spPr bwMode="auto">
          <a:xfrm>
            <a:off x="7511358" y="2824564"/>
            <a:ext cx="1804657" cy="413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14023"/>
          <a:stretch/>
        </p:blipFill>
        <p:spPr>
          <a:xfrm>
            <a:off x="178524" y="606701"/>
            <a:ext cx="3844904" cy="14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380" y="216173"/>
            <a:ext cx="5527420" cy="1210291"/>
          </a:xfrm>
        </p:spPr>
        <p:txBody>
          <a:bodyPr/>
          <a:lstStyle/>
          <a:p>
            <a:r>
              <a:rPr lang="en-US" sz="6600" dirty="0" smtClean="0">
                <a:latin typeface="MV Boli" panose="02000500030200090000" pitchFamily="2" charset="0"/>
                <a:cs typeface="MV Boli" panose="02000500030200090000" pitchFamily="2" charset="0"/>
              </a:rPr>
              <a:t>Let’s Play!</a:t>
            </a:r>
            <a:br>
              <a:rPr lang="en-US" sz="66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6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6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5698" y="1324558"/>
            <a:ext cx="8170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https://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  <a:hlinkClick r:id="rId2"/>
              </a:rPr>
              <a:t>wordwall.net/resource/17093040/writing-parts-of-speech/people-place-or-thing-1h</a:t>
            </a:r>
            <a:endParaRPr lang="en-US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24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80" y="1440131"/>
            <a:ext cx="2191056" cy="552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78" y="3717673"/>
            <a:ext cx="3297884" cy="427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2281" y="4461434"/>
            <a:ext cx="7942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  <a:hlinkClick r:id="rId5"/>
              </a:rPr>
              <a:t>https://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  <a:hlinkClick r:id="rId5"/>
              </a:rPr>
              <a:t>www.liveworksheets.com/worksheet/en/english-second-language-esl/335276</a:t>
            </a:r>
            <a:endParaRPr lang="en-US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92282" y="3652486"/>
            <a:ext cx="7942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  <a:hlinkClick r:id="rId6"/>
              </a:rPr>
              <a:t>https://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  <a:hlinkClick r:id="rId6"/>
              </a:rPr>
              <a:t>www.liveworksheets.com/worksheet/en/english-second-language-esl/1848841</a:t>
            </a:r>
            <a:endParaRPr lang="en-US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35698" y="2090088"/>
            <a:ext cx="8056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  <a:hlinkClick r:id="rId7"/>
              </a:rPr>
              <a:t>https://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  <a:hlinkClick r:id="rId7"/>
              </a:rPr>
              <a:t>wordwall.net/resource/27948878/parts-of-speech/is-it-a-noun</a:t>
            </a:r>
            <a:endParaRPr lang="en-US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5698" y="2707822"/>
            <a:ext cx="779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  <a:hlinkClick r:id="rId8"/>
              </a:rPr>
              <a:t>https://</a:t>
            </a:r>
            <a:r>
              <a:rPr lang="en-US" b="1" dirty="0" smtClean="0">
                <a:latin typeface="MV Boli" panose="02000500030200090000" pitchFamily="2" charset="0"/>
                <a:cs typeface="MV Boli" panose="02000500030200090000" pitchFamily="2" charset="0"/>
                <a:hlinkClick r:id="rId8"/>
              </a:rPr>
              <a:t>wordwall.net/resource/38494342/parts-of-speech/noun-verb-adjective-sort</a:t>
            </a:r>
            <a:endParaRPr lang="en-US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" name="Google Shape;2129;p43"/>
          <p:cNvGrpSpPr/>
          <p:nvPr/>
        </p:nvGrpSpPr>
        <p:grpSpPr>
          <a:xfrm>
            <a:off x="3131075" y="588138"/>
            <a:ext cx="308037" cy="260172"/>
            <a:chOff x="4966974" y="386915"/>
            <a:chExt cx="123862" cy="104621"/>
          </a:xfrm>
        </p:grpSpPr>
        <p:sp>
          <p:nvSpPr>
            <p:cNvPr id="2130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129;p43"/>
          <p:cNvGrpSpPr/>
          <p:nvPr/>
        </p:nvGrpSpPr>
        <p:grpSpPr>
          <a:xfrm>
            <a:off x="8769945" y="578869"/>
            <a:ext cx="308037" cy="260172"/>
            <a:chOff x="4966974" y="386915"/>
            <a:chExt cx="123862" cy="104621"/>
          </a:xfrm>
        </p:grpSpPr>
        <p:sp>
          <p:nvSpPr>
            <p:cNvPr id="27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12706" y="354886"/>
            <a:ext cx="5480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Pre-Assessment </a:t>
            </a:r>
            <a:endParaRPr lang="en-US" sz="5400" b="1" cap="none" spc="0" dirty="0">
              <a:ln/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82" y="1595995"/>
            <a:ext cx="2206946" cy="32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801278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Which word is a </a:t>
            </a:r>
            <a:r>
              <a:rPr lang="en-US" sz="4800" b="1" u="sng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noun</a:t>
            </a:r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4000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b="1" cap="none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run</a:t>
            </a:r>
            <a:endParaRPr lang="en-US" sz="36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3600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happy</a:t>
            </a:r>
            <a:endParaRPr lang="en-US" sz="3600" b="1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3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school</a:t>
            </a:r>
            <a:endParaRPr lang="en-US" sz="36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36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beautiful</a:t>
            </a:r>
            <a:endParaRPr lang="en-US" sz="36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49"/>
            <a:ext cx="2206946" cy="32748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6946" y="259286"/>
            <a:ext cx="9801278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Which word is a </a:t>
            </a:r>
            <a:r>
              <a:rPr lang="en-US" sz="4800" b="1" u="sng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noun</a:t>
            </a:r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4000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b="1" cap="none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run</a:t>
            </a:r>
            <a:endParaRPr lang="en-US" sz="36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3600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happy</a:t>
            </a:r>
            <a:endParaRPr lang="en-US" sz="3600" b="1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3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3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chool   = place</a:t>
            </a:r>
            <a:endParaRPr lang="en-US" sz="36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36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beautiful</a:t>
            </a:r>
            <a:endParaRPr lang="en-US" sz="36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18922" y="2299581"/>
            <a:ext cx="2933323" cy="6518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63" y="253098"/>
            <a:ext cx="2206946" cy="3274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0309" y="413182"/>
            <a:ext cx="7542172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Which word is a </a:t>
            </a:r>
            <a:r>
              <a:rPr lang="en-US" sz="4800" b="1" u="sng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verb</a:t>
            </a:r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4000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b="1" cap="none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ance   </a:t>
            </a:r>
          </a:p>
          <a:p>
            <a:pPr marL="914400" indent="-914400">
              <a:buAutoNum type="arabicPeriod"/>
            </a:pPr>
            <a:r>
              <a:rPr lang="en-US" sz="4000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blue</a:t>
            </a:r>
            <a:endParaRPr lang="en-US" sz="4000" b="1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40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hair</a:t>
            </a:r>
          </a:p>
          <a:p>
            <a:pPr marL="914400" indent="-914400">
              <a:buAutoNum type="arabicPeriod"/>
            </a:pPr>
            <a:r>
              <a:rPr lang="en-US" sz="4000" b="1" spc="50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kitten</a:t>
            </a:r>
            <a:endParaRPr lang="en-US" sz="4000" b="1" spc="50" dirty="0" smtClean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endParaRPr lang="en-US" sz="40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63" y="253098"/>
            <a:ext cx="2206946" cy="3274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0309" y="413182"/>
            <a:ext cx="7542172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Which word is a </a:t>
            </a:r>
            <a:r>
              <a:rPr lang="en-US" sz="4800" b="1" u="sng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verb</a:t>
            </a:r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4000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b="1" cap="none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ance   = action</a:t>
            </a:r>
            <a:endParaRPr lang="en-US" sz="4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blue</a:t>
            </a:r>
            <a:endParaRPr lang="en-US" sz="4000" b="1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40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hair</a:t>
            </a:r>
          </a:p>
          <a:p>
            <a:pPr marL="914400" indent="-914400">
              <a:buAutoNum type="arabicPeriod"/>
            </a:pPr>
            <a:r>
              <a:rPr lang="en-US" sz="4000" b="1" spc="50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kitten</a:t>
            </a:r>
            <a:endParaRPr lang="en-US" sz="4000" b="1" spc="50" dirty="0" smtClean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endParaRPr lang="en-US" sz="40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72419" y="1403288"/>
            <a:ext cx="2933323" cy="65185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97542"/>
            <a:ext cx="2206946" cy="3274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5547" y="719182"/>
            <a:ext cx="892721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do </a:t>
            </a:r>
            <a:r>
              <a:rPr lang="en-US" sz="4800" b="1" u="sng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4800" b="1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do?</a:t>
            </a:r>
            <a:endParaRPr lang="en-US" sz="4000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b="1" cap="none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ame people, places, and things</a:t>
            </a:r>
            <a:endParaRPr lang="en-US" sz="4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4000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how actions</a:t>
            </a:r>
            <a:endParaRPr lang="en-US" sz="4000" b="1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sz="40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escribe nouns </a:t>
            </a:r>
            <a:endParaRPr lang="en-US" sz="40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97542"/>
            <a:ext cx="2206946" cy="3274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5547" y="719182"/>
            <a:ext cx="892721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do </a:t>
            </a:r>
            <a:r>
              <a:rPr lang="en-US" sz="4800" b="1" u="sng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  <a:r>
              <a:rPr lang="en-US" sz="4800" b="1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do?</a:t>
            </a:r>
            <a:endParaRPr lang="en-US" sz="4000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b="1" cap="none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ame people, places, and things</a:t>
            </a:r>
            <a:endParaRPr lang="en-US" sz="4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sz="4000" b="1" spc="50" dirty="0" smtClean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how actions</a:t>
            </a:r>
            <a:endParaRPr lang="en-US" sz="4000" b="1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914400" indent="-914400">
              <a:buAutoNum type="arabicPeriod"/>
            </a:pPr>
            <a:r>
              <a:rPr lang="en-US" sz="4000" b="1" spc="50" dirty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n-US" sz="40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escribe nouns </a:t>
            </a:r>
            <a:endParaRPr lang="en-US" sz="4000" b="1" spc="50" dirty="0" smtClean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45260" y="2933323"/>
            <a:ext cx="4879818" cy="74051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01"/>
          <a:stretch/>
        </p:blipFill>
        <p:spPr>
          <a:xfrm>
            <a:off x="7188452" y="2411273"/>
            <a:ext cx="4827041" cy="37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Arts Subject for Middle School - 8th Grade: Vocabulary Skills by Slidesgo">
  <a:themeElements>
    <a:clrScheme name="Simple Light">
      <a:dk1>
        <a:srgbClr val="20298D"/>
      </a:dk1>
      <a:lt1>
        <a:srgbClr val="E83FA7"/>
      </a:lt1>
      <a:dk2>
        <a:srgbClr val="27AEB7"/>
      </a:dk2>
      <a:lt2>
        <a:srgbClr val="FEC16D"/>
      </a:lt2>
      <a:accent1>
        <a:srgbClr val="FC8A70"/>
      </a:accent1>
      <a:accent2>
        <a:srgbClr val="C3F1ED"/>
      </a:accent2>
      <a:accent3>
        <a:srgbClr val="9E206D"/>
      </a:accent3>
      <a:accent4>
        <a:srgbClr val="FFFFFF"/>
      </a:accent4>
      <a:accent5>
        <a:srgbClr val="FFFFFF"/>
      </a:accent5>
      <a:accent6>
        <a:srgbClr val="FFFFFF"/>
      </a:accent6>
      <a:hlink>
        <a:srgbClr val="9E20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460</Words>
  <Application>Microsoft Office PowerPoint</Application>
  <PresentationFormat>Widescreen</PresentationFormat>
  <Paragraphs>119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Cabin</vt:lpstr>
      <vt:lpstr>Calibri</vt:lpstr>
      <vt:lpstr>Lato</vt:lpstr>
      <vt:lpstr>MV Boli</vt:lpstr>
      <vt:lpstr>Neucha</vt:lpstr>
      <vt:lpstr>Patrick Hand</vt:lpstr>
      <vt:lpstr>Roboto</vt:lpstr>
      <vt:lpstr>Language Arts Subject for Middle School - 8th Grade: Vocabulary Skills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Work and Self-Evaluation</vt:lpstr>
      <vt:lpstr>Feedback</vt:lpstr>
      <vt:lpstr>Critical Thinking</vt:lpstr>
      <vt:lpstr>Link to Life –  Discuss with a partner. </vt:lpstr>
      <vt:lpstr>PowerPoint Presentation</vt:lpstr>
      <vt:lpstr>PowerPoint Presentation</vt:lpstr>
      <vt:lpstr>Let’s Play!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Shaban</dc:creator>
  <cp:lastModifiedBy>Microsoft account</cp:lastModifiedBy>
  <cp:revision>90</cp:revision>
  <dcterms:created xsi:type="dcterms:W3CDTF">2022-10-05T12:31:57Z</dcterms:created>
  <dcterms:modified xsi:type="dcterms:W3CDTF">2025-09-21T18:42:40Z</dcterms:modified>
</cp:coreProperties>
</file>