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2" r:id="rId3"/>
    <p:sldId id="261" r:id="rId4"/>
    <p:sldId id="256" r:id="rId5"/>
    <p:sldId id="264" r:id="rId6"/>
    <p:sldId id="257" r:id="rId7"/>
    <p:sldId id="258" r:id="rId8"/>
    <p:sldId id="259" r:id="rId9"/>
    <p:sldId id="260" r:id="rId10"/>
    <p:sldId id="265" r:id="rId11"/>
    <p:sldId id="266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73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aching elements of a story using folkt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613" y="0"/>
            <a:ext cx="591645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18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021" y="183551"/>
            <a:ext cx="11291809" cy="146501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Beginning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</a:t>
            </a:r>
            <a: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setting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 </a:t>
            </a:r>
            <a:r>
              <a:rPr lang="en-US" sz="4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characters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 and main </a:t>
            </a:r>
            <a:r>
              <a:rPr lang="en-US" sz="44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conflict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)</a:t>
            </a:r>
            <a:endParaRPr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322200" y="1754902"/>
            <a:ext cx="7427734" cy="2717359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3860" y="1819382"/>
            <a:ext cx="6277093" cy="258840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Add details about the setting.</a:t>
            </a:r>
          </a:p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Describe your main characters.</a:t>
            </a:r>
          </a:p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Make your conflict exciting. </a:t>
            </a:r>
            <a:endParaRPr sz="28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02076" y="4687183"/>
            <a:ext cx="9667982" cy="109568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Long ago in …, there lived… but one day …</a:t>
            </a:r>
          </a:p>
        </p:txBody>
      </p:sp>
    </p:spTree>
    <p:extLst>
      <p:ext uri="{BB962C8B-B14F-4D97-AF65-F5344CB8AC3E}">
        <p14:creationId xmlns:p14="http://schemas.microsoft.com/office/powerpoint/2010/main" val="159567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1387" y="740206"/>
            <a:ext cx="10479087" cy="229601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Middle and End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</a:t>
            </a:r>
            <a:r>
              <a:rPr lang="en-US" sz="54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</a:t>
            </a:r>
            <a:r>
              <a:rPr lang="en-US" sz="54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limax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 </a:t>
            </a:r>
            <a:r>
              <a:rPr lang="en-US" sz="5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resolution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 and </a:t>
            </a:r>
            <a:r>
              <a:rPr lang="en-US" sz="5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theme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)</a:t>
            </a:r>
            <a:endParaRPr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69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09878" y="1148511"/>
            <a:ext cx="11123317" cy="4771026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36694" y="-348928"/>
            <a:ext cx="2988645" cy="177279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Climax</a:t>
            </a:r>
            <a:endParaRPr lang="en-US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1165" y="1262633"/>
            <a:ext cx="9438637" cy="4542782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-   Suddenly, everything changed when …</a:t>
            </a:r>
          </a:p>
          <a:p>
            <a:pPr marL="34290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To everyone’s surprise …</a:t>
            </a:r>
          </a:p>
          <a:p>
            <a:pPr marL="34290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moment everyone feared had come …</a:t>
            </a:r>
          </a:p>
          <a:p>
            <a:pPr marL="34290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At that very moment, something surprising happened … </a:t>
            </a:r>
          </a:p>
          <a:p>
            <a:pPr marL="34290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It was then that the truth was revealed …</a:t>
            </a:r>
          </a:p>
          <a:p>
            <a:pPr marL="34290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Then, in the middle of the night …</a:t>
            </a:r>
          </a:p>
        </p:txBody>
      </p:sp>
    </p:spTree>
    <p:extLst>
      <p:ext uri="{BB962C8B-B14F-4D97-AF65-F5344CB8AC3E}">
        <p14:creationId xmlns:p14="http://schemas.microsoft.com/office/powerpoint/2010/main" val="37185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47866" y="1319990"/>
            <a:ext cx="5839047" cy="4484044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1342" y="-330351"/>
            <a:ext cx="9216190" cy="177279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Resolution  </a:t>
            </a:r>
            <a: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and</a:t>
            </a:r>
            <a: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  </a:t>
            </a:r>
            <a:r>
              <a:rPr lang="en-US" sz="5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Theme </a:t>
            </a:r>
            <a:endParaRPr lang="en-US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403" y="1712850"/>
            <a:ext cx="5839047" cy="318856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-   From that day on …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At last, peace returned to the village …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So, the village was safe again …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That was the day things changed forever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58564" y="1292443"/>
            <a:ext cx="5839047" cy="4484044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8069" y="1684527"/>
            <a:ext cx="5559656" cy="318856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- The villagers never forgot that …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From then on, everyone knew that … 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And so, … learned that …</a:t>
            </a:r>
          </a:p>
          <a:p>
            <a:pPr marL="342900" indent="-34290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tale reminds us to always …</a:t>
            </a:r>
          </a:p>
        </p:txBody>
      </p:sp>
    </p:spTree>
    <p:extLst>
      <p:ext uri="{BB962C8B-B14F-4D97-AF65-F5344CB8AC3E}">
        <p14:creationId xmlns:p14="http://schemas.microsoft.com/office/powerpoint/2010/main" val="347805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86953" y="848352"/>
            <a:ext cx="8380117" cy="5927833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94445" y="-313205"/>
            <a:ext cx="2853892" cy="129573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Checklist</a:t>
            </a:r>
            <a:endParaRPr lang="en-US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051" y="1019781"/>
            <a:ext cx="6217920" cy="571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6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22991" y="1406617"/>
            <a:ext cx="11946017" cy="4710475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17974"/>
          <a:stretch/>
        </p:blipFill>
        <p:spPr>
          <a:xfrm>
            <a:off x="387149" y="2183130"/>
            <a:ext cx="11417700" cy="3233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674796" y="187310"/>
            <a:ext cx="10260529" cy="129573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Writing a Short Story Rubric</a:t>
            </a:r>
            <a:endParaRPr lang="en-US" sz="2800" b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46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438" y="190047"/>
            <a:ext cx="11680012" cy="659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30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85605" y="142007"/>
            <a:ext cx="4820487" cy="8494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Theme / </a:t>
            </a:r>
            <a:r>
              <a:rPr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Moral</a:t>
            </a:r>
            <a:endParaRPr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52407" y="4234330"/>
            <a:ext cx="5399386" cy="910582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44994" y="1038613"/>
            <a:ext cx="3793327" cy="1209674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79580" y="1465573"/>
            <a:ext cx="3216794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Greed causes </a:t>
            </a:r>
            <a:r>
              <a:rPr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trouble</a:t>
            </a: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873465" y="1059938"/>
            <a:ext cx="4207339" cy="1152681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27647" y="1422713"/>
            <a:ext cx="3853157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Honesty is the best </a:t>
            </a:r>
            <a:r>
              <a:rPr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choice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407554" y="5502215"/>
            <a:ext cx="4528084" cy="997636"/>
          </a:xfrm>
          <a:prstGeom prst="roundRect">
            <a:avLst>
              <a:gd name="adj" fmla="val 1948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10832" y="5844234"/>
            <a:ext cx="4324806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Teamwork makes things </a:t>
            </a:r>
            <a:r>
              <a:rPr sz="2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easier</a:t>
            </a:r>
            <a:r>
              <a:rPr lang="en-US" sz="2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8940" y="2641343"/>
            <a:ext cx="4863456" cy="1155442"/>
          </a:xfrm>
          <a:prstGeom prst="roundRect">
            <a:avLst>
              <a:gd name="adj" fmla="val 1948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9467" y="3009776"/>
            <a:ext cx="3978773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Do not judge by </a:t>
            </a:r>
            <a:r>
              <a:rPr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appearances</a:t>
            </a: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251793" y="2630367"/>
            <a:ext cx="3951707" cy="1014563"/>
          </a:xfrm>
          <a:prstGeom prst="roundRect">
            <a:avLst>
              <a:gd name="adj" fmla="val 1948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33665" y="3014762"/>
            <a:ext cx="2787962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Hard work pays </a:t>
            </a:r>
            <a:r>
              <a:rPr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off</a:t>
            </a:r>
            <a:r>
              <a:rPr lang="en-US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609687" y="3994980"/>
            <a:ext cx="4407307" cy="1209674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796084" y="4480333"/>
            <a:ext cx="4034514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Helping others helps you </a:t>
            </a:r>
            <a:r>
              <a:rPr sz="2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too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68940" y="1107164"/>
            <a:ext cx="3272028" cy="1219596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8027" y="1554202"/>
            <a:ext cx="3009674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Bravery is </a:t>
            </a:r>
            <a:r>
              <a:rPr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rewarded</a:t>
            </a:r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68027" y="5446659"/>
            <a:ext cx="6242912" cy="1031144"/>
          </a:xfrm>
          <a:prstGeom prst="roundRect">
            <a:avLst>
              <a:gd name="adj" fmla="val 23622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57264" y="4562334"/>
            <a:ext cx="5175459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Wisdom is better than </a:t>
            </a:r>
            <a:r>
              <a:rPr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strength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995" y="5791745"/>
            <a:ext cx="6186975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small act of kindness makes a big difference. </a:t>
            </a:r>
            <a:endParaRPr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3255" y="142007"/>
            <a:ext cx="3485186" cy="8494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Characters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23861" y="942975"/>
            <a:ext cx="3524161" cy="4512945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1040" y="984612"/>
            <a:ext cx="2109808" cy="72635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40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animals</a:t>
            </a:r>
            <a:endParaRPr lang="en-US" sz="40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57" y="1698273"/>
            <a:ext cx="196412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clever fox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1853733"/>
            <a:ext cx="190495" cy="159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4357" y="2155474"/>
            <a:ext cx="2020233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brave lion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2310933"/>
            <a:ext cx="190495" cy="1596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4357" y="2612674"/>
            <a:ext cx="2739981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tricky monkey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2768133"/>
            <a:ext cx="190495" cy="15968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14357" y="3069874"/>
            <a:ext cx="180863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wise owl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3225333"/>
            <a:ext cx="190495" cy="159683"/>
          </a:xfrm>
          <a:prstGeom prst="rect">
            <a:avLst/>
          </a:prstGeom>
        </p:spPr>
      </p:pic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3682533"/>
            <a:ext cx="190495" cy="159683"/>
          </a:xfrm>
          <a:prstGeom prst="rect">
            <a:avLst/>
          </a:prstGeom>
        </p:spPr>
      </p:pic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4149258"/>
            <a:ext cx="190495" cy="15968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14357" y="4441473"/>
            <a:ext cx="3333092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hard-working ant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4606458"/>
            <a:ext cx="190495" cy="15968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14357" y="4898673"/>
            <a:ext cx="1903213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lazy bear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5063658"/>
            <a:ext cx="190495" cy="15968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14357" y="3964338"/>
            <a:ext cx="2749599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proud peacock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4927" y="3560411"/>
            <a:ext cx="220938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helpful dog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333766" y="942975"/>
            <a:ext cx="3524161" cy="4512945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Segoe Print" panose="020006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08458" y="984612"/>
            <a:ext cx="1774781" cy="72635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40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people</a:t>
            </a:r>
            <a:endParaRPr lang="en-US" sz="4000" b="1" u="sng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24261" y="1698273"/>
            <a:ext cx="2621359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young farmer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1863538"/>
            <a:ext cx="190495" cy="140073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524261" y="2155474"/>
            <a:ext cx="2029851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lonely girl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2320738"/>
            <a:ext cx="190495" cy="14007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524261" y="2612674"/>
            <a:ext cx="3071803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kind woodcutter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2777938"/>
            <a:ext cx="190495" cy="140073"/>
          </a:xfrm>
          <a:prstGeom prst="rect">
            <a:avLst/>
          </a:prstGeom>
        </p:spPr>
      </p:pic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3235138"/>
            <a:ext cx="190495" cy="14007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524261" y="3527074"/>
            <a:ext cx="3246530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adventurous child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3692338"/>
            <a:ext cx="190495" cy="14007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4524261" y="3984273"/>
            <a:ext cx="2037866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selfish girl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4159063"/>
            <a:ext cx="190495" cy="14007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4524261" y="4441473"/>
            <a:ext cx="3115084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grumpy old man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4616263"/>
            <a:ext cx="190495" cy="140073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524261" y="4898673"/>
            <a:ext cx="3326680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wise grandmother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261" y="5073463"/>
            <a:ext cx="190495" cy="140073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4524261" y="3110892"/>
            <a:ext cx="2162900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honest boy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8143671" y="984612"/>
            <a:ext cx="3936034" cy="4427319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Segoe Print" panose="02000600000000000000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852452" y="984612"/>
            <a:ext cx="2106602" cy="72635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4000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magical</a:t>
            </a:r>
            <a:endParaRPr lang="en-US" sz="3200" b="1" u="sng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334166" y="1755423"/>
            <a:ext cx="2677464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a helpful fairy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1905280"/>
            <a:ext cx="190495" cy="170889"/>
          </a:xfrm>
          <a:prstGeom prst="rect">
            <a:avLst/>
          </a:prstGeom>
        </p:spPr>
      </p:pic>
      <p:pic>
        <p:nvPicPr>
          <p:cNvPr id="52" name="Picture 5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2476780"/>
            <a:ext cx="190495" cy="170889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8334166" y="2898424"/>
            <a:ext cx="2307170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talking tree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54" name="Picture 5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3048280"/>
            <a:ext cx="190495" cy="170889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8334166" y="3469924"/>
            <a:ext cx="290829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mountain giant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3619780"/>
            <a:ext cx="190495" cy="170889"/>
          </a:xfrm>
          <a:prstGeom prst="rect">
            <a:avLst/>
          </a:prstGeom>
        </p:spPr>
      </p:pic>
      <p:pic>
        <p:nvPicPr>
          <p:cNvPr id="58" name="Picture 5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4200805"/>
            <a:ext cx="190495" cy="170889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8334166" y="4612923"/>
            <a:ext cx="2853795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enchanted bird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60" name="Picture 5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166" y="4772305"/>
            <a:ext cx="190495" cy="170889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8334166" y="2318854"/>
            <a:ext cx="269041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magical turtle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169532" y="4068875"/>
            <a:ext cx="3910173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fire-breathing dragon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5397" y="203561"/>
            <a:ext cx="3760902" cy="72635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Setting (time)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92401" y="1030179"/>
            <a:ext cx="6969760" cy="5061585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Segoe Print" panose="020006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06377" y="1226054"/>
            <a:ext cx="6613543" cy="5004447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Long, long ago …</a:t>
            </a:r>
          </a:p>
          <a:p>
            <a:pPr algn="l">
              <a:lnSpc>
                <a:spcPct val="200000"/>
              </a:lnSpc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Once upon a time …</a:t>
            </a:r>
          </a:p>
          <a:p>
            <a:pPr algn="l">
              <a:lnSpc>
                <a:spcPct val="200000"/>
              </a:lnSpc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Many years ago … </a:t>
            </a:r>
          </a:p>
          <a:p>
            <a:pPr algn="l">
              <a:lnSpc>
                <a:spcPct val="200000"/>
              </a:lnSpc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Long ago, when magic filled the earth …</a:t>
            </a:r>
          </a:p>
          <a:p>
            <a:pPr algn="l">
              <a:lnSpc>
                <a:spcPct val="200000"/>
              </a:lnSpc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Long ago, during the age of heroes …</a:t>
            </a:r>
          </a:p>
          <a:p>
            <a:pPr algn="l">
              <a:spcBef>
                <a:spcPts val="325"/>
              </a:spcBef>
              <a:spcAft>
                <a:spcPts val="325"/>
              </a:spcAft>
            </a:pPr>
            <a:endParaRPr lang="en-US" sz="24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  <a:p>
            <a:pPr algn="l">
              <a:spcBef>
                <a:spcPts val="325"/>
              </a:spcBef>
              <a:spcAft>
                <a:spcPts val="325"/>
              </a:spcAft>
            </a:pP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0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7271" y="203561"/>
            <a:ext cx="3897157" cy="72635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Setting (place)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23861" y="942975"/>
            <a:ext cx="3524161" cy="3920467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4500" y="1076944"/>
            <a:ext cx="1402885" cy="541687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nature</a:t>
            </a:r>
            <a:endParaRPr lang="en-US" sz="2800" b="1" u="sng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57" y="1717324"/>
            <a:ext cx="2262286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deep jungle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357" y="1880907"/>
            <a:ext cx="190495" cy="1624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4357" y="2231674"/>
            <a:ext cx="2009012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dark cave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357" y="2413747"/>
            <a:ext cx="190495" cy="106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4357" y="2736498"/>
            <a:ext cx="3075009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snowy mountain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4357" y="2900082"/>
            <a:ext cx="190495" cy="16248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14357" y="3250848"/>
            <a:ext cx="3163174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peaceful meadow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4357" y="3416113"/>
            <a:ext cx="190495" cy="14007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4357" y="3755673"/>
            <a:ext cx="3103863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enchanted forest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4357" y="3909732"/>
            <a:ext cx="190495" cy="1624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14357" y="4260499"/>
            <a:ext cx="2188548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stormy sea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14357" y="4454898"/>
            <a:ext cx="190495" cy="100852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4333766" y="942975"/>
            <a:ext cx="3524161" cy="3920467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Segoe Print" panose="020006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53203" y="1076944"/>
            <a:ext cx="2685287" cy="541687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28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villages/towns</a:t>
            </a:r>
            <a:endParaRPr lang="en-US" sz="28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24261" y="1850673"/>
            <a:ext cx="321286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busy marketplace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524261" y="2015938"/>
            <a:ext cx="190495" cy="14007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524261" y="2612674"/>
            <a:ext cx="2368084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small village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24261" y="2758327"/>
            <a:ext cx="190495" cy="17929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524261" y="3374674"/>
            <a:ext cx="1564980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a farm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24261" y="3537136"/>
            <a:ext cx="190495" cy="1456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53203" y="4066600"/>
            <a:ext cx="1170641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school</a:t>
            </a:r>
            <a:endParaRPr lang="en-US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048422" y="942976"/>
            <a:ext cx="3974535" cy="3603756"/>
          </a:xfrm>
          <a:prstGeom prst="roundRect">
            <a:avLst>
              <a:gd name="adj" fmla="val 1081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Segoe Print" panose="02000600000000000000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53117" y="1076944"/>
            <a:ext cx="3105273" cy="541687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lang="en-US" sz="2800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magical/fantasy</a:t>
            </a:r>
            <a:endParaRPr lang="en-US" sz="2800" b="1" u="sng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99744" y="1754480"/>
            <a:ext cx="3758583" cy="849463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kingdom of talking animals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8165146" y="1905707"/>
            <a:ext cx="190495" cy="159683"/>
          </a:xfrm>
          <a:prstGeom prst="rect">
            <a:avLst/>
          </a:prstGeom>
        </p:spPr>
      </p:pic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89364" y="3028310"/>
            <a:ext cx="190495" cy="179294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8189365" y="2918378"/>
            <a:ext cx="2853795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island of giants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12035" y="3669666"/>
            <a:ext cx="2081147" cy="480131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325"/>
              </a:spcAft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 sky palace</a:t>
            </a:r>
            <a:endParaRPr lang="en-US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216787" y="3825052"/>
            <a:ext cx="190495" cy="140073"/>
          </a:xfrm>
          <a:prstGeom prst="rect">
            <a:avLst/>
          </a:prstGeom>
        </p:spPr>
      </p:pic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15084" y="4217018"/>
            <a:ext cx="190495" cy="1792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2172" y="142007"/>
            <a:ext cx="2507353" cy="8494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Conflict</a:t>
            </a:r>
            <a:endParaRPr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65983" y="975336"/>
            <a:ext cx="3696338" cy="1532453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1256" y="975336"/>
            <a:ext cx="3505792" cy="134190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greedy character takes more than </a:t>
            </a:r>
            <a:r>
              <a:rPr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needed</a:t>
            </a: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33787" y="1321659"/>
            <a:ext cx="3495587" cy="833697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32640" y="1529219"/>
            <a:ext cx="2835969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liar causes </a:t>
            </a:r>
            <a:r>
              <a:rPr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trouble</a:t>
            </a:r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338928" y="739358"/>
            <a:ext cx="3495587" cy="1714500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49176" y="884460"/>
            <a:ext cx="3352716" cy="134190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trickster plays a prank that goes too </a:t>
            </a:r>
            <a:r>
              <a:rPr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far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5983" y="2742036"/>
            <a:ext cx="3495587" cy="1714500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6733" y="2931599"/>
            <a:ext cx="3210927" cy="1264962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Someone loses something </a:t>
            </a:r>
            <a:r>
              <a:rPr sz="2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important</a:t>
            </a:r>
            <a:r>
              <a:rPr lang="en-US" sz="2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705532" y="2793021"/>
            <a:ext cx="4229409" cy="1663515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95973" y="2792579"/>
            <a:ext cx="4138968" cy="134190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dangerous </a:t>
            </a:r>
            <a:r>
              <a:rPr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storm</a:t>
            </a:r>
            <a:r>
              <a:rPr lang="en-US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 hurricane, </a:t>
            </a:r>
            <a:r>
              <a:rPr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or </a:t>
            </a:r>
            <a:r>
              <a:rPr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flood threatens the </a:t>
            </a:r>
            <a:r>
              <a:rPr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village</a:t>
            </a:r>
            <a:r>
              <a:rPr lang="en-US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65982" y="4762500"/>
            <a:ext cx="3495587" cy="1714500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1256" y="4948798"/>
            <a:ext cx="3400314" cy="134190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lazy character refuses to help the </a:t>
            </a:r>
            <a:r>
              <a:rPr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group</a:t>
            </a:r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114797" y="4931368"/>
            <a:ext cx="6626115" cy="1376764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11159" y="5425841"/>
            <a:ext cx="6354659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proud character boasts and gets into </a:t>
            </a:r>
            <a:r>
              <a:rPr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trouble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533787" y="2706830"/>
            <a:ext cx="2872767" cy="1714500"/>
          </a:xfrm>
          <a:prstGeom prst="roundRect">
            <a:avLst>
              <a:gd name="adj" fmla="val 16666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77909" y="2794434"/>
            <a:ext cx="2832914" cy="134190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An </a:t>
            </a: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character </a:t>
            </a:r>
            <a:r>
              <a:rPr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needs </a:t>
            </a:r>
            <a:r>
              <a:rPr sz="20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to be </a:t>
            </a:r>
            <a:r>
              <a:rPr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rescued</a:t>
            </a: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66609" y="203855"/>
            <a:ext cx="2234843" cy="8494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Climax</a:t>
            </a:r>
            <a:endParaRPr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84902" y="966155"/>
            <a:ext cx="3479090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7723" y="1223158"/>
            <a:ext cx="3100464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trick is </a:t>
            </a:r>
            <a:r>
              <a:rPr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discovered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84902" y="1803506"/>
            <a:ext cx="9850639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7723" y="2001925"/>
            <a:ext cx="9587818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</a:t>
            </a:r>
            <a:r>
              <a:rPr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storm</a:t>
            </a: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,</a:t>
            </a:r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flood, earthquake, or fire</a:t>
            </a:r>
            <a:r>
              <a:rPr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hits </a:t>
            </a:r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and forces everyone to act fast.</a:t>
            </a:r>
            <a:endParaRPr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09604" y="3649771"/>
            <a:ext cx="6514937" cy="800100"/>
          </a:xfrm>
          <a:prstGeom prst="roundRect">
            <a:avLst>
              <a:gd name="adj" fmla="val 35714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7722" y="3871734"/>
            <a:ext cx="8770045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main character must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make a hard choice.</a:t>
            </a:r>
            <a:endParaRPr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84903" y="4600575"/>
            <a:ext cx="6106785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0052" y="4801592"/>
            <a:ext cx="5750228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lost item is found in a surprising </a:t>
            </a:r>
            <a:r>
              <a:rPr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place</a:t>
            </a:r>
            <a:r>
              <a:rPr lang="en-US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853306" y="5596539"/>
            <a:ext cx="6775854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34786" y="5784955"/>
            <a:ext cx="6259621" cy="418576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</a:t>
            </a:r>
            <a:r>
              <a:rPr lang="en-US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secret </a:t>
            </a:r>
            <a:r>
              <a:rPr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is revealed</a:t>
            </a:r>
            <a:r>
              <a:rPr lang="en-US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 Everyone learns the truth.</a:t>
            </a:r>
            <a:endParaRPr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09604" y="2666014"/>
            <a:ext cx="6514937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48285" y="2858733"/>
            <a:ext cx="6077241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A character risks everything to </a:t>
            </a:r>
            <a:r>
              <a:rPr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save </a:t>
            </a:r>
            <a:r>
              <a:rPr lang="en-US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someone.</a:t>
            </a:r>
            <a:endParaRPr sz="2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66733" y="7315200"/>
            <a:ext cx="6514937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09604" y="7458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DE7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14377" y="7591839"/>
            <a:ext cx="266693" cy="208721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428714" y="7482150"/>
            <a:ext cx="5719771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boastful character learns a hard lesson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815297" y="966155"/>
            <a:ext cx="6514937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12203" y="1220268"/>
            <a:ext cx="6351354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character finally admits the truth out loud.</a:t>
            </a:r>
            <a:endParaRPr sz="2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148485" y="4607769"/>
            <a:ext cx="4951654" cy="76199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57537" y="4844450"/>
            <a:ext cx="4533549" cy="41857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character is caught in a trap.</a:t>
            </a:r>
            <a:endParaRPr sz="2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8494407" y="2934443"/>
            <a:ext cx="3122955" cy="1187169"/>
          </a:xfrm>
          <a:prstGeom prst="roundRect">
            <a:avLst>
              <a:gd name="adj" fmla="val 37500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629160" y="2993054"/>
            <a:ext cx="2926033" cy="103412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character finally faces their fear.</a:t>
            </a:r>
            <a:endParaRPr sz="20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6307" y="172784"/>
            <a:ext cx="7919091" cy="78790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Resolution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(Happy Ending!)</a:t>
            </a:r>
            <a:endParaRPr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46580" y="942975"/>
            <a:ext cx="3647326" cy="1114425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746" y="1110371"/>
            <a:ext cx="3237135" cy="8494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characters forgive each </a:t>
            </a:r>
            <a:r>
              <a:rPr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other</a:t>
            </a:r>
            <a:r>
              <a:rPr lang="en-US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46740" y="991920"/>
            <a:ext cx="6829265" cy="791905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37764" y="1216670"/>
            <a:ext cx="6182973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characters</a:t>
            </a:r>
            <a:r>
              <a:rPr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share what they </a:t>
            </a:r>
            <a:r>
              <a:rPr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have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6580" y="2247899"/>
            <a:ext cx="3647326" cy="1114425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1516" y="2375619"/>
            <a:ext cx="3535250" cy="8494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trickster apologizes and </a:t>
            </a:r>
            <a:r>
              <a:rPr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learns</a:t>
            </a:r>
            <a:r>
              <a:rPr lang="en-US" sz="2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098826" y="1954268"/>
            <a:ext cx="6581066" cy="801243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22825" y="2148501"/>
            <a:ext cx="6277093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village works together to </a:t>
            </a:r>
            <a:r>
              <a:rPr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rebuild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46580" y="3543300"/>
            <a:ext cx="3567223" cy="1371600"/>
          </a:xfrm>
          <a:prstGeom prst="roundRect">
            <a:avLst>
              <a:gd name="adj" fmla="val 20833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3900" y="3624467"/>
            <a:ext cx="3086460" cy="121879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lazy character </a:t>
            </a: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promises </a:t>
            </a:r>
            <a:r>
              <a:rPr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to </a:t>
            </a:r>
            <a:r>
              <a:rPr sz="24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help next </a:t>
            </a:r>
            <a:r>
              <a:rPr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time</a:t>
            </a: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046740" y="2982237"/>
            <a:ext cx="7439767" cy="720349"/>
          </a:xfrm>
          <a:prstGeom prst="roundRect">
            <a:avLst>
              <a:gd name="adj" fmla="val 20833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6081" y="3168701"/>
            <a:ext cx="7496293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hero is rewarded for kindness or </a:t>
            </a:r>
            <a:r>
              <a:rPr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honesty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46580" y="5105399"/>
            <a:ext cx="3603339" cy="1511157"/>
          </a:xfrm>
          <a:prstGeom prst="roundRect">
            <a:avLst>
              <a:gd name="adj" fmla="val 20833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3380" y="5305479"/>
            <a:ext cx="3702721" cy="121879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greedy </a:t>
            </a:r>
            <a:r>
              <a:rPr lang="en-US" sz="2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character</a:t>
            </a:r>
            <a:r>
              <a:rPr sz="2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sz="24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loses everything but learns a </a:t>
            </a:r>
            <a:r>
              <a:rPr sz="2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lesson</a:t>
            </a:r>
            <a:r>
              <a:rPr lang="en-US" sz="2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046740" y="5724444"/>
            <a:ext cx="7861007" cy="747763"/>
          </a:xfrm>
          <a:prstGeom prst="roundRect">
            <a:avLst>
              <a:gd name="adj" fmla="val 20833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79412" y="5858259"/>
            <a:ext cx="7408580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characters </a:t>
            </a:r>
            <a:r>
              <a:rPr sz="24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celebrate </a:t>
            </a:r>
            <a:r>
              <a:rPr sz="24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with a feast or </a:t>
            </a:r>
            <a:r>
              <a:rPr sz="24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dance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.</a:t>
            </a:r>
            <a:endParaRPr sz="24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046740" y="3851586"/>
            <a:ext cx="6581066" cy="801243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16621" y="4076134"/>
            <a:ext cx="6108907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storm ends and everyone is safe. </a:t>
            </a:r>
            <a:endParaRPr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036540" y="4774201"/>
            <a:ext cx="6581066" cy="801243"/>
          </a:xfrm>
          <a:prstGeom prst="roundRect">
            <a:avLst>
              <a:gd name="adj" fmla="val 25641"/>
            </a:avLst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69674" y="4987748"/>
            <a:ext cx="6073661" cy="48013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The </a:t>
            </a:r>
            <a:r>
              <a:rPr lang="en-US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problem is solved with teamwork.</a:t>
            </a:r>
            <a:endParaRPr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612</Words>
  <Application>Microsoft Office PowerPoint</Application>
  <PresentationFormat>Widescreen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Print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Diana Shaban</cp:lastModifiedBy>
  <cp:revision>34</cp:revision>
  <dcterms:created xsi:type="dcterms:W3CDTF">2013-01-27T09:14:16Z</dcterms:created>
  <dcterms:modified xsi:type="dcterms:W3CDTF">2025-09-21T08:31:02Z</dcterms:modified>
  <cp:category/>
</cp:coreProperties>
</file>