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 Avenir Next Arabic Bold" panose="020B0604020202020204" charset="-78"/>
      <p:regular r:id="rId15"/>
    </p:embeddedFont>
    <p:embeddedFont>
      <p:font typeface="Tufuli Arabic Bold" panose="020B0604020202020204" charset="-78"/>
      <p:regular r:id="rId16"/>
    </p:embeddedFont>
    <p:embeddedFont>
      <p:font typeface="Tufuli Arabic" panose="020B0604020202020204" charset="-78"/>
      <p:regular r:id="rId17"/>
    </p:embeddedFont>
    <p:embeddedFont>
      <p:font typeface="Arimo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KG Primary Penmanship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8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2.png"/><Relationship Id="rId3" Type="http://schemas.openxmlformats.org/officeDocument/2006/relationships/hyperlink" Target="https://wordwall.net/resource/20722868" TargetMode="External"/><Relationship Id="rId12" Type="http://schemas.openxmlformats.org/officeDocument/2006/relationships/image" Target="../media/image21.svg"/><Relationship Id="rId17" Type="http://schemas.openxmlformats.org/officeDocument/2006/relationships/hyperlink" Target="https://wordwall.net/resource/20824948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9.svg"/><Relationship Id="rId1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3.sv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21.svg"/><Relationship Id="rId4" Type="http://schemas.openxmlformats.org/officeDocument/2006/relationships/image" Target="../media/image9.svg"/><Relationship Id="rId9" Type="http://schemas.openxmlformats.org/officeDocument/2006/relationships/image" Target="../media/image11.png"/><Relationship Id="rId1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hyperlink" Target="https://wordwall.net/resource/7742538" TargetMode="External"/><Relationship Id="rId10" Type="http://schemas.openxmlformats.org/officeDocument/2006/relationships/image" Target="../media/image21.svg"/><Relationship Id="rId4" Type="http://schemas.openxmlformats.org/officeDocument/2006/relationships/image" Target="../media/image9.svg"/><Relationship Id="rId9" Type="http://schemas.openxmlformats.org/officeDocument/2006/relationships/image" Target="../media/image11.png"/><Relationship Id="rId1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9.svg"/><Relationship Id="rId9" Type="http://schemas.openxmlformats.org/officeDocument/2006/relationships/image" Target="../media/image11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hyperlink" Target="https://wordwall.net/resource/20875997" TargetMode="External"/><Relationship Id="rId10" Type="http://schemas.openxmlformats.org/officeDocument/2006/relationships/image" Target="../media/image21.svg"/><Relationship Id="rId4" Type="http://schemas.openxmlformats.org/officeDocument/2006/relationships/image" Target="../media/image9.svg"/><Relationship Id="rId9" Type="http://schemas.openxmlformats.org/officeDocument/2006/relationships/image" Target="../media/image11.png"/><Relationship Id="rId1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2.png"/><Relationship Id="rId3" Type="http://schemas.openxmlformats.org/officeDocument/2006/relationships/hyperlink" Target="https://wordwall.net/resource/20722868" TargetMode="External"/><Relationship Id="rId12" Type="http://schemas.openxmlformats.org/officeDocument/2006/relationships/image" Target="../media/image21.svg"/><Relationship Id="rId17" Type="http://schemas.openxmlformats.org/officeDocument/2006/relationships/hyperlink" Target="https://wordwall.net/resource/34175571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9.svg"/><Relationship Id="rId1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35661" cy="18735661"/>
          </a:xfrm>
          <a:custGeom>
            <a:avLst/>
            <a:gdLst/>
            <a:ahLst/>
            <a:cxnLst/>
            <a:rect l="l" t="t" r="r" b="b"/>
            <a:pathLst>
              <a:path w="18735661" h="18735661">
                <a:moveTo>
                  <a:pt x="0" y="0"/>
                </a:moveTo>
                <a:lnTo>
                  <a:pt x="18735661" y="0"/>
                </a:lnTo>
                <a:lnTo>
                  <a:pt x="18735661" y="18735661"/>
                </a:lnTo>
                <a:lnTo>
                  <a:pt x="0" y="1873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51276">
            <a:off x="14449333" y="-661016"/>
            <a:ext cx="4471530" cy="4430880"/>
          </a:xfrm>
          <a:custGeom>
            <a:avLst/>
            <a:gdLst/>
            <a:ahLst/>
            <a:cxnLst/>
            <a:rect l="l" t="t" r="r" b="b"/>
            <a:pathLst>
              <a:path w="4471530" h="4430880">
                <a:moveTo>
                  <a:pt x="0" y="0"/>
                </a:moveTo>
                <a:lnTo>
                  <a:pt x="4471530" y="0"/>
                </a:lnTo>
                <a:lnTo>
                  <a:pt x="4471530" y="4430879"/>
                </a:lnTo>
                <a:lnTo>
                  <a:pt x="0" y="4430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53587" y="7736320"/>
            <a:ext cx="3263022" cy="3263022"/>
          </a:xfrm>
          <a:custGeom>
            <a:avLst/>
            <a:gdLst/>
            <a:ahLst/>
            <a:cxnLst/>
            <a:rect l="l" t="t" r="r" b="b"/>
            <a:pathLst>
              <a:path w="3263022" h="3263022">
                <a:moveTo>
                  <a:pt x="0" y="0"/>
                </a:moveTo>
                <a:lnTo>
                  <a:pt x="3263022" y="0"/>
                </a:lnTo>
                <a:lnTo>
                  <a:pt x="3263022" y="3263022"/>
                </a:lnTo>
                <a:lnTo>
                  <a:pt x="0" y="32630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223353">
            <a:off x="-281352" y="-1682139"/>
            <a:ext cx="4593639" cy="5421677"/>
          </a:xfrm>
          <a:custGeom>
            <a:avLst/>
            <a:gdLst/>
            <a:ahLst/>
            <a:cxnLst/>
            <a:rect l="l" t="t" r="r" b="b"/>
            <a:pathLst>
              <a:path w="4593639" h="5421677">
                <a:moveTo>
                  <a:pt x="0" y="0"/>
                </a:moveTo>
                <a:lnTo>
                  <a:pt x="4593639" y="0"/>
                </a:lnTo>
                <a:lnTo>
                  <a:pt x="4593639" y="5421678"/>
                </a:lnTo>
                <a:lnTo>
                  <a:pt x="0" y="54216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81299" y="1028700"/>
            <a:ext cx="13654514" cy="13257291"/>
          </a:xfrm>
          <a:custGeom>
            <a:avLst/>
            <a:gdLst/>
            <a:ahLst/>
            <a:cxnLst/>
            <a:rect l="l" t="t" r="r" b="b"/>
            <a:pathLst>
              <a:path w="13654514" h="13257291">
                <a:moveTo>
                  <a:pt x="0" y="0"/>
                </a:moveTo>
                <a:lnTo>
                  <a:pt x="13654514" y="0"/>
                </a:lnTo>
                <a:lnTo>
                  <a:pt x="13654514" y="13257291"/>
                </a:lnTo>
                <a:lnTo>
                  <a:pt x="0" y="132572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372976">
            <a:off x="-642291" y="7098851"/>
            <a:ext cx="3923926" cy="4201070"/>
          </a:xfrm>
          <a:custGeom>
            <a:avLst/>
            <a:gdLst/>
            <a:ahLst/>
            <a:cxnLst/>
            <a:rect l="l" t="t" r="r" b="b"/>
            <a:pathLst>
              <a:path w="3923926" h="4201070">
                <a:moveTo>
                  <a:pt x="0" y="0"/>
                </a:moveTo>
                <a:lnTo>
                  <a:pt x="3923926" y="0"/>
                </a:lnTo>
                <a:lnTo>
                  <a:pt x="3923926" y="4201070"/>
                </a:lnTo>
                <a:lnTo>
                  <a:pt x="0" y="42010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19859" y="2075020"/>
            <a:ext cx="2449098" cy="2444645"/>
          </a:xfrm>
          <a:custGeom>
            <a:avLst/>
            <a:gdLst/>
            <a:ahLst/>
            <a:cxnLst/>
            <a:rect l="l" t="t" r="r" b="b"/>
            <a:pathLst>
              <a:path w="2449098" h="2444645">
                <a:moveTo>
                  <a:pt x="0" y="0"/>
                </a:moveTo>
                <a:lnTo>
                  <a:pt x="2449098" y="0"/>
                </a:lnTo>
                <a:lnTo>
                  <a:pt x="2449098" y="2444645"/>
                </a:lnTo>
                <a:lnTo>
                  <a:pt x="0" y="24446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4003978" y="5086350"/>
            <a:ext cx="2738501" cy="2778118"/>
          </a:xfrm>
          <a:custGeom>
            <a:avLst/>
            <a:gdLst/>
            <a:ahLst/>
            <a:cxnLst/>
            <a:rect l="l" t="t" r="r" b="b"/>
            <a:pathLst>
              <a:path w="2738501" h="2778118">
                <a:moveTo>
                  <a:pt x="0" y="0"/>
                </a:moveTo>
                <a:lnTo>
                  <a:pt x="2738500" y="0"/>
                </a:lnTo>
                <a:lnTo>
                  <a:pt x="2738500" y="2778118"/>
                </a:lnTo>
                <a:lnTo>
                  <a:pt x="0" y="27781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12831" y="2561638"/>
            <a:ext cx="8062338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599"/>
              </a:lnSpc>
            </a:pPr>
            <a:r>
              <a:rPr lang="ar-EG" sz="9000">
                <a:solidFill>
                  <a:srgbClr val="000000"/>
                </a:solidFill>
                <a:latin typeface="Tufuli Arabic"/>
                <a:ea typeface="Tufuli Arabic"/>
                <a:cs typeface="Tufuli Arabic"/>
                <a:sym typeface="Tufuli Arabic"/>
                <a:rtl/>
              </a:rPr>
              <a:t>المهارات الرقمية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29922" y="4386315"/>
            <a:ext cx="5028155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299"/>
              </a:lnSpc>
            </a:pPr>
            <a:r>
              <a:rPr lang="ar-EG" sz="4500">
                <a:solidFill>
                  <a:srgbClr val="000000"/>
                </a:solidFill>
                <a:latin typeface="Tufuli Arabic"/>
                <a:ea typeface="Tufuli Arabic"/>
                <a:cs typeface="Tufuli Arabic"/>
                <a:sym typeface="Tufuli Arabic"/>
                <a:rtl/>
              </a:rPr>
              <a:t>الصف الخامس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29922" y="5656259"/>
            <a:ext cx="5028155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299"/>
              </a:lnSpc>
            </a:pPr>
            <a:r>
              <a:rPr lang="ar-EG" sz="4500">
                <a:solidFill>
                  <a:srgbClr val="000000"/>
                </a:solidFill>
                <a:latin typeface="Tufuli Arabic"/>
                <a:ea typeface="Tufuli Arabic"/>
                <a:cs typeface="Tufuli Arabic"/>
                <a:sym typeface="Tufuli Arabic"/>
                <a:rtl/>
              </a:rPr>
              <a:t>أماني مسلم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35661" cy="18735661"/>
          </a:xfrm>
          <a:custGeom>
            <a:avLst/>
            <a:gdLst/>
            <a:ahLst/>
            <a:cxnLst/>
            <a:rect l="l" t="t" r="r" b="b"/>
            <a:pathLst>
              <a:path w="18735661" h="18735661">
                <a:moveTo>
                  <a:pt x="0" y="0"/>
                </a:moveTo>
                <a:lnTo>
                  <a:pt x="18735661" y="0"/>
                </a:lnTo>
                <a:lnTo>
                  <a:pt x="18735661" y="18735661"/>
                </a:lnTo>
                <a:lnTo>
                  <a:pt x="0" y="1873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</p:sp>
      <p:sp>
        <p:nvSpPr>
          <p:cNvPr id="3" name="Freeform 3">
            <a:hlinkClick r:id="rId3" tooltip="https://wordwall.net/resource/20722868"/>
          </p:cNvPr>
          <p:cNvSpPr/>
          <p:nvPr/>
        </p:nvSpPr>
        <p:spPr>
          <a:xfrm>
            <a:off x="-145820" y="0"/>
            <a:ext cx="16904606" cy="16412836"/>
          </a:xfrm>
          <a:custGeom>
            <a:avLst/>
            <a:gdLst/>
            <a:ahLst/>
            <a:cxnLst/>
            <a:rect l="l" t="t" r="r" b="b"/>
            <a:pathLst>
              <a:path w="16904606" h="16412836">
                <a:moveTo>
                  <a:pt x="0" y="0"/>
                </a:moveTo>
                <a:lnTo>
                  <a:pt x="16904606" y="0"/>
                </a:lnTo>
                <a:lnTo>
                  <a:pt x="16904606" y="16412836"/>
                </a:lnTo>
                <a:lnTo>
                  <a:pt x="0" y="16412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18195" y="1771080"/>
            <a:ext cx="12460813" cy="6069194"/>
            <a:chOff x="0" y="0"/>
            <a:chExt cx="3281860" cy="1598471"/>
          </a:xfrm>
        </p:grpSpPr>
        <p:sp>
          <p:nvSpPr>
            <p:cNvPr id="5" name="Freeform 5">
              <a:hlinkClick r:id="rId3" tooltip="https://wordwall.net/resource/20722868"/>
            </p:cNvPr>
            <p:cNvSpPr/>
            <p:nvPr/>
          </p:nvSpPr>
          <p:spPr>
            <a:xfrm>
              <a:off x="0" y="0"/>
              <a:ext cx="3281860" cy="1598471"/>
            </a:xfrm>
            <a:custGeom>
              <a:avLst/>
              <a:gdLst/>
              <a:ahLst/>
              <a:cxnLst/>
              <a:rect l="l" t="t" r="r" b="b"/>
              <a:pathLst>
                <a:path w="3281860" h="1598471">
                  <a:moveTo>
                    <a:pt x="0" y="0"/>
                  </a:moveTo>
                  <a:lnTo>
                    <a:pt x="3281860" y="0"/>
                  </a:lnTo>
                  <a:lnTo>
                    <a:pt x="3281860" y="1598471"/>
                  </a:lnTo>
                  <a:lnTo>
                    <a:pt x="0" y="1598471"/>
                  </a:lnTo>
                  <a:close/>
                </a:path>
              </a:pathLst>
            </a:custGeom>
            <a:solidFill>
              <a:srgbClr val="FEFBDA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281860" cy="1646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18195" y="7462804"/>
            <a:ext cx="12460813" cy="670009"/>
            <a:chOff x="0" y="0"/>
            <a:chExt cx="3281860" cy="1764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81860" cy="176463"/>
            </a:xfrm>
            <a:custGeom>
              <a:avLst/>
              <a:gdLst/>
              <a:ahLst/>
              <a:cxnLst/>
              <a:rect l="l" t="t" r="r" b="b"/>
              <a:pathLst>
                <a:path w="3281860" h="176463">
                  <a:moveTo>
                    <a:pt x="0" y="0"/>
                  </a:moveTo>
                  <a:lnTo>
                    <a:pt x="3281860" y="0"/>
                  </a:lnTo>
                  <a:lnTo>
                    <a:pt x="3281860" y="176463"/>
                  </a:lnTo>
                  <a:lnTo>
                    <a:pt x="0" y="176463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81860" cy="224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955522" y="7621658"/>
            <a:ext cx="3315674" cy="337596"/>
          </a:xfrm>
          <a:custGeom>
            <a:avLst/>
            <a:gdLst/>
            <a:ahLst/>
            <a:cxnLst/>
            <a:rect l="l" t="t" r="r" b="b"/>
            <a:pathLst>
              <a:path w="3315674" h="337596">
                <a:moveTo>
                  <a:pt x="0" y="0"/>
                </a:moveTo>
                <a:lnTo>
                  <a:pt x="3315674" y="0"/>
                </a:lnTo>
                <a:lnTo>
                  <a:pt x="3315674" y="337596"/>
                </a:lnTo>
                <a:lnTo>
                  <a:pt x="0" y="3375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10063" y="7626549"/>
            <a:ext cx="437770" cy="332705"/>
          </a:xfrm>
          <a:custGeom>
            <a:avLst/>
            <a:gdLst/>
            <a:ahLst/>
            <a:cxnLst/>
            <a:rect l="l" t="t" r="r" b="b"/>
            <a:pathLst>
              <a:path w="437770" h="332705">
                <a:moveTo>
                  <a:pt x="0" y="0"/>
                </a:moveTo>
                <a:lnTo>
                  <a:pt x="437770" y="0"/>
                </a:lnTo>
                <a:lnTo>
                  <a:pt x="437770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29951" y="7574033"/>
            <a:ext cx="608834" cy="437253"/>
          </a:xfrm>
          <a:custGeom>
            <a:avLst/>
            <a:gdLst/>
            <a:ahLst/>
            <a:cxnLst/>
            <a:rect l="l" t="t" r="r" b="b"/>
            <a:pathLst>
              <a:path w="608834" h="437253">
                <a:moveTo>
                  <a:pt x="0" y="0"/>
                </a:moveTo>
                <a:lnTo>
                  <a:pt x="608834" y="0"/>
                </a:lnTo>
                <a:lnTo>
                  <a:pt x="608834" y="437253"/>
                </a:lnTo>
                <a:lnTo>
                  <a:pt x="0" y="4372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095935" y="7547735"/>
            <a:ext cx="545999" cy="485443"/>
          </a:xfrm>
          <a:custGeom>
            <a:avLst/>
            <a:gdLst/>
            <a:ahLst/>
            <a:cxnLst/>
            <a:rect l="l" t="t" r="r" b="b"/>
            <a:pathLst>
              <a:path w="545999" h="485443">
                <a:moveTo>
                  <a:pt x="0" y="0"/>
                </a:moveTo>
                <a:lnTo>
                  <a:pt x="545999" y="0"/>
                </a:lnTo>
                <a:lnTo>
                  <a:pt x="545999" y="485442"/>
                </a:lnTo>
                <a:lnTo>
                  <a:pt x="0" y="4854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918195" y="1268360"/>
            <a:ext cx="12460813" cy="954035"/>
            <a:chOff x="0" y="0"/>
            <a:chExt cx="3281860" cy="2512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1860" cy="251268"/>
            </a:xfrm>
            <a:custGeom>
              <a:avLst/>
              <a:gdLst/>
              <a:ahLst/>
              <a:cxnLst/>
              <a:rect l="l" t="t" r="r" b="b"/>
              <a:pathLst>
                <a:path w="3281860" h="251268">
                  <a:moveTo>
                    <a:pt x="0" y="0"/>
                  </a:moveTo>
                  <a:lnTo>
                    <a:pt x="3281860" y="0"/>
                  </a:lnTo>
                  <a:lnTo>
                    <a:pt x="3281860" y="251268"/>
                  </a:lnTo>
                  <a:lnTo>
                    <a:pt x="0" y="251268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81860" cy="29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241900" y="1425406"/>
            <a:ext cx="846128" cy="607674"/>
          </a:xfrm>
          <a:custGeom>
            <a:avLst/>
            <a:gdLst/>
            <a:ahLst/>
            <a:cxnLst/>
            <a:rect l="l" t="t" r="r" b="b"/>
            <a:pathLst>
              <a:path w="846128" h="607674">
                <a:moveTo>
                  <a:pt x="0" y="0"/>
                </a:moveTo>
                <a:lnTo>
                  <a:pt x="846128" y="0"/>
                </a:lnTo>
                <a:lnTo>
                  <a:pt x="846128" y="607674"/>
                </a:lnTo>
                <a:lnTo>
                  <a:pt x="0" y="607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658357" y="1572882"/>
            <a:ext cx="376676" cy="37667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3708039" y="1861630"/>
            <a:ext cx="27731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4130327" y="1572882"/>
            <a:ext cx="376676" cy="37667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198531" y="1641086"/>
            <a:ext cx="240267" cy="240267"/>
            <a:chOff x="0" y="0"/>
            <a:chExt cx="518455" cy="51845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8455" cy="518455"/>
            </a:xfrm>
            <a:custGeom>
              <a:avLst/>
              <a:gdLst/>
              <a:ahLst/>
              <a:cxnLst/>
              <a:rect l="l" t="t" r="r" b="b"/>
              <a:pathLst>
                <a:path w="518455" h="518455">
                  <a:moveTo>
                    <a:pt x="0" y="0"/>
                  </a:moveTo>
                  <a:lnTo>
                    <a:pt x="518455" y="0"/>
                  </a:lnTo>
                  <a:lnTo>
                    <a:pt x="518455" y="518455"/>
                  </a:lnTo>
                  <a:lnTo>
                    <a:pt x="0" y="518455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518455" cy="566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14198531" y="1666566"/>
            <a:ext cx="2402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14601643" y="1572882"/>
            <a:ext cx="376676" cy="376676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6507555" y="7631456"/>
            <a:ext cx="301249" cy="332705"/>
          </a:xfrm>
          <a:custGeom>
            <a:avLst/>
            <a:gdLst/>
            <a:ahLst/>
            <a:cxnLst/>
            <a:rect l="l" t="t" r="r" b="b"/>
            <a:pathLst>
              <a:path w="301249" h="332705">
                <a:moveTo>
                  <a:pt x="0" y="0"/>
                </a:moveTo>
                <a:lnTo>
                  <a:pt x="301249" y="0"/>
                </a:lnTo>
                <a:lnTo>
                  <a:pt x="301249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6561079" y="1316752"/>
            <a:ext cx="447770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299"/>
              </a:lnSpc>
            </a:pPr>
            <a:r>
              <a:rPr lang="ar-EG" sz="4500" b="1">
                <a:solidFill>
                  <a:srgbClr val="00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  <a:rtl/>
              </a:rPr>
              <a:t>راجع معلوماتك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617468" y="1248854"/>
            <a:ext cx="346515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3"/>
              </a:lnSpc>
            </a:pPr>
            <a:r>
              <a:rPr lang="en-US" sz="49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x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788957" y="3403801"/>
            <a:ext cx="10196394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17" tooltip="https://wordwall.net/resource/20824948"/>
              </a:rPr>
              <a:t>https://wordwall.net/resource/20824948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564" y="1471763"/>
            <a:ext cx="17372871" cy="6949149"/>
          </a:xfrm>
          <a:custGeom>
            <a:avLst/>
            <a:gdLst/>
            <a:ahLst/>
            <a:cxnLst/>
            <a:rect l="l" t="t" r="r" b="b"/>
            <a:pathLst>
              <a:path w="17372871" h="6949149">
                <a:moveTo>
                  <a:pt x="0" y="0"/>
                </a:moveTo>
                <a:lnTo>
                  <a:pt x="17372872" y="0"/>
                </a:lnTo>
                <a:lnTo>
                  <a:pt x="17372872" y="6949149"/>
                </a:lnTo>
                <a:lnTo>
                  <a:pt x="0" y="69491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13288" y="-180975"/>
            <a:ext cx="15774712" cy="107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259"/>
              </a:lnSpc>
            </a:pPr>
            <a:r>
              <a:rPr lang="ar-EG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اضافة النصوص و تنسيقها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508938"/>
            <a:ext cx="5778062" cy="5778062"/>
          </a:xfrm>
          <a:custGeom>
            <a:avLst/>
            <a:gdLst/>
            <a:ahLst/>
            <a:cxnLst/>
            <a:rect l="l" t="t" r="r" b="b"/>
            <a:pathLst>
              <a:path w="5778062" h="5778062">
                <a:moveTo>
                  <a:pt x="0" y="0"/>
                </a:moveTo>
                <a:lnTo>
                  <a:pt x="5778062" y="0"/>
                </a:lnTo>
                <a:lnTo>
                  <a:pt x="5778062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30513" y="153954"/>
            <a:ext cx="15774712" cy="526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259"/>
              </a:lnSpc>
            </a:pPr>
            <a:r>
              <a:rPr lang="ar-EG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المهمة العملي :</a:t>
            </a:r>
          </a:p>
          <a:p>
            <a:pPr algn="r" rtl="1">
              <a:lnSpc>
                <a:spcPts val="8259"/>
              </a:lnSpc>
            </a:pPr>
            <a:r>
              <a:rPr lang="ar-EG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افتحي برنامج ال وورد   </a:t>
            </a:r>
          </a:p>
          <a:p>
            <a:pPr algn="r" rtl="1">
              <a:lnSpc>
                <a:spcPts val="8259"/>
              </a:lnSpc>
            </a:pPr>
            <a:r>
              <a:rPr lang="ar-EG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احفظي الملف باسمك و خزنيه على سطح المكتب داخل مجلد خاص بصفك </a:t>
            </a:r>
          </a:p>
          <a:p>
            <a:pPr algn="r" rtl="1">
              <a:lnSpc>
                <a:spcPts val="8259"/>
              </a:lnSpc>
            </a:pPr>
            <a:r>
              <a:rPr lang="ar-EG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اضيفي النص التالي و اختاري تنسيق مناسب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35661" cy="18735661"/>
          </a:xfrm>
          <a:custGeom>
            <a:avLst/>
            <a:gdLst/>
            <a:ahLst/>
            <a:cxnLst/>
            <a:rect l="l" t="t" r="r" b="b"/>
            <a:pathLst>
              <a:path w="18735661" h="18735661">
                <a:moveTo>
                  <a:pt x="0" y="0"/>
                </a:moveTo>
                <a:lnTo>
                  <a:pt x="18735661" y="0"/>
                </a:lnTo>
                <a:lnTo>
                  <a:pt x="18735661" y="18735661"/>
                </a:lnTo>
                <a:lnTo>
                  <a:pt x="0" y="1873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51276">
            <a:off x="14449333" y="-661016"/>
            <a:ext cx="4471530" cy="4430880"/>
          </a:xfrm>
          <a:custGeom>
            <a:avLst/>
            <a:gdLst/>
            <a:ahLst/>
            <a:cxnLst/>
            <a:rect l="l" t="t" r="r" b="b"/>
            <a:pathLst>
              <a:path w="4471530" h="4430880">
                <a:moveTo>
                  <a:pt x="0" y="0"/>
                </a:moveTo>
                <a:lnTo>
                  <a:pt x="4471530" y="0"/>
                </a:lnTo>
                <a:lnTo>
                  <a:pt x="4471530" y="4430879"/>
                </a:lnTo>
                <a:lnTo>
                  <a:pt x="0" y="44308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53587" y="7736320"/>
            <a:ext cx="3263022" cy="3263022"/>
          </a:xfrm>
          <a:custGeom>
            <a:avLst/>
            <a:gdLst/>
            <a:ahLst/>
            <a:cxnLst/>
            <a:rect l="l" t="t" r="r" b="b"/>
            <a:pathLst>
              <a:path w="3263022" h="3263022">
                <a:moveTo>
                  <a:pt x="0" y="0"/>
                </a:moveTo>
                <a:lnTo>
                  <a:pt x="3263022" y="0"/>
                </a:lnTo>
                <a:lnTo>
                  <a:pt x="3263022" y="3263022"/>
                </a:lnTo>
                <a:lnTo>
                  <a:pt x="0" y="32630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223353">
            <a:off x="-281352" y="-1682139"/>
            <a:ext cx="4593639" cy="5421677"/>
          </a:xfrm>
          <a:custGeom>
            <a:avLst/>
            <a:gdLst/>
            <a:ahLst/>
            <a:cxnLst/>
            <a:rect l="l" t="t" r="r" b="b"/>
            <a:pathLst>
              <a:path w="4593639" h="5421677">
                <a:moveTo>
                  <a:pt x="0" y="0"/>
                </a:moveTo>
                <a:lnTo>
                  <a:pt x="4593639" y="0"/>
                </a:lnTo>
                <a:lnTo>
                  <a:pt x="4593639" y="5421678"/>
                </a:lnTo>
                <a:lnTo>
                  <a:pt x="0" y="54216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81299" y="1028700"/>
            <a:ext cx="13654514" cy="13257291"/>
          </a:xfrm>
          <a:custGeom>
            <a:avLst/>
            <a:gdLst/>
            <a:ahLst/>
            <a:cxnLst/>
            <a:rect l="l" t="t" r="r" b="b"/>
            <a:pathLst>
              <a:path w="13654514" h="13257291">
                <a:moveTo>
                  <a:pt x="0" y="0"/>
                </a:moveTo>
                <a:lnTo>
                  <a:pt x="13654514" y="0"/>
                </a:lnTo>
                <a:lnTo>
                  <a:pt x="13654514" y="13257291"/>
                </a:lnTo>
                <a:lnTo>
                  <a:pt x="0" y="132572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372976">
            <a:off x="-642291" y="7098851"/>
            <a:ext cx="3923926" cy="4201070"/>
          </a:xfrm>
          <a:custGeom>
            <a:avLst/>
            <a:gdLst/>
            <a:ahLst/>
            <a:cxnLst/>
            <a:rect l="l" t="t" r="r" b="b"/>
            <a:pathLst>
              <a:path w="3923926" h="4201070">
                <a:moveTo>
                  <a:pt x="0" y="0"/>
                </a:moveTo>
                <a:lnTo>
                  <a:pt x="3923926" y="0"/>
                </a:lnTo>
                <a:lnTo>
                  <a:pt x="3923926" y="4201070"/>
                </a:lnTo>
                <a:lnTo>
                  <a:pt x="0" y="42010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819859" y="2075020"/>
            <a:ext cx="2449098" cy="2444645"/>
          </a:xfrm>
          <a:custGeom>
            <a:avLst/>
            <a:gdLst/>
            <a:ahLst/>
            <a:cxnLst/>
            <a:rect l="l" t="t" r="r" b="b"/>
            <a:pathLst>
              <a:path w="2449098" h="2444645">
                <a:moveTo>
                  <a:pt x="0" y="0"/>
                </a:moveTo>
                <a:lnTo>
                  <a:pt x="2449098" y="0"/>
                </a:lnTo>
                <a:lnTo>
                  <a:pt x="2449098" y="2444645"/>
                </a:lnTo>
                <a:lnTo>
                  <a:pt x="0" y="24446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4003978" y="5086350"/>
            <a:ext cx="2738501" cy="2778118"/>
          </a:xfrm>
          <a:custGeom>
            <a:avLst/>
            <a:gdLst/>
            <a:ahLst/>
            <a:cxnLst/>
            <a:rect l="l" t="t" r="r" b="b"/>
            <a:pathLst>
              <a:path w="2738501" h="2778118">
                <a:moveTo>
                  <a:pt x="0" y="0"/>
                </a:moveTo>
                <a:lnTo>
                  <a:pt x="2738500" y="0"/>
                </a:lnTo>
                <a:lnTo>
                  <a:pt x="2738500" y="2778118"/>
                </a:lnTo>
                <a:lnTo>
                  <a:pt x="0" y="27781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982070" y="3500149"/>
            <a:ext cx="8062338" cy="158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54"/>
              </a:lnSpc>
            </a:pPr>
            <a:r>
              <a:rPr lang="en-US" sz="9182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35661" cy="18735661"/>
          </a:xfrm>
          <a:custGeom>
            <a:avLst/>
            <a:gdLst/>
            <a:ahLst/>
            <a:cxnLst/>
            <a:rect l="l" t="t" r="r" b="b"/>
            <a:pathLst>
              <a:path w="18735661" h="18735661">
                <a:moveTo>
                  <a:pt x="0" y="0"/>
                </a:moveTo>
                <a:lnTo>
                  <a:pt x="18735661" y="0"/>
                </a:lnTo>
                <a:lnTo>
                  <a:pt x="18735661" y="18735661"/>
                </a:lnTo>
                <a:lnTo>
                  <a:pt x="0" y="1873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5820" y="0"/>
            <a:ext cx="16904606" cy="16412836"/>
          </a:xfrm>
          <a:custGeom>
            <a:avLst/>
            <a:gdLst/>
            <a:ahLst/>
            <a:cxnLst/>
            <a:rect l="l" t="t" r="r" b="b"/>
            <a:pathLst>
              <a:path w="16904606" h="16412836">
                <a:moveTo>
                  <a:pt x="0" y="0"/>
                </a:moveTo>
                <a:lnTo>
                  <a:pt x="16904606" y="0"/>
                </a:lnTo>
                <a:lnTo>
                  <a:pt x="16904606" y="16412836"/>
                </a:lnTo>
                <a:lnTo>
                  <a:pt x="0" y="16412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108659" y="1771080"/>
            <a:ext cx="3270349" cy="6069194"/>
            <a:chOff x="0" y="0"/>
            <a:chExt cx="861327" cy="1598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1327" cy="1598471"/>
            </a:xfrm>
            <a:custGeom>
              <a:avLst/>
              <a:gdLst/>
              <a:ahLst/>
              <a:cxnLst/>
              <a:rect l="l" t="t" r="r" b="b"/>
              <a:pathLst>
                <a:path w="861327" h="1598471">
                  <a:moveTo>
                    <a:pt x="0" y="0"/>
                  </a:moveTo>
                  <a:lnTo>
                    <a:pt x="861327" y="0"/>
                  </a:lnTo>
                  <a:lnTo>
                    <a:pt x="861327" y="1598471"/>
                  </a:lnTo>
                  <a:lnTo>
                    <a:pt x="0" y="1598471"/>
                  </a:lnTo>
                  <a:close/>
                </a:path>
              </a:pathLst>
            </a:custGeom>
            <a:solidFill>
              <a:srgbClr val="FEFBDA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61327" cy="1646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18195" y="7462804"/>
            <a:ext cx="12460813" cy="670009"/>
            <a:chOff x="0" y="0"/>
            <a:chExt cx="3281860" cy="1764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81860" cy="176463"/>
            </a:xfrm>
            <a:custGeom>
              <a:avLst/>
              <a:gdLst/>
              <a:ahLst/>
              <a:cxnLst/>
              <a:rect l="l" t="t" r="r" b="b"/>
              <a:pathLst>
                <a:path w="3281860" h="176463">
                  <a:moveTo>
                    <a:pt x="0" y="0"/>
                  </a:moveTo>
                  <a:lnTo>
                    <a:pt x="3281860" y="0"/>
                  </a:lnTo>
                  <a:lnTo>
                    <a:pt x="3281860" y="176463"/>
                  </a:lnTo>
                  <a:lnTo>
                    <a:pt x="0" y="176463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81860" cy="224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955522" y="7621658"/>
            <a:ext cx="3315674" cy="337596"/>
          </a:xfrm>
          <a:custGeom>
            <a:avLst/>
            <a:gdLst/>
            <a:ahLst/>
            <a:cxnLst/>
            <a:rect l="l" t="t" r="r" b="b"/>
            <a:pathLst>
              <a:path w="3315674" h="337596">
                <a:moveTo>
                  <a:pt x="0" y="0"/>
                </a:moveTo>
                <a:lnTo>
                  <a:pt x="3315674" y="0"/>
                </a:lnTo>
                <a:lnTo>
                  <a:pt x="3315674" y="337596"/>
                </a:lnTo>
                <a:lnTo>
                  <a:pt x="0" y="337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10063" y="7626549"/>
            <a:ext cx="437770" cy="332705"/>
          </a:xfrm>
          <a:custGeom>
            <a:avLst/>
            <a:gdLst/>
            <a:ahLst/>
            <a:cxnLst/>
            <a:rect l="l" t="t" r="r" b="b"/>
            <a:pathLst>
              <a:path w="437770" h="332705">
                <a:moveTo>
                  <a:pt x="0" y="0"/>
                </a:moveTo>
                <a:lnTo>
                  <a:pt x="437770" y="0"/>
                </a:lnTo>
                <a:lnTo>
                  <a:pt x="437770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29951" y="7574033"/>
            <a:ext cx="608834" cy="437253"/>
          </a:xfrm>
          <a:custGeom>
            <a:avLst/>
            <a:gdLst/>
            <a:ahLst/>
            <a:cxnLst/>
            <a:rect l="l" t="t" r="r" b="b"/>
            <a:pathLst>
              <a:path w="608834" h="437253">
                <a:moveTo>
                  <a:pt x="0" y="0"/>
                </a:moveTo>
                <a:lnTo>
                  <a:pt x="608834" y="0"/>
                </a:lnTo>
                <a:lnTo>
                  <a:pt x="608834" y="437253"/>
                </a:lnTo>
                <a:lnTo>
                  <a:pt x="0" y="4372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095935" y="7547735"/>
            <a:ext cx="545999" cy="485443"/>
          </a:xfrm>
          <a:custGeom>
            <a:avLst/>
            <a:gdLst/>
            <a:ahLst/>
            <a:cxnLst/>
            <a:rect l="l" t="t" r="r" b="b"/>
            <a:pathLst>
              <a:path w="545999" h="485443">
                <a:moveTo>
                  <a:pt x="0" y="0"/>
                </a:moveTo>
                <a:lnTo>
                  <a:pt x="545999" y="0"/>
                </a:lnTo>
                <a:lnTo>
                  <a:pt x="545999" y="485442"/>
                </a:lnTo>
                <a:lnTo>
                  <a:pt x="0" y="4854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918195" y="1268360"/>
            <a:ext cx="12460813" cy="954035"/>
            <a:chOff x="0" y="0"/>
            <a:chExt cx="3281860" cy="2512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1860" cy="251268"/>
            </a:xfrm>
            <a:custGeom>
              <a:avLst/>
              <a:gdLst/>
              <a:ahLst/>
              <a:cxnLst/>
              <a:rect l="l" t="t" r="r" b="b"/>
              <a:pathLst>
                <a:path w="3281860" h="251268">
                  <a:moveTo>
                    <a:pt x="0" y="0"/>
                  </a:moveTo>
                  <a:lnTo>
                    <a:pt x="3281860" y="0"/>
                  </a:lnTo>
                  <a:lnTo>
                    <a:pt x="3281860" y="251268"/>
                  </a:lnTo>
                  <a:lnTo>
                    <a:pt x="0" y="251268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81860" cy="29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241900" y="1425406"/>
            <a:ext cx="846128" cy="607674"/>
          </a:xfrm>
          <a:custGeom>
            <a:avLst/>
            <a:gdLst/>
            <a:ahLst/>
            <a:cxnLst/>
            <a:rect l="l" t="t" r="r" b="b"/>
            <a:pathLst>
              <a:path w="846128" h="607674">
                <a:moveTo>
                  <a:pt x="0" y="0"/>
                </a:moveTo>
                <a:lnTo>
                  <a:pt x="846128" y="0"/>
                </a:lnTo>
                <a:lnTo>
                  <a:pt x="846128" y="607674"/>
                </a:lnTo>
                <a:lnTo>
                  <a:pt x="0" y="6076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658357" y="1572882"/>
            <a:ext cx="376676" cy="37667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3708039" y="1861630"/>
            <a:ext cx="27731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4130327" y="1572882"/>
            <a:ext cx="376676" cy="37667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198531" y="1641086"/>
            <a:ext cx="240267" cy="240267"/>
            <a:chOff x="0" y="0"/>
            <a:chExt cx="518455" cy="51845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8455" cy="518455"/>
            </a:xfrm>
            <a:custGeom>
              <a:avLst/>
              <a:gdLst/>
              <a:ahLst/>
              <a:cxnLst/>
              <a:rect l="l" t="t" r="r" b="b"/>
              <a:pathLst>
                <a:path w="518455" h="518455">
                  <a:moveTo>
                    <a:pt x="0" y="0"/>
                  </a:moveTo>
                  <a:lnTo>
                    <a:pt x="518455" y="0"/>
                  </a:lnTo>
                  <a:lnTo>
                    <a:pt x="518455" y="518455"/>
                  </a:lnTo>
                  <a:lnTo>
                    <a:pt x="0" y="518455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518455" cy="566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14198531" y="1666566"/>
            <a:ext cx="2402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14601643" y="1572882"/>
            <a:ext cx="376676" cy="376676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3386303" y="2619943"/>
            <a:ext cx="432438" cy="310569"/>
          </a:xfrm>
          <a:custGeom>
            <a:avLst/>
            <a:gdLst/>
            <a:ahLst/>
            <a:cxnLst/>
            <a:rect l="l" t="t" r="r" b="b"/>
            <a:pathLst>
              <a:path w="432438" h="310569">
                <a:moveTo>
                  <a:pt x="0" y="0"/>
                </a:moveTo>
                <a:lnTo>
                  <a:pt x="432437" y="0"/>
                </a:lnTo>
                <a:lnTo>
                  <a:pt x="432437" y="310569"/>
                </a:lnTo>
                <a:lnTo>
                  <a:pt x="0" y="3105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5400000">
            <a:off x="3114917" y="2674991"/>
            <a:ext cx="161095" cy="267377"/>
          </a:xfrm>
          <a:custGeom>
            <a:avLst/>
            <a:gdLst/>
            <a:ahLst/>
            <a:cxnLst/>
            <a:rect l="l" t="t" r="r" b="b"/>
            <a:pathLst>
              <a:path w="161095" h="267377">
                <a:moveTo>
                  <a:pt x="0" y="0"/>
                </a:moveTo>
                <a:lnTo>
                  <a:pt x="161094" y="0"/>
                </a:lnTo>
                <a:lnTo>
                  <a:pt x="161094" y="267377"/>
                </a:lnTo>
                <a:lnTo>
                  <a:pt x="0" y="2673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10800000">
            <a:off x="3329153" y="3291199"/>
            <a:ext cx="161095" cy="267377"/>
          </a:xfrm>
          <a:custGeom>
            <a:avLst/>
            <a:gdLst/>
            <a:ahLst/>
            <a:cxnLst/>
            <a:rect l="l" t="t" r="r" b="b"/>
            <a:pathLst>
              <a:path w="161095" h="267377">
                <a:moveTo>
                  <a:pt x="0" y="0"/>
                </a:moveTo>
                <a:lnTo>
                  <a:pt x="161094" y="0"/>
                </a:lnTo>
                <a:lnTo>
                  <a:pt x="161094" y="267377"/>
                </a:lnTo>
                <a:lnTo>
                  <a:pt x="0" y="2673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10800000">
            <a:off x="3329153" y="3958626"/>
            <a:ext cx="161095" cy="267377"/>
          </a:xfrm>
          <a:custGeom>
            <a:avLst/>
            <a:gdLst/>
            <a:ahLst/>
            <a:cxnLst/>
            <a:rect l="l" t="t" r="r" b="b"/>
            <a:pathLst>
              <a:path w="161095" h="267377">
                <a:moveTo>
                  <a:pt x="0" y="0"/>
                </a:moveTo>
                <a:lnTo>
                  <a:pt x="161094" y="0"/>
                </a:lnTo>
                <a:lnTo>
                  <a:pt x="161094" y="267377"/>
                </a:lnTo>
                <a:lnTo>
                  <a:pt x="0" y="2673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10800000">
            <a:off x="3305755" y="4646111"/>
            <a:ext cx="161095" cy="267377"/>
          </a:xfrm>
          <a:custGeom>
            <a:avLst/>
            <a:gdLst/>
            <a:ahLst/>
            <a:cxnLst/>
            <a:rect l="l" t="t" r="r" b="b"/>
            <a:pathLst>
              <a:path w="161095" h="267377">
                <a:moveTo>
                  <a:pt x="0" y="0"/>
                </a:moveTo>
                <a:lnTo>
                  <a:pt x="161095" y="0"/>
                </a:lnTo>
                <a:lnTo>
                  <a:pt x="161095" y="267377"/>
                </a:lnTo>
                <a:lnTo>
                  <a:pt x="0" y="2673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6507555" y="7631456"/>
            <a:ext cx="301249" cy="332705"/>
          </a:xfrm>
          <a:custGeom>
            <a:avLst/>
            <a:gdLst/>
            <a:ahLst/>
            <a:cxnLst/>
            <a:rect l="l" t="t" r="r" b="b"/>
            <a:pathLst>
              <a:path w="301249" h="332705">
                <a:moveTo>
                  <a:pt x="0" y="0"/>
                </a:moveTo>
                <a:lnTo>
                  <a:pt x="301249" y="0"/>
                </a:lnTo>
                <a:lnTo>
                  <a:pt x="301249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4135653" y="1266255"/>
            <a:ext cx="1993794" cy="9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79"/>
              </a:lnSpc>
            </a:pPr>
            <a:r>
              <a:rPr lang="ar-EG" sz="5199">
                <a:solidFill>
                  <a:srgbClr val="000000"/>
                </a:solidFill>
                <a:latin typeface="Tufuli Arabic"/>
                <a:ea typeface="Tufuli Arabic"/>
                <a:cs typeface="Tufuli Arabic"/>
                <a:sym typeface="Tufuli Arabic"/>
                <a:rtl/>
              </a:rPr>
              <a:t>النتاجات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617468" y="1248854"/>
            <a:ext cx="346515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3"/>
              </a:lnSpc>
            </a:pPr>
            <a:r>
              <a:rPr lang="en-US" sz="49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x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573755" y="2433356"/>
            <a:ext cx="7465457" cy="9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7279"/>
              </a:lnSpc>
              <a:spcBef>
                <a:spcPct val="0"/>
              </a:spcBef>
            </a:pPr>
            <a:r>
              <a:rPr lang="ar-EG" sz="5199" u="none" strike="noStrike">
                <a:solidFill>
                  <a:srgbClr val="000000"/>
                </a:solidFill>
                <a:latin typeface="Tufuli Arabic"/>
                <a:ea typeface="Tufuli Arabic"/>
                <a:cs typeface="Tufuli Arabic"/>
                <a:sym typeface="Tufuli Arabic"/>
                <a:rtl/>
              </a:rPr>
              <a:t>فتح برنامج الوورد  </a:t>
            </a:r>
            <a:r>
              <a:rPr lang="en-US" sz="5199" u="none" strike="noStrike">
                <a:solidFill>
                  <a:srgbClr val="000000"/>
                </a:solidFill>
                <a:latin typeface="Tufuli Arabic"/>
                <a:ea typeface="Tufuli Arabic"/>
                <a:cs typeface="Tufuli Arabic"/>
                <a:sym typeface="Tufuli Arabic"/>
              </a:rPr>
              <a:t>MS Word</a:t>
            </a:r>
            <a:r>
              <a:rPr lang="ar-EG" sz="5199" u="none" strike="noStrike">
                <a:solidFill>
                  <a:srgbClr val="000000"/>
                </a:solidFill>
                <a:latin typeface="Tufuli Arabic"/>
                <a:ea typeface="Tufuli Arabic"/>
                <a:cs typeface="Tufuli Arabic"/>
                <a:sym typeface="Tufuli Arabic"/>
                <a:rtl/>
              </a:rPr>
              <a:t>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530020" y="3396651"/>
            <a:ext cx="6788587" cy="9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7279"/>
              </a:lnSpc>
              <a:spcBef>
                <a:spcPct val="0"/>
              </a:spcBef>
            </a:pPr>
            <a:r>
              <a:rPr lang="ar-EG" sz="5199" u="none" strike="noStrike">
                <a:solidFill>
                  <a:srgbClr val="000000"/>
                </a:solidFill>
                <a:latin typeface="Tufuli Arabic"/>
                <a:ea typeface="Tufuli Arabic"/>
                <a:cs typeface="Tufuli Arabic"/>
                <a:sym typeface="Tufuli Arabic"/>
                <a:rtl/>
              </a:rPr>
              <a:t>انشاء مستند جديد  و حفظه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671704" y="4355640"/>
            <a:ext cx="6505218" cy="95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 rtl="1">
              <a:lnSpc>
                <a:spcPts val="7279"/>
              </a:lnSpc>
              <a:spcBef>
                <a:spcPct val="0"/>
              </a:spcBef>
            </a:pPr>
            <a:r>
              <a:rPr lang="ar-EG" sz="5199" u="none" strike="noStrike">
                <a:solidFill>
                  <a:srgbClr val="000000"/>
                </a:solidFill>
                <a:latin typeface="Tufuli Arabic"/>
                <a:ea typeface="Tufuli Arabic"/>
                <a:cs typeface="Tufuli Arabic"/>
                <a:sym typeface="Tufuli Arabic"/>
                <a:rtl/>
              </a:rPr>
              <a:t>اضافة نصوص و تنسيقاتها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35661" cy="18735661"/>
          </a:xfrm>
          <a:custGeom>
            <a:avLst/>
            <a:gdLst/>
            <a:ahLst/>
            <a:cxnLst/>
            <a:rect l="l" t="t" r="r" b="b"/>
            <a:pathLst>
              <a:path w="18735661" h="18735661">
                <a:moveTo>
                  <a:pt x="0" y="0"/>
                </a:moveTo>
                <a:lnTo>
                  <a:pt x="18735661" y="0"/>
                </a:lnTo>
                <a:lnTo>
                  <a:pt x="18735661" y="18735661"/>
                </a:lnTo>
                <a:lnTo>
                  <a:pt x="0" y="1873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5820" y="0"/>
            <a:ext cx="16904606" cy="16412836"/>
          </a:xfrm>
          <a:custGeom>
            <a:avLst/>
            <a:gdLst/>
            <a:ahLst/>
            <a:cxnLst/>
            <a:rect l="l" t="t" r="r" b="b"/>
            <a:pathLst>
              <a:path w="16904606" h="16412836">
                <a:moveTo>
                  <a:pt x="0" y="0"/>
                </a:moveTo>
                <a:lnTo>
                  <a:pt x="16904606" y="0"/>
                </a:lnTo>
                <a:lnTo>
                  <a:pt x="16904606" y="16412836"/>
                </a:lnTo>
                <a:lnTo>
                  <a:pt x="0" y="16412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18195" y="1771080"/>
            <a:ext cx="12460813" cy="6069194"/>
            <a:chOff x="0" y="0"/>
            <a:chExt cx="3281860" cy="1598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60" cy="1598471"/>
            </a:xfrm>
            <a:custGeom>
              <a:avLst/>
              <a:gdLst/>
              <a:ahLst/>
              <a:cxnLst/>
              <a:rect l="l" t="t" r="r" b="b"/>
              <a:pathLst>
                <a:path w="3281860" h="1598471">
                  <a:moveTo>
                    <a:pt x="0" y="0"/>
                  </a:moveTo>
                  <a:lnTo>
                    <a:pt x="3281860" y="0"/>
                  </a:lnTo>
                  <a:lnTo>
                    <a:pt x="3281860" y="1598471"/>
                  </a:lnTo>
                  <a:lnTo>
                    <a:pt x="0" y="1598471"/>
                  </a:lnTo>
                  <a:close/>
                </a:path>
              </a:pathLst>
            </a:custGeom>
            <a:solidFill>
              <a:srgbClr val="FEFBDA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281860" cy="1646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589055" y="2531918"/>
            <a:ext cx="9541271" cy="5427336"/>
            <a:chOff x="0" y="0"/>
            <a:chExt cx="2512927" cy="14294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2927" cy="1429422"/>
            </a:xfrm>
            <a:custGeom>
              <a:avLst/>
              <a:gdLst/>
              <a:ahLst/>
              <a:cxnLst/>
              <a:rect l="l" t="t" r="r" b="b"/>
              <a:pathLst>
                <a:path w="2512927" h="1429422">
                  <a:moveTo>
                    <a:pt x="0" y="0"/>
                  </a:moveTo>
                  <a:lnTo>
                    <a:pt x="2512927" y="0"/>
                  </a:lnTo>
                  <a:lnTo>
                    <a:pt x="2512927" y="1429422"/>
                  </a:lnTo>
                  <a:lnTo>
                    <a:pt x="0" y="142942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512927" cy="1477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18195" y="7462804"/>
            <a:ext cx="12460813" cy="670009"/>
            <a:chOff x="0" y="0"/>
            <a:chExt cx="3281860" cy="1764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81860" cy="176463"/>
            </a:xfrm>
            <a:custGeom>
              <a:avLst/>
              <a:gdLst/>
              <a:ahLst/>
              <a:cxnLst/>
              <a:rect l="l" t="t" r="r" b="b"/>
              <a:pathLst>
                <a:path w="3281860" h="176463">
                  <a:moveTo>
                    <a:pt x="0" y="0"/>
                  </a:moveTo>
                  <a:lnTo>
                    <a:pt x="3281860" y="0"/>
                  </a:lnTo>
                  <a:lnTo>
                    <a:pt x="3281860" y="176463"/>
                  </a:lnTo>
                  <a:lnTo>
                    <a:pt x="0" y="176463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281860" cy="224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955522" y="7621658"/>
            <a:ext cx="3315674" cy="337596"/>
          </a:xfrm>
          <a:custGeom>
            <a:avLst/>
            <a:gdLst/>
            <a:ahLst/>
            <a:cxnLst/>
            <a:rect l="l" t="t" r="r" b="b"/>
            <a:pathLst>
              <a:path w="3315674" h="337596">
                <a:moveTo>
                  <a:pt x="0" y="0"/>
                </a:moveTo>
                <a:lnTo>
                  <a:pt x="3315674" y="0"/>
                </a:lnTo>
                <a:lnTo>
                  <a:pt x="3315674" y="337596"/>
                </a:lnTo>
                <a:lnTo>
                  <a:pt x="0" y="337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10063" y="7626549"/>
            <a:ext cx="437770" cy="332705"/>
          </a:xfrm>
          <a:custGeom>
            <a:avLst/>
            <a:gdLst/>
            <a:ahLst/>
            <a:cxnLst/>
            <a:rect l="l" t="t" r="r" b="b"/>
            <a:pathLst>
              <a:path w="437770" h="332705">
                <a:moveTo>
                  <a:pt x="0" y="0"/>
                </a:moveTo>
                <a:lnTo>
                  <a:pt x="437770" y="0"/>
                </a:lnTo>
                <a:lnTo>
                  <a:pt x="437770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429951" y="7574033"/>
            <a:ext cx="608834" cy="437253"/>
          </a:xfrm>
          <a:custGeom>
            <a:avLst/>
            <a:gdLst/>
            <a:ahLst/>
            <a:cxnLst/>
            <a:rect l="l" t="t" r="r" b="b"/>
            <a:pathLst>
              <a:path w="608834" h="437253">
                <a:moveTo>
                  <a:pt x="0" y="0"/>
                </a:moveTo>
                <a:lnTo>
                  <a:pt x="608834" y="0"/>
                </a:lnTo>
                <a:lnTo>
                  <a:pt x="608834" y="437253"/>
                </a:lnTo>
                <a:lnTo>
                  <a:pt x="0" y="4372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095935" y="7547735"/>
            <a:ext cx="545999" cy="485443"/>
          </a:xfrm>
          <a:custGeom>
            <a:avLst/>
            <a:gdLst/>
            <a:ahLst/>
            <a:cxnLst/>
            <a:rect l="l" t="t" r="r" b="b"/>
            <a:pathLst>
              <a:path w="545999" h="485443">
                <a:moveTo>
                  <a:pt x="0" y="0"/>
                </a:moveTo>
                <a:lnTo>
                  <a:pt x="545999" y="0"/>
                </a:lnTo>
                <a:lnTo>
                  <a:pt x="545999" y="485442"/>
                </a:lnTo>
                <a:lnTo>
                  <a:pt x="0" y="4854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2918195" y="1268360"/>
            <a:ext cx="12460813" cy="954035"/>
            <a:chOff x="0" y="0"/>
            <a:chExt cx="3281860" cy="2512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81860" cy="251268"/>
            </a:xfrm>
            <a:custGeom>
              <a:avLst/>
              <a:gdLst/>
              <a:ahLst/>
              <a:cxnLst/>
              <a:rect l="l" t="t" r="r" b="b"/>
              <a:pathLst>
                <a:path w="3281860" h="251268">
                  <a:moveTo>
                    <a:pt x="0" y="0"/>
                  </a:moveTo>
                  <a:lnTo>
                    <a:pt x="3281860" y="0"/>
                  </a:lnTo>
                  <a:lnTo>
                    <a:pt x="3281860" y="251268"/>
                  </a:lnTo>
                  <a:lnTo>
                    <a:pt x="0" y="251268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81860" cy="29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41900" y="1425406"/>
            <a:ext cx="846128" cy="607674"/>
          </a:xfrm>
          <a:custGeom>
            <a:avLst/>
            <a:gdLst/>
            <a:ahLst/>
            <a:cxnLst/>
            <a:rect l="l" t="t" r="r" b="b"/>
            <a:pathLst>
              <a:path w="846128" h="607674">
                <a:moveTo>
                  <a:pt x="0" y="0"/>
                </a:moveTo>
                <a:lnTo>
                  <a:pt x="846128" y="0"/>
                </a:lnTo>
                <a:lnTo>
                  <a:pt x="846128" y="607674"/>
                </a:lnTo>
                <a:lnTo>
                  <a:pt x="0" y="6076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3658357" y="1572882"/>
            <a:ext cx="376676" cy="37667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13708039" y="1861630"/>
            <a:ext cx="27731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14130327" y="1572882"/>
            <a:ext cx="376676" cy="37667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198531" y="1641086"/>
            <a:ext cx="240267" cy="240267"/>
            <a:chOff x="0" y="0"/>
            <a:chExt cx="518455" cy="51845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18455" cy="518455"/>
            </a:xfrm>
            <a:custGeom>
              <a:avLst/>
              <a:gdLst/>
              <a:ahLst/>
              <a:cxnLst/>
              <a:rect l="l" t="t" r="r" b="b"/>
              <a:pathLst>
                <a:path w="518455" h="518455">
                  <a:moveTo>
                    <a:pt x="0" y="0"/>
                  </a:moveTo>
                  <a:lnTo>
                    <a:pt x="518455" y="0"/>
                  </a:lnTo>
                  <a:lnTo>
                    <a:pt x="518455" y="518455"/>
                  </a:lnTo>
                  <a:lnTo>
                    <a:pt x="0" y="518455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518455" cy="566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14198531" y="1666566"/>
            <a:ext cx="2402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2" name="Group 32"/>
          <p:cNvGrpSpPr/>
          <p:nvPr/>
        </p:nvGrpSpPr>
        <p:grpSpPr>
          <a:xfrm>
            <a:off x="14601643" y="1572882"/>
            <a:ext cx="376676" cy="37667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6507555" y="7631456"/>
            <a:ext cx="301249" cy="332705"/>
          </a:xfrm>
          <a:custGeom>
            <a:avLst/>
            <a:gdLst/>
            <a:ahLst/>
            <a:cxnLst/>
            <a:rect l="l" t="t" r="r" b="b"/>
            <a:pathLst>
              <a:path w="301249" h="332705">
                <a:moveTo>
                  <a:pt x="0" y="0"/>
                </a:moveTo>
                <a:lnTo>
                  <a:pt x="301249" y="0"/>
                </a:lnTo>
                <a:lnTo>
                  <a:pt x="301249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4192803" y="1342455"/>
            <a:ext cx="770737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299"/>
              </a:lnSpc>
            </a:pPr>
            <a:r>
              <a:rPr lang="ar-EG" sz="4500" b="1">
                <a:solidFill>
                  <a:srgbClr val="00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  <a:rtl/>
              </a:rPr>
              <a:t>استخدامات برنامج الوورد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617468" y="1248854"/>
            <a:ext cx="346515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3"/>
              </a:lnSpc>
            </a:pPr>
            <a:r>
              <a:rPr lang="en-US" sz="49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x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258735" y="5638338"/>
            <a:ext cx="9871592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15" tooltip="https://wordwall.net/resource/7742538"/>
              </a:rPr>
              <a:t>https://wordwall.net/resource/7742538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326939" y="2505744"/>
            <a:ext cx="9871592" cy="280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EG" sz="51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لنتعرف معًا أهم استخدامات برنامج  </a:t>
            </a:r>
            <a:r>
              <a:rPr lang="en-US" sz="51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</a:rPr>
              <a:t>Microsoft Word</a:t>
            </a:r>
            <a:r>
              <a:rPr lang="ar-EG" sz="51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  من خلال اللعبة التالية 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35661" cy="18735661"/>
          </a:xfrm>
          <a:custGeom>
            <a:avLst/>
            <a:gdLst/>
            <a:ahLst/>
            <a:cxnLst/>
            <a:rect l="l" t="t" r="r" b="b"/>
            <a:pathLst>
              <a:path w="18735661" h="18735661">
                <a:moveTo>
                  <a:pt x="0" y="0"/>
                </a:moveTo>
                <a:lnTo>
                  <a:pt x="18735661" y="0"/>
                </a:lnTo>
                <a:lnTo>
                  <a:pt x="18735661" y="18735661"/>
                </a:lnTo>
                <a:lnTo>
                  <a:pt x="0" y="1873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5820" y="0"/>
            <a:ext cx="16904606" cy="16412836"/>
          </a:xfrm>
          <a:custGeom>
            <a:avLst/>
            <a:gdLst/>
            <a:ahLst/>
            <a:cxnLst/>
            <a:rect l="l" t="t" r="r" b="b"/>
            <a:pathLst>
              <a:path w="16904606" h="16412836">
                <a:moveTo>
                  <a:pt x="0" y="0"/>
                </a:moveTo>
                <a:lnTo>
                  <a:pt x="16904606" y="0"/>
                </a:lnTo>
                <a:lnTo>
                  <a:pt x="16904606" y="16412836"/>
                </a:lnTo>
                <a:lnTo>
                  <a:pt x="0" y="16412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18195" y="1771080"/>
            <a:ext cx="12460813" cy="6069194"/>
            <a:chOff x="0" y="0"/>
            <a:chExt cx="3281860" cy="1598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60" cy="1598471"/>
            </a:xfrm>
            <a:custGeom>
              <a:avLst/>
              <a:gdLst/>
              <a:ahLst/>
              <a:cxnLst/>
              <a:rect l="l" t="t" r="r" b="b"/>
              <a:pathLst>
                <a:path w="3281860" h="1598471">
                  <a:moveTo>
                    <a:pt x="0" y="0"/>
                  </a:moveTo>
                  <a:lnTo>
                    <a:pt x="3281860" y="0"/>
                  </a:lnTo>
                  <a:lnTo>
                    <a:pt x="3281860" y="1598471"/>
                  </a:lnTo>
                  <a:lnTo>
                    <a:pt x="0" y="1598471"/>
                  </a:lnTo>
                  <a:close/>
                </a:path>
              </a:pathLst>
            </a:custGeom>
            <a:solidFill>
              <a:srgbClr val="FEFBDA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281860" cy="1646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18195" y="7462804"/>
            <a:ext cx="12460813" cy="670009"/>
            <a:chOff x="0" y="0"/>
            <a:chExt cx="3281860" cy="1764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81860" cy="176463"/>
            </a:xfrm>
            <a:custGeom>
              <a:avLst/>
              <a:gdLst/>
              <a:ahLst/>
              <a:cxnLst/>
              <a:rect l="l" t="t" r="r" b="b"/>
              <a:pathLst>
                <a:path w="3281860" h="176463">
                  <a:moveTo>
                    <a:pt x="0" y="0"/>
                  </a:moveTo>
                  <a:lnTo>
                    <a:pt x="3281860" y="0"/>
                  </a:lnTo>
                  <a:lnTo>
                    <a:pt x="3281860" y="176463"/>
                  </a:lnTo>
                  <a:lnTo>
                    <a:pt x="0" y="176463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281860" cy="224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6955522" y="7621658"/>
            <a:ext cx="3315674" cy="337596"/>
          </a:xfrm>
          <a:custGeom>
            <a:avLst/>
            <a:gdLst/>
            <a:ahLst/>
            <a:cxnLst/>
            <a:rect l="l" t="t" r="r" b="b"/>
            <a:pathLst>
              <a:path w="3315674" h="337596">
                <a:moveTo>
                  <a:pt x="0" y="0"/>
                </a:moveTo>
                <a:lnTo>
                  <a:pt x="3315674" y="0"/>
                </a:lnTo>
                <a:lnTo>
                  <a:pt x="3315674" y="337596"/>
                </a:lnTo>
                <a:lnTo>
                  <a:pt x="0" y="337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10063" y="7626549"/>
            <a:ext cx="437770" cy="332705"/>
          </a:xfrm>
          <a:custGeom>
            <a:avLst/>
            <a:gdLst/>
            <a:ahLst/>
            <a:cxnLst/>
            <a:rect l="l" t="t" r="r" b="b"/>
            <a:pathLst>
              <a:path w="437770" h="332705">
                <a:moveTo>
                  <a:pt x="0" y="0"/>
                </a:moveTo>
                <a:lnTo>
                  <a:pt x="437770" y="0"/>
                </a:lnTo>
                <a:lnTo>
                  <a:pt x="437770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429951" y="7574033"/>
            <a:ext cx="608834" cy="437253"/>
          </a:xfrm>
          <a:custGeom>
            <a:avLst/>
            <a:gdLst/>
            <a:ahLst/>
            <a:cxnLst/>
            <a:rect l="l" t="t" r="r" b="b"/>
            <a:pathLst>
              <a:path w="608834" h="437253">
                <a:moveTo>
                  <a:pt x="0" y="0"/>
                </a:moveTo>
                <a:lnTo>
                  <a:pt x="608834" y="0"/>
                </a:lnTo>
                <a:lnTo>
                  <a:pt x="608834" y="437253"/>
                </a:lnTo>
                <a:lnTo>
                  <a:pt x="0" y="4372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095935" y="7547735"/>
            <a:ext cx="545999" cy="485443"/>
          </a:xfrm>
          <a:custGeom>
            <a:avLst/>
            <a:gdLst/>
            <a:ahLst/>
            <a:cxnLst/>
            <a:rect l="l" t="t" r="r" b="b"/>
            <a:pathLst>
              <a:path w="545999" h="485443">
                <a:moveTo>
                  <a:pt x="0" y="0"/>
                </a:moveTo>
                <a:lnTo>
                  <a:pt x="545999" y="0"/>
                </a:lnTo>
                <a:lnTo>
                  <a:pt x="545999" y="485442"/>
                </a:lnTo>
                <a:lnTo>
                  <a:pt x="0" y="4854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2918195" y="1268360"/>
            <a:ext cx="12460813" cy="954035"/>
            <a:chOff x="0" y="0"/>
            <a:chExt cx="3281860" cy="2512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81860" cy="251268"/>
            </a:xfrm>
            <a:custGeom>
              <a:avLst/>
              <a:gdLst/>
              <a:ahLst/>
              <a:cxnLst/>
              <a:rect l="l" t="t" r="r" b="b"/>
              <a:pathLst>
                <a:path w="3281860" h="251268">
                  <a:moveTo>
                    <a:pt x="0" y="0"/>
                  </a:moveTo>
                  <a:lnTo>
                    <a:pt x="3281860" y="0"/>
                  </a:lnTo>
                  <a:lnTo>
                    <a:pt x="3281860" y="251268"/>
                  </a:lnTo>
                  <a:lnTo>
                    <a:pt x="0" y="251268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3281860" cy="29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3241900" y="1425406"/>
            <a:ext cx="846128" cy="607674"/>
          </a:xfrm>
          <a:custGeom>
            <a:avLst/>
            <a:gdLst/>
            <a:ahLst/>
            <a:cxnLst/>
            <a:rect l="l" t="t" r="r" b="b"/>
            <a:pathLst>
              <a:path w="846128" h="607674">
                <a:moveTo>
                  <a:pt x="0" y="0"/>
                </a:moveTo>
                <a:lnTo>
                  <a:pt x="846128" y="0"/>
                </a:lnTo>
                <a:lnTo>
                  <a:pt x="846128" y="607674"/>
                </a:lnTo>
                <a:lnTo>
                  <a:pt x="0" y="6076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13658357" y="1572882"/>
            <a:ext cx="376676" cy="37667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13708039" y="1861630"/>
            <a:ext cx="27731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5" name="Group 25"/>
          <p:cNvGrpSpPr/>
          <p:nvPr/>
        </p:nvGrpSpPr>
        <p:grpSpPr>
          <a:xfrm>
            <a:off x="14130327" y="1572882"/>
            <a:ext cx="376676" cy="37667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4198531" y="1641086"/>
            <a:ext cx="240267" cy="240267"/>
            <a:chOff x="0" y="0"/>
            <a:chExt cx="518455" cy="51845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18455" cy="518455"/>
            </a:xfrm>
            <a:custGeom>
              <a:avLst/>
              <a:gdLst/>
              <a:ahLst/>
              <a:cxnLst/>
              <a:rect l="l" t="t" r="r" b="b"/>
              <a:pathLst>
                <a:path w="518455" h="518455">
                  <a:moveTo>
                    <a:pt x="0" y="0"/>
                  </a:moveTo>
                  <a:lnTo>
                    <a:pt x="518455" y="0"/>
                  </a:lnTo>
                  <a:lnTo>
                    <a:pt x="518455" y="518455"/>
                  </a:lnTo>
                  <a:lnTo>
                    <a:pt x="0" y="518455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518455" cy="566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14198531" y="1666566"/>
            <a:ext cx="2402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2" name="Group 32"/>
          <p:cNvGrpSpPr/>
          <p:nvPr/>
        </p:nvGrpSpPr>
        <p:grpSpPr>
          <a:xfrm>
            <a:off x="14601643" y="1572882"/>
            <a:ext cx="376676" cy="37667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6507555" y="7631456"/>
            <a:ext cx="301249" cy="332705"/>
          </a:xfrm>
          <a:custGeom>
            <a:avLst/>
            <a:gdLst/>
            <a:ahLst/>
            <a:cxnLst/>
            <a:rect l="l" t="t" r="r" b="b"/>
            <a:pathLst>
              <a:path w="301249" h="332705">
                <a:moveTo>
                  <a:pt x="0" y="0"/>
                </a:moveTo>
                <a:lnTo>
                  <a:pt x="301249" y="0"/>
                </a:lnTo>
                <a:lnTo>
                  <a:pt x="301249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8275904" y="1411788"/>
            <a:ext cx="770737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299"/>
              </a:lnSpc>
            </a:pPr>
            <a:r>
              <a:rPr lang="ar-EG" sz="4500" b="1" dirty="0">
                <a:solidFill>
                  <a:srgbClr val="00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  <a:rtl/>
              </a:rPr>
              <a:t> تأمل وتفكر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617468" y="1248854"/>
            <a:ext cx="346515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3"/>
              </a:lnSpc>
            </a:pPr>
            <a:r>
              <a:rPr lang="en-US" sz="49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x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95692" y="2263796"/>
            <a:ext cx="100059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JO" sz="6600" dirty="0"/>
              <a:t>أيهما أفضل:</a:t>
            </a:r>
          </a:p>
          <a:p>
            <a:pPr algn="ctr" rtl="1"/>
            <a:r>
              <a:rPr lang="ar-JO" sz="6600" dirty="0"/>
              <a:t> استخدام  </a:t>
            </a:r>
            <a:r>
              <a:rPr lang="en-US" sz="6600" dirty="0"/>
              <a:t>Microsoft Word    </a:t>
            </a:r>
            <a:r>
              <a:rPr lang="ar-JO" sz="6600" dirty="0"/>
              <a:t>أم</a:t>
            </a:r>
          </a:p>
          <a:p>
            <a:pPr algn="ctr" rtl="1"/>
            <a:endParaRPr lang="ar-JO" sz="6600" dirty="0"/>
          </a:p>
          <a:p>
            <a:pPr algn="ctr" rtl="1"/>
            <a:r>
              <a:rPr lang="ar-JO" sz="6600" dirty="0"/>
              <a:t> الكتابة اليدوية؟ ولماذا؟</a:t>
            </a:r>
          </a:p>
          <a:p>
            <a:pPr algn="ctr" rtl="1"/>
            <a:endParaRPr lang="ar-JO" sz="6600" dirty="0"/>
          </a:p>
        </p:txBody>
      </p:sp>
      <p:sp>
        <p:nvSpPr>
          <p:cNvPr id="42" name="Freeform 17"/>
          <p:cNvSpPr/>
          <p:nvPr/>
        </p:nvSpPr>
        <p:spPr>
          <a:xfrm>
            <a:off x="2937245" y="3988095"/>
            <a:ext cx="3084344" cy="3495446"/>
          </a:xfrm>
          <a:custGeom>
            <a:avLst/>
            <a:gdLst/>
            <a:ahLst/>
            <a:cxnLst/>
            <a:rect l="l" t="t" r="r" b="b"/>
            <a:pathLst>
              <a:path w="5588569" h="5724526">
                <a:moveTo>
                  <a:pt x="0" y="0"/>
                </a:moveTo>
                <a:lnTo>
                  <a:pt x="5588569" y="0"/>
                </a:lnTo>
                <a:lnTo>
                  <a:pt x="5588569" y="5724526"/>
                </a:lnTo>
                <a:lnTo>
                  <a:pt x="0" y="572452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0548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65087" y="0"/>
            <a:ext cx="13557825" cy="10287000"/>
          </a:xfrm>
          <a:custGeom>
            <a:avLst/>
            <a:gdLst/>
            <a:ahLst/>
            <a:cxnLst/>
            <a:rect l="l" t="t" r="r" b="b"/>
            <a:pathLst>
              <a:path w="13557825" h="10287000">
                <a:moveTo>
                  <a:pt x="0" y="0"/>
                </a:moveTo>
                <a:lnTo>
                  <a:pt x="13557826" y="0"/>
                </a:lnTo>
                <a:lnTo>
                  <a:pt x="135578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35661" cy="18735661"/>
          </a:xfrm>
          <a:custGeom>
            <a:avLst/>
            <a:gdLst/>
            <a:ahLst/>
            <a:cxnLst/>
            <a:rect l="l" t="t" r="r" b="b"/>
            <a:pathLst>
              <a:path w="18735661" h="18735661">
                <a:moveTo>
                  <a:pt x="0" y="0"/>
                </a:moveTo>
                <a:lnTo>
                  <a:pt x="18735661" y="0"/>
                </a:lnTo>
                <a:lnTo>
                  <a:pt x="18735661" y="18735661"/>
                </a:lnTo>
                <a:lnTo>
                  <a:pt x="0" y="1873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5820" y="0"/>
            <a:ext cx="16904606" cy="16412836"/>
          </a:xfrm>
          <a:custGeom>
            <a:avLst/>
            <a:gdLst/>
            <a:ahLst/>
            <a:cxnLst/>
            <a:rect l="l" t="t" r="r" b="b"/>
            <a:pathLst>
              <a:path w="16904606" h="16412836">
                <a:moveTo>
                  <a:pt x="0" y="0"/>
                </a:moveTo>
                <a:lnTo>
                  <a:pt x="16904606" y="0"/>
                </a:lnTo>
                <a:lnTo>
                  <a:pt x="16904606" y="16412836"/>
                </a:lnTo>
                <a:lnTo>
                  <a:pt x="0" y="16412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18195" y="1771080"/>
            <a:ext cx="12460813" cy="6069194"/>
            <a:chOff x="0" y="0"/>
            <a:chExt cx="3281860" cy="1598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1860" cy="1598471"/>
            </a:xfrm>
            <a:custGeom>
              <a:avLst/>
              <a:gdLst/>
              <a:ahLst/>
              <a:cxnLst/>
              <a:rect l="l" t="t" r="r" b="b"/>
              <a:pathLst>
                <a:path w="3281860" h="1598471">
                  <a:moveTo>
                    <a:pt x="0" y="0"/>
                  </a:moveTo>
                  <a:lnTo>
                    <a:pt x="3281860" y="0"/>
                  </a:lnTo>
                  <a:lnTo>
                    <a:pt x="3281860" y="1598471"/>
                  </a:lnTo>
                  <a:lnTo>
                    <a:pt x="0" y="1598471"/>
                  </a:lnTo>
                  <a:close/>
                </a:path>
              </a:pathLst>
            </a:custGeom>
            <a:solidFill>
              <a:srgbClr val="FEFBDA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281860" cy="1646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18195" y="7462804"/>
            <a:ext cx="12460813" cy="670009"/>
            <a:chOff x="0" y="0"/>
            <a:chExt cx="3281860" cy="1764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81860" cy="176463"/>
            </a:xfrm>
            <a:custGeom>
              <a:avLst/>
              <a:gdLst/>
              <a:ahLst/>
              <a:cxnLst/>
              <a:rect l="l" t="t" r="r" b="b"/>
              <a:pathLst>
                <a:path w="3281860" h="176463">
                  <a:moveTo>
                    <a:pt x="0" y="0"/>
                  </a:moveTo>
                  <a:lnTo>
                    <a:pt x="3281860" y="0"/>
                  </a:lnTo>
                  <a:lnTo>
                    <a:pt x="3281860" y="176463"/>
                  </a:lnTo>
                  <a:lnTo>
                    <a:pt x="0" y="176463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81860" cy="224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955522" y="7621658"/>
            <a:ext cx="3315674" cy="337596"/>
          </a:xfrm>
          <a:custGeom>
            <a:avLst/>
            <a:gdLst/>
            <a:ahLst/>
            <a:cxnLst/>
            <a:rect l="l" t="t" r="r" b="b"/>
            <a:pathLst>
              <a:path w="3315674" h="337596">
                <a:moveTo>
                  <a:pt x="0" y="0"/>
                </a:moveTo>
                <a:lnTo>
                  <a:pt x="3315674" y="0"/>
                </a:lnTo>
                <a:lnTo>
                  <a:pt x="3315674" y="337596"/>
                </a:lnTo>
                <a:lnTo>
                  <a:pt x="0" y="3375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10063" y="7626549"/>
            <a:ext cx="437770" cy="332705"/>
          </a:xfrm>
          <a:custGeom>
            <a:avLst/>
            <a:gdLst/>
            <a:ahLst/>
            <a:cxnLst/>
            <a:rect l="l" t="t" r="r" b="b"/>
            <a:pathLst>
              <a:path w="437770" h="332705">
                <a:moveTo>
                  <a:pt x="0" y="0"/>
                </a:moveTo>
                <a:lnTo>
                  <a:pt x="437770" y="0"/>
                </a:lnTo>
                <a:lnTo>
                  <a:pt x="437770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29951" y="7574033"/>
            <a:ext cx="608834" cy="437253"/>
          </a:xfrm>
          <a:custGeom>
            <a:avLst/>
            <a:gdLst/>
            <a:ahLst/>
            <a:cxnLst/>
            <a:rect l="l" t="t" r="r" b="b"/>
            <a:pathLst>
              <a:path w="608834" h="437253">
                <a:moveTo>
                  <a:pt x="0" y="0"/>
                </a:moveTo>
                <a:lnTo>
                  <a:pt x="608834" y="0"/>
                </a:lnTo>
                <a:lnTo>
                  <a:pt x="608834" y="437253"/>
                </a:lnTo>
                <a:lnTo>
                  <a:pt x="0" y="4372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095935" y="7547735"/>
            <a:ext cx="545999" cy="485443"/>
          </a:xfrm>
          <a:custGeom>
            <a:avLst/>
            <a:gdLst/>
            <a:ahLst/>
            <a:cxnLst/>
            <a:rect l="l" t="t" r="r" b="b"/>
            <a:pathLst>
              <a:path w="545999" h="485443">
                <a:moveTo>
                  <a:pt x="0" y="0"/>
                </a:moveTo>
                <a:lnTo>
                  <a:pt x="545999" y="0"/>
                </a:lnTo>
                <a:lnTo>
                  <a:pt x="545999" y="485442"/>
                </a:lnTo>
                <a:lnTo>
                  <a:pt x="0" y="4854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918195" y="1268360"/>
            <a:ext cx="12460813" cy="954035"/>
            <a:chOff x="0" y="0"/>
            <a:chExt cx="3281860" cy="2512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1860" cy="251268"/>
            </a:xfrm>
            <a:custGeom>
              <a:avLst/>
              <a:gdLst/>
              <a:ahLst/>
              <a:cxnLst/>
              <a:rect l="l" t="t" r="r" b="b"/>
              <a:pathLst>
                <a:path w="3281860" h="251268">
                  <a:moveTo>
                    <a:pt x="0" y="0"/>
                  </a:moveTo>
                  <a:lnTo>
                    <a:pt x="3281860" y="0"/>
                  </a:lnTo>
                  <a:lnTo>
                    <a:pt x="3281860" y="251268"/>
                  </a:lnTo>
                  <a:lnTo>
                    <a:pt x="0" y="251268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81860" cy="29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241900" y="1425406"/>
            <a:ext cx="846128" cy="607674"/>
          </a:xfrm>
          <a:custGeom>
            <a:avLst/>
            <a:gdLst/>
            <a:ahLst/>
            <a:cxnLst/>
            <a:rect l="l" t="t" r="r" b="b"/>
            <a:pathLst>
              <a:path w="846128" h="607674">
                <a:moveTo>
                  <a:pt x="0" y="0"/>
                </a:moveTo>
                <a:lnTo>
                  <a:pt x="846128" y="0"/>
                </a:lnTo>
                <a:lnTo>
                  <a:pt x="846128" y="607674"/>
                </a:lnTo>
                <a:lnTo>
                  <a:pt x="0" y="6076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658357" y="1572882"/>
            <a:ext cx="376676" cy="37667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3708039" y="1861630"/>
            <a:ext cx="27731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4130327" y="1572882"/>
            <a:ext cx="376676" cy="37667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198531" y="1641086"/>
            <a:ext cx="240267" cy="240267"/>
            <a:chOff x="0" y="0"/>
            <a:chExt cx="518455" cy="51845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8455" cy="518455"/>
            </a:xfrm>
            <a:custGeom>
              <a:avLst/>
              <a:gdLst/>
              <a:ahLst/>
              <a:cxnLst/>
              <a:rect l="l" t="t" r="r" b="b"/>
              <a:pathLst>
                <a:path w="518455" h="518455">
                  <a:moveTo>
                    <a:pt x="0" y="0"/>
                  </a:moveTo>
                  <a:lnTo>
                    <a:pt x="518455" y="0"/>
                  </a:lnTo>
                  <a:lnTo>
                    <a:pt x="518455" y="518455"/>
                  </a:lnTo>
                  <a:lnTo>
                    <a:pt x="0" y="518455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518455" cy="566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14198531" y="1666566"/>
            <a:ext cx="2402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14601643" y="1572882"/>
            <a:ext cx="376676" cy="376676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6507555" y="7631456"/>
            <a:ext cx="301249" cy="332705"/>
          </a:xfrm>
          <a:custGeom>
            <a:avLst/>
            <a:gdLst/>
            <a:ahLst/>
            <a:cxnLst/>
            <a:rect l="l" t="t" r="r" b="b"/>
            <a:pathLst>
              <a:path w="301249" h="332705">
                <a:moveTo>
                  <a:pt x="0" y="0"/>
                </a:moveTo>
                <a:lnTo>
                  <a:pt x="301249" y="0"/>
                </a:lnTo>
                <a:lnTo>
                  <a:pt x="301249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6561079" y="1316752"/>
            <a:ext cx="447770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299"/>
              </a:lnSpc>
            </a:pPr>
            <a:r>
              <a:rPr lang="ar-EG" sz="4500" b="1">
                <a:solidFill>
                  <a:srgbClr val="00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  <a:rtl/>
              </a:rPr>
              <a:t>راجع معلوماتك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617468" y="1248854"/>
            <a:ext cx="346515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3"/>
              </a:lnSpc>
            </a:pPr>
            <a:r>
              <a:rPr lang="en-US" sz="49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x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838639" y="3690883"/>
            <a:ext cx="10196394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15" tooltip="https://wordwall.net/resource/20875997"/>
              </a:rPr>
              <a:t>https://wordwall.net/resource/20875997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26216" y="398780"/>
            <a:ext cx="14841696" cy="107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259"/>
              </a:lnSpc>
            </a:pPr>
            <a:r>
              <a:rPr lang="ar-EG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انشاء مستند جديد في برنامج   </a:t>
            </a:r>
            <a:r>
              <a:rPr lang="en-US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</a:rPr>
              <a:t>Microsoft Word</a:t>
            </a:r>
            <a:r>
              <a:rPr lang="ar-EG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686697" y="1855724"/>
            <a:ext cx="16914606" cy="6575553"/>
          </a:xfrm>
          <a:custGeom>
            <a:avLst/>
            <a:gdLst/>
            <a:ahLst/>
            <a:cxnLst/>
            <a:rect l="l" t="t" r="r" b="b"/>
            <a:pathLst>
              <a:path w="16914606" h="6575553">
                <a:moveTo>
                  <a:pt x="0" y="0"/>
                </a:moveTo>
                <a:lnTo>
                  <a:pt x="16914606" y="0"/>
                </a:lnTo>
                <a:lnTo>
                  <a:pt x="16914606" y="6575552"/>
                </a:lnTo>
                <a:lnTo>
                  <a:pt x="0" y="6575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35661" cy="18735661"/>
          </a:xfrm>
          <a:custGeom>
            <a:avLst/>
            <a:gdLst/>
            <a:ahLst/>
            <a:cxnLst/>
            <a:rect l="l" t="t" r="r" b="b"/>
            <a:pathLst>
              <a:path w="18735661" h="18735661">
                <a:moveTo>
                  <a:pt x="0" y="0"/>
                </a:moveTo>
                <a:lnTo>
                  <a:pt x="18735661" y="0"/>
                </a:lnTo>
                <a:lnTo>
                  <a:pt x="18735661" y="18735661"/>
                </a:lnTo>
                <a:lnTo>
                  <a:pt x="0" y="187356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/>
            </a:stretch>
          </a:blipFill>
        </p:spPr>
      </p:sp>
      <p:sp>
        <p:nvSpPr>
          <p:cNvPr id="3" name="Freeform 3">
            <a:hlinkClick r:id="rId3" tooltip="https://wordwall.net/resource/20722868"/>
          </p:cNvPr>
          <p:cNvSpPr/>
          <p:nvPr/>
        </p:nvSpPr>
        <p:spPr>
          <a:xfrm>
            <a:off x="-145820" y="0"/>
            <a:ext cx="16904606" cy="16412836"/>
          </a:xfrm>
          <a:custGeom>
            <a:avLst/>
            <a:gdLst/>
            <a:ahLst/>
            <a:cxnLst/>
            <a:rect l="l" t="t" r="r" b="b"/>
            <a:pathLst>
              <a:path w="16904606" h="16412836">
                <a:moveTo>
                  <a:pt x="0" y="0"/>
                </a:moveTo>
                <a:lnTo>
                  <a:pt x="16904606" y="0"/>
                </a:lnTo>
                <a:lnTo>
                  <a:pt x="16904606" y="16412836"/>
                </a:lnTo>
                <a:lnTo>
                  <a:pt x="0" y="16412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18195" y="1771080"/>
            <a:ext cx="12460813" cy="6069194"/>
            <a:chOff x="0" y="0"/>
            <a:chExt cx="3281860" cy="1598471"/>
          </a:xfrm>
        </p:grpSpPr>
        <p:sp>
          <p:nvSpPr>
            <p:cNvPr id="5" name="Freeform 5">
              <a:hlinkClick r:id="rId3" tooltip="https://wordwall.net/resource/20722868"/>
            </p:cNvPr>
            <p:cNvSpPr/>
            <p:nvPr/>
          </p:nvSpPr>
          <p:spPr>
            <a:xfrm>
              <a:off x="0" y="0"/>
              <a:ext cx="3281860" cy="1598471"/>
            </a:xfrm>
            <a:custGeom>
              <a:avLst/>
              <a:gdLst/>
              <a:ahLst/>
              <a:cxnLst/>
              <a:rect l="l" t="t" r="r" b="b"/>
              <a:pathLst>
                <a:path w="3281860" h="1598471">
                  <a:moveTo>
                    <a:pt x="0" y="0"/>
                  </a:moveTo>
                  <a:lnTo>
                    <a:pt x="3281860" y="0"/>
                  </a:lnTo>
                  <a:lnTo>
                    <a:pt x="3281860" y="1598471"/>
                  </a:lnTo>
                  <a:lnTo>
                    <a:pt x="0" y="1598471"/>
                  </a:lnTo>
                  <a:close/>
                </a:path>
              </a:pathLst>
            </a:custGeom>
            <a:solidFill>
              <a:srgbClr val="FEFBDA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281860" cy="1646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918195" y="7462804"/>
            <a:ext cx="12460813" cy="670009"/>
            <a:chOff x="0" y="0"/>
            <a:chExt cx="3281860" cy="1764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81860" cy="176463"/>
            </a:xfrm>
            <a:custGeom>
              <a:avLst/>
              <a:gdLst/>
              <a:ahLst/>
              <a:cxnLst/>
              <a:rect l="l" t="t" r="r" b="b"/>
              <a:pathLst>
                <a:path w="3281860" h="176463">
                  <a:moveTo>
                    <a:pt x="0" y="0"/>
                  </a:moveTo>
                  <a:lnTo>
                    <a:pt x="3281860" y="0"/>
                  </a:lnTo>
                  <a:lnTo>
                    <a:pt x="3281860" y="176463"/>
                  </a:lnTo>
                  <a:lnTo>
                    <a:pt x="0" y="176463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281860" cy="2240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955522" y="7621658"/>
            <a:ext cx="3315674" cy="337596"/>
          </a:xfrm>
          <a:custGeom>
            <a:avLst/>
            <a:gdLst/>
            <a:ahLst/>
            <a:cxnLst/>
            <a:rect l="l" t="t" r="r" b="b"/>
            <a:pathLst>
              <a:path w="3315674" h="337596">
                <a:moveTo>
                  <a:pt x="0" y="0"/>
                </a:moveTo>
                <a:lnTo>
                  <a:pt x="3315674" y="0"/>
                </a:lnTo>
                <a:lnTo>
                  <a:pt x="3315674" y="337596"/>
                </a:lnTo>
                <a:lnTo>
                  <a:pt x="0" y="3375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10063" y="7626549"/>
            <a:ext cx="437770" cy="332705"/>
          </a:xfrm>
          <a:custGeom>
            <a:avLst/>
            <a:gdLst/>
            <a:ahLst/>
            <a:cxnLst/>
            <a:rect l="l" t="t" r="r" b="b"/>
            <a:pathLst>
              <a:path w="437770" h="332705">
                <a:moveTo>
                  <a:pt x="0" y="0"/>
                </a:moveTo>
                <a:lnTo>
                  <a:pt x="437770" y="0"/>
                </a:lnTo>
                <a:lnTo>
                  <a:pt x="437770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29951" y="7574033"/>
            <a:ext cx="608834" cy="437253"/>
          </a:xfrm>
          <a:custGeom>
            <a:avLst/>
            <a:gdLst/>
            <a:ahLst/>
            <a:cxnLst/>
            <a:rect l="l" t="t" r="r" b="b"/>
            <a:pathLst>
              <a:path w="608834" h="437253">
                <a:moveTo>
                  <a:pt x="0" y="0"/>
                </a:moveTo>
                <a:lnTo>
                  <a:pt x="608834" y="0"/>
                </a:lnTo>
                <a:lnTo>
                  <a:pt x="608834" y="437253"/>
                </a:lnTo>
                <a:lnTo>
                  <a:pt x="0" y="4372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095935" y="7547735"/>
            <a:ext cx="545999" cy="485443"/>
          </a:xfrm>
          <a:custGeom>
            <a:avLst/>
            <a:gdLst/>
            <a:ahLst/>
            <a:cxnLst/>
            <a:rect l="l" t="t" r="r" b="b"/>
            <a:pathLst>
              <a:path w="545999" h="485443">
                <a:moveTo>
                  <a:pt x="0" y="0"/>
                </a:moveTo>
                <a:lnTo>
                  <a:pt x="545999" y="0"/>
                </a:lnTo>
                <a:lnTo>
                  <a:pt x="545999" y="485442"/>
                </a:lnTo>
                <a:lnTo>
                  <a:pt x="0" y="4854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918195" y="1268360"/>
            <a:ext cx="12460813" cy="954035"/>
            <a:chOff x="0" y="0"/>
            <a:chExt cx="3281860" cy="2512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1860" cy="251268"/>
            </a:xfrm>
            <a:custGeom>
              <a:avLst/>
              <a:gdLst/>
              <a:ahLst/>
              <a:cxnLst/>
              <a:rect l="l" t="t" r="r" b="b"/>
              <a:pathLst>
                <a:path w="3281860" h="251268">
                  <a:moveTo>
                    <a:pt x="0" y="0"/>
                  </a:moveTo>
                  <a:lnTo>
                    <a:pt x="3281860" y="0"/>
                  </a:lnTo>
                  <a:lnTo>
                    <a:pt x="3281860" y="251268"/>
                  </a:lnTo>
                  <a:lnTo>
                    <a:pt x="0" y="251268"/>
                  </a:lnTo>
                  <a:close/>
                </a:path>
              </a:pathLst>
            </a:custGeom>
            <a:solidFill>
              <a:srgbClr val="D0E3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3281860" cy="29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241900" y="1425406"/>
            <a:ext cx="846128" cy="607674"/>
          </a:xfrm>
          <a:custGeom>
            <a:avLst/>
            <a:gdLst/>
            <a:ahLst/>
            <a:cxnLst/>
            <a:rect l="l" t="t" r="r" b="b"/>
            <a:pathLst>
              <a:path w="846128" h="607674">
                <a:moveTo>
                  <a:pt x="0" y="0"/>
                </a:moveTo>
                <a:lnTo>
                  <a:pt x="846128" y="0"/>
                </a:lnTo>
                <a:lnTo>
                  <a:pt x="846128" y="607674"/>
                </a:lnTo>
                <a:lnTo>
                  <a:pt x="0" y="6076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658357" y="1572882"/>
            <a:ext cx="376676" cy="37667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3708039" y="1861630"/>
            <a:ext cx="27731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4130327" y="1572882"/>
            <a:ext cx="376676" cy="37667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4198531" y="1641086"/>
            <a:ext cx="240267" cy="240267"/>
            <a:chOff x="0" y="0"/>
            <a:chExt cx="518455" cy="51845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8455" cy="518455"/>
            </a:xfrm>
            <a:custGeom>
              <a:avLst/>
              <a:gdLst/>
              <a:ahLst/>
              <a:cxnLst/>
              <a:rect l="l" t="t" r="r" b="b"/>
              <a:pathLst>
                <a:path w="518455" h="518455">
                  <a:moveTo>
                    <a:pt x="0" y="0"/>
                  </a:moveTo>
                  <a:lnTo>
                    <a:pt x="518455" y="0"/>
                  </a:lnTo>
                  <a:lnTo>
                    <a:pt x="518455" y="518455"/>
                  </a:lnTo>
                  <a:lnTo>
                    <a:pt x="0" y="518455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518455" cy="566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14198531" y="1666566"/>
            <a:ext cx="240267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9" name="Group 29"/>
          <p:cNvGrpSpPr/>
          <p:nvPr/>
        </p:nvGrpSpPr>
        <p:grpSpPr>
          <a:xfrm>
            <a:off x="14601643" y="1572882"/>
            <a:ext cx="376676" cy="376676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B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6507555" y="7631456"/>
            <a:ext cx="301249" cy="332705"/>
          </a:xfrm>
          <a:custGeom>
            <a:avLst/>
            <a:gdLst/>
            <a:ahLst/>
            <a:cxnLst/>
            <a:rect l="l" t="t" r="r" b="b"/>
            <a:pathLst>
              <a:path w="301249" h="332705">
                <a:moveTo>
                  <a:pt x="0" y="0"/>
                </a:moveTo>
                <a:lnTo>
                  <a:pt x="301249" y="0"/>
                </a:lnTo>
                <a:lnTo>
                  <a:pt x="301249" y="332705"/>
                </a:lnTo>
                <a:lnTo>
                  <a:pt x="0" y="33270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6561079" y="1316752"/>
            <a:ext cx="447770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299"/>
              </a:lnSpc>
            </a:pPr>
            <a:r>
              <a:rPr lang="ar-EG" sz="4500" b="1">
                <a:solidFill>
                  <a:srgbClr val="000000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  <a:rtl/>
              </a:rPr>
              <a:t>راجع معلوماتك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617468" y="1248854"/>
            <a:ext cx="346515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3"/>
              </a:lnSpc>
            </a:pPr>
            <a:r>
              <a:rPr lang="en-US" sz="498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x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664964" y="2925332"/>
            <a:ext cx="10196394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17" tooltip="https://wordwall.net/resource/34175571"/>
              </a:rPr>
              <a:t>https://wordwall.net/resource/34175571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701735" y="5179383"/>
            <a:ext cx="10196394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3" tooltip="https://wordwall.net/resource/20722868"/>
              </a:rPr>
              <a:t>https://wordwall.net/resource/20722868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9573" y="1672931"/>
            <a:ext cx="16138772" cy="8614069"/>
          </a:xfrm>
          <a:custGeom>
            <a:avLst/>
            <a:gdLst/>
            <a:ahLst/>
            <a:cxnLst/>
            <a:rect l="l" t="t" r="r" b="b"/>
            <a:pathLst>
              <a:path w="16138772" h="8614069">
                <a:moveTo>
                  <a:pt x="0" y="0"/>
                </a:moveTo>
                <a:lnTo>
                  <a:pt x="16138772" y="0"/>
                </a:lnTo>
                <a:lnTo>
                  <a:pt x="16138772" y="8614069"/>
                </a:lnTo>
                <a:lnTo>
                  <a:pt x="0" y="8614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13288" y="-180975"/>
            <a:ext cx="15774712" cy="107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259"/>
              </a:lnSpc>
            </a:pPr>
            <a:r>
              <a:rPr lang="ar-EG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 حفظ المستند باسم  في برنامج   </a:t>
            </a:r>
            <a:r>
              <a:rPr lang="en-US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</a:rPr>
              <a:t>Microsoft Word</a:t>
            </a:r>
            <a:r>
              <a:rPr lang="ar-EG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43633" y="594065"/>
            <a:ext cx="15774712" cy="107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259"/>
              </a:lnSpc>
            </a:pPr>
            <a:r>
              <a:rPr lang="ar-EG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من قائمة ملف   </a:t>
            </a:r>
            <a:r>
              <a:rPr lang="en-US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</a:rPr>
              <a:t>File</a:t>
            </a:r>
            <a:r>
              <a:rPr lang="ar-EG" sz="5899" b="1">
                <a:solidFill>
                  <a:srgbClr val="000000"/>
                </a:solidFill>
                <a:latin typeface="Tufuli Arabic Bold"/>
                <a:ea typeface="Tufuli Arabic Bold"/>
                <a:cs typeface="Tufuli Arabic Bold"/>
                <a:sym typeface="Tufuli Arabic Bold"/>
                <a:rtl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131</Words>
  <Application>Microsoft Office PowerPoint</Application>
  <PresentationFormat>Custom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 Avenir Next Arabic Bold</vt:lpstr>
      <vt:lpstr>Arial</vt:lpstr>
      <vt:lpstr>Tufuli Arabic Bold</vt:lpstr>
      <vt:lpstr>Tufuli Arabic</vt:lpstr>
      <vt:lpstr>Arimo</vt:lpstr>
      <vt:lpstr>Calibri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Blue Illustration UI Computer Group Presentation</dc:title>
  <cp:lastModifiedBy>Microsoft account</cp:lastModifiedBy>
  <cp:revision>2</cp:revision>
  <dcterms:created xsi:type="dcterms:W3CDTF">2006-08-16T00:00:00Z</dcterms:created>
  <dcterms:modified xsi:type="dcterms:W3CDTF">2025-09-05T05:03:53Z</dcterms:modified>
  <dc:identifier>DAGxzqfQc6M</dc:identifier>
</cp:coreProperties>
</file>