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2" r:id="rId2"/>
  </p:sldMasterIdLst>
  <p:notesMasterIdLst>
    <p:notesMasterId r:id="rId32"/>
  </p:notesMasterIdLst>
  <p:sldIdLst>
    <p:sldId id="256" r:id="rId3"/>
    <p:sldId id="31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19" r:id="rId12"/>
    <p:sldId id="355" r:id="rId13"/>
    <p:sldId id="351" r:id="rId14"/>
    <p:sldId id="356" r:id="rId15"/>
    <p:sldId id="357" r:id="rId16"/>
    <p:sldId id="352" r:id="rId17"/>
    <p:sldId id="359" r:id="rId18"/>
    <p:sldId id="360" r:id="rId19"/>
    <p:sldId id="367" r:id="rId20"/>
    <p:sldId id="365" r:id="rId21"/>
    <p:sldId id="366" r:id="rId22"/>
    <p:sldId id="368" r:id="rId23"/>
    <p:sldId id="328" r:id="rId24"/>
    <p:sldId id="329" r:id="rId25"/>
    <p:sldId id="361" r:id="rId26"/>
    <p:sldId id="333" r:id="rId27"/>
    <p:sldId id="362" r:id="rId28"/>
    <p:sldId id="349" r:id="rId29"/>
    <p:sldId id="363" r:id="rId30"/>
    <p:sldId id="36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50CC"/>
    <a:srgbClr val="CB41C8"/>
    <a:srgbClr val="6D6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070D90-B838-4694-AE8C-5BC7AA2420AC}">
  <a:tblStyle styleId="{5B070D90-B838-4694-AE8C-5BC7AA2420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0:50.473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13534 1263,'0'0,"0"0,0 0,0 0,0 0,0 0,0 0,0 0,0 0,0 0,-9 9,-9-9,-9 9,-9 0,1 0,-1-9,-9 9,9 0,0 0,-9 0,-27 0,1 0,8 0,0 0,63-9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0:50.473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13534 1263,'0'0,"0"0,0 0,0 0,0 0,0 0,0 0,0 0,0 0,0 0,-9 9,-9-9,-9 9,-9 0,1 0,-1-9,-9 9,9 0,0 0,-9 0,-27 0,1 0,8 0,0 0,63-9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1:58.65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13713 3112,'0'0,"0"0,0 0,0 0,0 9,-8-9,-1 0,0 9,0 0,0 0,-9 0,0 0,0 0,-9 9,-9 0,-9-9,-27 9,19-9,-1-9,9 0,0 0,0 9,0 0,-8-9,53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0.241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17364 3292,'0'0,"0"0,0 0,0 0,0 0,0 0,0 0,0 0,-9 0,0 0,-9 0,-9-9,0 0,0 0,-9 9,9 0,1-9,-1 9,0 0,0 0,0 0,0 0,0-9,-18 9,0 0,1 0,-1 0,9 0,0 0,0 0,0 0,9 0,-9 0,-8 0,-1 0,0 0,0 0,0 0,9 0,0 0,10 0,-1 0,0 0,0 0,0-9,0 9,0 0,-9 0,0-9,1 0,-1 9,0 0,0 0,0-9,9 9,0 0,0 0,0 0,-9 0,-8 0,-1 0,0 0,9 0,0 0,0 0,9-9,1 0,-1 9,0 0,0 0,0 0,0 0,0 0,0 0,-9 0,0 0,1 0,8 0,0 0,0 0,0 0,18 0,-9 0,18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4.23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1525 4573,'0'0,"0"0,0 0,0 0,0 0,0 0,0 0,0 0,0 0,0 0,0 0,0 0,0 0,0 0,0 0,0 0,0 0,0 0,0 0,-9 0,0 0,0-9,-9 0,0 9,-9 0,0 0,0 0,9 0,-9 0,9 0,0 0,1 0,-1 0,0 0,-9 0,0 0,9 0,-18 0,0 9,0-9,0 0,10 0,8 0,-18 0,9 0,18 0,-18 0,9 0,0 9,9-9,-18 0,9 0,0 0,9 0,-18 0,9 9,1-9,-1 9,9-9,-18 0,9 0,0 0,9 0,9 0,-18 0,9 0,9 0,0 0,0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7.512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5050 6052,'0'0,"0"0,0 0,0 0,0 0,0-9,0 0,8 0,1 0,-9 9,9-9,-9 9,0-9,0 9,0 0,0 0,0 0,0 0,0 0,0 0,0 0,0 0,0 0,0 0,0 0,0 0,0 0,0 0,0 0,-9 0,0 0,1 0,-1 0,-9 0,-9 0,-9 0,0 0,0 0,-9 0,9 0,9 0,1 0,-1 0,0 0,0 0,0 0,-9 0,0 0,0 0,-9 0,10 0,-1 0,0 0,9 0,0 0,0 0,9 0,0 0,0 0,0 9,0 0,0-9,-8 9,-1 0,-9-9,9 0,-9 0,9 0,0 0,0 9,0-9,0 0,10 0,-1 0,0 0,9 0,0 0,0 0,0 0,0 0,0 0,0 0,0 0,9 0,-9 0,9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15.00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13633 4176,'0'0,"0"0,0 0,0 0,0 0,0 0,0 0,0 0,0 0,0 0,0 0,-9 0,0 9,-9 0,0 0,-18 0,-9 0,-9 0,1 0,-1 0,0 0,18 0,0 0,-9 0,1-18,44 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0.661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9103 7956,'0'0,"0"0,0 0,0 0,0 0,0 0,0 0,0 0,0 0,0 0,-9 0,9 0,-8 0,8 0,-9 0,0 0,0 0,0 0,0 0,0 0,-9-9,0 9,9 0,-9-10,9 10,-9-9,0 0,0 9,-9-9,0 0,-9 9,1-9,-10 9,9 0,0 0,9-9,0 9,0-9,0 9,9 0,0 0,-8 0,8 0,-9 0,-9 0,0-9,0 9,-9 0,0 0,10 0,8 0,0 0,0 0,0 0,-9 0,-9 0,0 0,1 0,-10 0,9 0,0 9,9-9,0 0,9 0,0 9,-8-9,-10 0,-9 9,-9 0,0 0,10 0,8 0,9-9,0 0,-18 0,0 9,0-9,1 0,-1 0,9 0,9 0,9 0,0 0,0 0,1 0,-19 0,-9 0,9 0,-9 0,9 0,9 0,1 0,-1 0,0 0,0 0,-9 0,0 0,-9 0,1 0,-1 0,9 0,9 0,9 0,0 0,-9 0,-8 0,-1 0,-9 10,0-10,9 0,0 0,10 0,-1 0,-9 9,9 0,-9-9,-9 0,0 0,1 0,8 0,9 9,0-9,9 0,-9 9,0-9,-8 0,-10 9,-9 0,9-9,0 0,1 0,8 0,0 9,-9-9,0 9,-18-9,19 0,8 0,0 0,9 0,0 0,-9 0,-17 0,-1 0,-9-9,18 0,0 9,10 0,-1 0,0 0,-9-9,0 9,-9 0,10-9,-1 9,9 0,9-9,0 9,-18-9,1 9,-1 0,-9-9,9 9,0 0,10 0,-10 0,0 0,-18 0,0 0,19 0,-1 0,9 0,0 0,0 0,-9 0,1 0,8 0,-9 0,0 0,0 9,10-9,-1 0,-18 9,0-9,-9 9,10-9,8 0,9 0,9 0,0 0,-9 0,-17 9,-1 0,9-9,0 0,9 0,0 0,1 0,-1 0,-9 0,0 9,-9 0,10-9,8 0,18 0,9 0,-18 0,9 0,0 0,0 0,0 0,-9 9,1 0,-1 0,9-9,0 0,0-9,0 9,-18-9,9 9,27 0,-18 0,10 0,17 0,-18 0,18 0,0 0,0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8.187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13669 5204,'0'0,"0"0,0 0,0 0,0 0,0 0,0 0,0 0,0 0,0 0,0 0,-9 0,0 0,0 0,0 0,0 0,0 0,0 0,-9 0,-9 0,-9 0,-9 0,0 0,10 0,-10 0,9 0,9 9,-9-9,-9 0,9 0,36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41.536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12225 8650,'0'0,"0"0,0 0,0 0,0 0,0 0,0 0,0 0,0 0,0 0,0 0,-9 0,0 0,0 0,-9 9,0-9,0 9,0-9,0 0,0 0,-9 0,9 0,0 0,0 0,0 0,1 0,-1 0,0 0,9 0,0 0,-9 0,0 0,0 0,0 0,0 0,-9 0,0 0,0 0,0 0,-8 0,-1 0,0 0,9 0,0 0,0 0,0 0,-9 0,-9 0,10 0,-10 0,0 0,0 0,0 0,9 0,9 0,0 0,1 0,-1 0,0 0,0 0,-9 0,-9 0,0 0,9 0,-8 0,-1 0,9 0,9 0,-9 0,-9 0,0 0,-8 0,-1 0,0 0,9 0,9 0,0 0,0 0,10 0,-1 0,-18 9,-9-9,9 0,0 0,-9 0,10 0,8 0,0 0,0 0,0 0,-9 9,0 0,1-9,-10 0,9 0,0 9,9-9,9 0,0 0,0 0,1 0,8 0,-9 0,-9 0,9 9,-9-9,0 0,0 0,0 0,10 0,-1 0,0 0,0 0,0 0,9 0,0 0,0 0,0 0,9 0,-9 0,0 0,0 0,9 0,0 0,0 0,1 0,8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13:19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13507 11816,'0'0,"0"0,0 0,0 0,0 0,0 0,0 0,0 0,0 0,0 0,0 0,-9 0,0 0,-9 0,0 0,-9 9,1-9,-1 9,0 0,0 9,0 0,9-9,0 9,0 0,0 9,0-9,0 9,9 1,0-1,0 0,0 9,9 18,0-9,0 0,0 0,9-9,0 0,9 0,9 0,0 1,0-10,9 9,-9-9,0-9,0 0,-9 0,0-9,-1 0,1 0,0 0,0-9,0 0,0 0,0 0,9 0,0-9,0 0,9-9,0-9,-10 0,10-9,0 0,-9-1,0 1,-9 0,-9 9,0 0,0 0,-9-9,0-9,-9 9,0 9,0-9,-9 0,0 0,-9 0,-9-1,0 10,1 0,8 9,0 0,-9 0,-9 0,-18-9,9 0,54 27</inkml:trace>
  <inkml:trace contextRef="#ctx0" brushRef="#br0" timeOffset="16427.2381">7839 4158,'0'0,"0"0,0 0,0 0,0 0,0 0,0 0,-9 0,9 0,-9 0,0 0,0 0,0 0,0 0,0 0,0 0,0 0,0 0,0 0,0 0,-9 0,9 9,-9 0,9 0,-9 0,1 0,-1 0,0 9,0 0,0 0,0 9,0 10,0-1,9 0,0-9,0 9,0 0,0 0,9 9,0 0,0-9,9 0,0 0,0 1,0-10,0 0,0-9,0 0,0 0,0 0,0 0,0 0,0 0,0-9,0 0,0 0,0 0,9 0,-9 0,17 0,1-9,0 0,-9 0,0 0,0 0,0-9,0 0,0 0,0 0,-9 0,9 0,-9 0,0-9,0 0,0 0,0 0,0 0,0-9,-1 0,1 0,-9-1,0 1,0 0,0 0,0 0,0 0,0 0,0-9,0 0,0 0,0 9,-9 0,1 0,-10-9,0 9,0 0,0-1,-9 10,0 0,9 0,0 0,9 0,0 0,9 18</inkml:trace>
  <inkml:trace contextRef="#ctx0" brushRef="#br0" timeOffset="30718.7301">7695 4230,'0'0,"0"0,0 0,0 0,0 0,0 0,0 0,0 0,-9 0,0 0,0 0,0 0,0 0,-8 0,-1 9,0 0,0 0,-9 0,0 0,-9 9,0-9,-9 1,9-1,-8 9,-10-9,9 0,0 0,-9-9,0 0,1 0,-1-9,9 0,9 0,-9-9,0-1,1 10,-19-9,0 0,9 0,0 0,1 9,8 0,-9 0,-18 0,-18 9,19 0,8 0,9 0,0 9,-17 9,-1 0,-9-9,9 9,1 0,-1 0,-9 1,9-1,-17 0,26-9,9 0,-18 0,-17 0,8-9,0-9,9 0,10 9,-10-9,0 0,-18-9,19 0,17-1,-9 1,-18 0,-17 0,-10 0,27 9,-17 9,-19 9,10-9,26 9,9 9,-18 0,-17 0,8 0,27 1,-17-1,-1-9,0 9,1-9,26-9,9 0,9 0,-27-9,10 0,-1-9,9 0,-9-10,9 1,1 0,-10 9,0 0,-18 0,10 0,17 9,9 0,9 9,0 0,0 0,-18 0,1-9,8 9,-9-9,9 0,0 0,9 0,10 0,-10 0,-9 0,-9-9,0 0,9 9,-17 0,17 0,9 9,0 0,0 0,-9 0,0 0,-8 9,8 0,0 9,-9 0,-27 27,28-18,26-9,0 9,9 9,-9 9,9-9,-9 10,9 8,9 0,9-9,0 9,9-18,9 9,-18 0,27-9,-9 9,9-8,0 8,18-9,-19 0,19-9,-27-9,18 0,0 0,-9-9,-18-9,9 0,0 0,9 0,-18 0,26 0,-8 0,0 0,9-9,0 9,-9 0,9 0,-18 0,0 0,0 0,0 9,0 0,-1 0,19 0,-18 0,18 0,9-9,0 0,9-9,-1 0,-8 9,-9 0,-9 0,0 0,-9 0,9-9,0 0,0 0,0 0,8-9,10 0,0 0,0-9,-9 9,0 0,0-9,-1-9,-8 0,0-1,-9 1,0 0,0 0,-9 0,0 0,0 0,0-9,-9 0,0 9,0 0,-9 0,0-1,-9-8,-9 18,-9-9,0 9,-26 9,17 9,0 9,-9 9,-9 0,63-9</inkml:trace>
  <inkml:trace contextRef="#ctx0" brushRef="#br0" timeOffset="40325.0288">5668 9011,'0'0,"0"0,0 0,0 0,0 0,-9 0,0 0,0 0,0 0,1 0,-1 0,-9 9,0 0,0 0,0 0,0 0,0 0,0 0,0 0,0 0,0 9,9 0,0 0,-9 9,9 0,0 9,0-9,0 19,9-10,0 0,0 0,0 0,9 0,0 0,0 0,0 0,0-9,9 0,0 0,0 0,0-9,0 0,0 1,0-10,9 0,0 0,0 0,-1 0,1-9,0 0,0 0,0-9,0 0,0 0,0 0,0 0,9-1,-10 1,-8 0,9-9,-9 0,9 0,0 0,0 0,-9 9,0-9,-9 9,9-18,-9 9,0 0,-9 0,0 0,0 0,-9-9,0 0,0 0,-9 0,0 0,0 0,0 0,0-1,0 1,-9-18,9 18,0 0,0 0,1 0,-10 0,9 0,-9 9,0 0,0 0,-9 0,0 0,0 9,-9 0,-8 9,53 0</inkml:trace>
  <inkml:trace contextRef="#ctx0" brushRef="#br0" timeOffset="43484.5755">5417 9119,'0'0,"0"0,0 0,0 0,0 0,-9 0,0 0,0 0,-9 0,0 0,1 0,-1 0,-9 0,0 0,0 0,0 0,0 0,-9 0,0 0,0 0,1 0,-10 0,-9 0,0 0,0 0,0 0,1 0,-1 0,0-9,-9 9,0 0,19 0,-1 0,0 0,0 0,0 0,-9 9,1 0,-19 0,0 0,18 0,0 0,1 0,-19 0,0 0,0 0,10 0,8-9,9 0,0 0,9 0,-9 0,-8 0,-1-9,-9 0,9 0,0-9,9 0,1 0,-10 0,-18 0,0 0,1 9,8 0,9 9,-9 9,-18 0,1 9,-1 9,18-9,0 9,-8-9,-1 0,-9 0,10 0,17-9,9-9,9 0,0 9,0-9,-9 0,-8 0,-1-9,9 0,0-9,0 9,9 0,0-9,1 0,-1 0,-9 9,0-9,0 0,0 0,9 0,10 9,-1-9,0 0,9 0,9 0,-18 0,18-9,0 0,9 0,9-9,9-1,0-8,9 0,18-9,-10 0,1 9,0 9,-9 0,9 0,0 0,-9 9,9-1,0 10,-1 0,1 0,0 9,-9 0,0 0,0 9,0 0,0 0,0 0,0 9,-1 0,10 0,0 0,0 0,0 0,0 0,0 0,-9 0,-1-9,1 0,-9 9,0 0,0-9,0 0,0 10,0-1,0 0,0 0,0 9,0 0,0 0,0 0,-9 0,9 0,-1 0,1 9,-9-9,0 0,0 9,0 0,0 0,0-9,0 9,-9 0,0-9,0 9,0 0,0 1,0-1,-9-9,0 0,0 0,0 0,0 0,0 0,-9 9,1-9,-10 9,0 0,-18 0,0 0,-18 0,0 0,10 0,-1 0,9 0,45-27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1:58.65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13713 3112,'0'0,"0"0,0 0,0 0,0 9,-8-9,-1 0,0 9,0 0,0 0,-9 0,0 0,0 0,-9 9,-9 0,-9-9,-27 9,19-9,-1-9,9 0,0 0,0 9,0 0,-8-9,53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32.9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7453 2571,'0'0,"0"0,0 0,0 0,0 0,0 0,0 0,9 0,-9 0,0 0,9 0,-9 0,0 0,0 0,0 0,0 0,0 0,0 0,0 0,0 0,0 0,-9 0,-9 9,-9 0,0 0,0 0,-8 0,8 9,0 0,0 0,0 0,0 0,-9 0,-9 0,45-18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43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3471 3761,'0'0,"0"0,0 0,0 0,0 0,0 0,0 0,0 0,0 0,0 0,0 0,0 0,0 0,0 0,0 0,0 0,0 0,-9 0,0 0,0 0,0 0,0 0,0 0,0 0,0 0,-9 0,0 0,0 0,0 0,-8 0,-10 0,-9 0,0 0,9 0,0-9,0 9,9-9,1 9,-1 0,0 0,9 0,-9 0,0 0,0 0,-9 0,-9 0,9 0,-8 0,8 0,0 0,9 0,0 0,9 0,-9 0,9 0,-18 0,1 0,-10 9,9-9,-9 0,0 0,9 0,0 0,9 0,1 0,-10 0,-9 0,9 9,-9-9,-9 0,9 0,-8 0,17 0,0 0,9 0,0 0,0 0,0 0,0 0,-8 0,8 0,-9 0,0 0,0 0,9 0,-9 0,9 0,0 0,0 0,10-9,-1 9,0 0,0 0,0 0,0 0,-9 0,0 0,0 0,0 0,0 0,0 0,-8 0,-1-9,9 9,0 0,9 0,0-9,9 9,-18 0,9 0,0-9,9 9,-18 0,-9 0,10 0,-1 0,0 0,9 0,0 0,9 0,-9-9,9 9,9 0,0 0,0 0,0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44.7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6081 3139,'0'0,"0"0,0 0,0 0,0 0,0 0,0 0,0 0,0 0,0 0,0 0,0 0,0 0,0 0,0 0,0 0,0 0,0 0,0 0,0 0,-9 0,-9 0,0 0,0 0,0 0,0 0,0 0,9 0,0 0,0 0,0 0,0 0,9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1.147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7642 3410,'0'0,"0"0,0 0,0 0,0 0,0 0,0 0,0 0,0 0,0 0,0 0,0 0,0 0,0 0,0 0,0 0,0 0,-9 0,9 0,-9 0,0 0,0 0,-9 9,-9 0,0 0,-9 0,0-9,0 0,0 9,1-9,8 9,0-9,0 9,0-9,0 9,0 0,0 0,0 0,0-9,0 9,1 0,-1-9,0 0,0 0,27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6.885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5130 6125,'0'0,"0"0,0 0,0 0,0 0,0 0,0 0,0 0,0 0,0 0,0 0,0 0,0 0,0 0,0 0,0 0,0 0,0 0,0 0,0 0,0 0,0 0,0 9,0 0,-9 0,0 0,0-9,0 9,0-9,0 0,0 0,0 0,1 9,-10 0,-9-9,0 0,0 9,-9 0,0-9,0 0,0 0,0 9,1-9,8 0,0 0,-9 0,0 0,0 0,-9 0,0 0,1 0,-1 0,9 9,0-9,9 0,-9 0,0 0,-8 0,-10 9,0-9,0 0,9 0,9 0,9 0,1 9,-1-9,9 0,0 0,0 0,9 0,0 0,0 0,0 0,0 0,0 0,9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8.341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1713 6837,'0'0,"0"0,0 0,0 0,0 0,0 0,0 0,0 0,-9 0,0 0,0 0,0 0,0 0,0 0,0 0,0 0,0 0,-9 0,-8 0,-1 0,-9 0,-9 0,9 0,0 0,0 0,9 0,0-9,1 9,-10 0,9 0,-9 0,-9 0,0 0,0 0,9 0,1 0,-1 0,9 0,0 0,9 0,9 0,-18 0,9 0,9 0,-9 0,0 0,9 9,-18-9,9 0,1 0,-10 9,0-18,0 9,27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0:59.668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3076 6873,'0'0,"0"0,0 0,0 0,0 0,0 0,0 0,0 0,0 0,0 0,0 0,0 0,0 0,-9 0,0 0,0 0,-9 0,1 0,-1 0,0 0,-9 0,0 0,-9 0,-9 0,-9 0,9 0,1 0,-1 0,9 0,9 0,0 0,0 0,0 0,0 0,0 0,1 0,-1 0,0 0,0 0,0 0,0 0,0 0,9 0,0 0,0 0,0 0,0 0,9 0,1 0,-1 0,0 0,0 0,0 0,-9-9,18 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00.841"/>
    </inkml:context>
    <inkml:brush xml:id="br0">
      <inkml:brushProperty name="width" value="0.08819" units="cm"/>
      <inkml:brushProperty name="height" value="0.35278" units="cm"/>
      <inkml:brushProperty name="color" value="#A1DDEC"/>
      <inkml:brushProperty name="tip" value="rectangle"/>
      <inkml:brushProperty name="rasterOp" value="maskPen"/>
    </inkml:brush>
  </inkml:definitions>
  <inkml:trace contextRef="#ctx0" brushRef="#br0">4188 6792,'0'0,"0"0,0 0,0 0,0 0,0 0,0 0,0 0,0 0,0 0,-8 0,-1 9,-9-9,-9 9,-9 0,0-9,0 9,0-9,0 0,0 0,10 0,-10 0,0 0,0 9,0-9,-9 0,-9 9,10 0,-1-9,9 0,9 0,0 0,0 0,0 0,0 0,0 0,0 0,1 0,8 0,0 0,9 0,0 0,0 0,9 0,-9 0,9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17.300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3049 7360,'0'0,"0"0,0 0,0 0,0 0,0 0,0 0,0 0,0 0,0 0,9 0,0 0,0 0,9 0,0 0,0 0,0 0,0 0,0 0,0 0,0 0,0 0,0 9,0-9,9 0,-1 0,1 9,0-9,9 0,0 0,0 0,0 0,-9 0,0 0,0 0,-1 0,1 0,0 0,0 0,0 0,9 0,0 0,9 0,-1 0,-8 0,0 0,-9 0,0 0,0 0,0 0,-9 0,9 0,0 0,0-9,-1 9,10 0,9 0,-9 0,0 0,-9 0,0 0,0 0,0 0,-1 0,1 0,0 0,0 0,18 0,0 0,0 0,0 0,-10 0,1 0,-9 0,0 0,0 0,0 0,0 0,0 0,0-9,0 9,8-9,1 9,-9 0,0 0,0 0,0 0,-9 0,0 0,0 0,0 0,0 0,0 0,-9 0,8 0,1 0,-9 0,0 0,9 0,-9 0,9 0,0 0,0 0,0 0,9 0,-9 0,0 0,0 0,0 0,-9 0,9 0,-1 0,-17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23.128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1327 8064,'0'0,"0"0,0 0,0 0,0 0,0 0,0 0,0 0,0 0,0 0,0 0,0 0,0 0,0 0,0 0,0 0,9 0,0 0,9 0,0 0,9 0,0 0,-9 0,0 0,0 0,0 0,0 0,9 0,0 0,8 0,10 0,0 0,-9 0,9 0,-9 0,0 0,-10 0,1 0,0 0,0 0,0 0,0 0,0 0,0 0,0 0,9 0,-1 0,-8 0,0 0,0 0,0 0,0 0,0 0,0 0,-9 0,0 0,0 0,9 0,-1 0,1 0,0 0,0 0,9 0,0 0,0 0,0 0,-9 0,-1 0,1 0,0 0,0 0,0 0,0 0,9 0,9 0,0 0,-1 0,1 0,-9 0,-9 0,0 0,0 0,0 0,9 0,9 0,-1 0,1 0,0 0,0 0,0 0,-9 0,-1 0,1 0,9-9,0 9,9 0,0 0,-1 0,-8 0,0 0,-9 0,0-9,0 9,9 0,-1 0,1 0,9 0,0 0,-9 0,0 0,-9 0,-1 0,10 0,0 0,0 0,9 0,9-9,-10 9,-8 0,-9 0,0 0,9 0,9 0,-1 0,10 0,-18 0,9 0,-9 0,0 0,-1 0,1 0,0 0,0 0,9 0,-9 0,-1 0,-8 0,-9 0,0 0,0 0,9 0,9 0,0 0,-1 0,1 0,-9 0,0 0,-9-9,0 9,0 0,-27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0.241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17364 3292,'0'0,"0"0,0 0,0 0,0 0,0 0,0 0,0 0,-9 0,0 0,-9 0,-9-9,0 0,0 0,-9 9,9 0,1-9,-1 9,0 0,0 0,0 0,0 0,0-9,-18 9,0 0,1 0,-1 0,9 0,0 0,0 0,0 0,9 0,-9 0,-8 0,-1 0,0 0,0 0,0 0,9 0,0 0,10 0,-1 0,0 0,0 0,0-9,0 9,0 0,-9 0,0-9,1 0,-1 9,0 0,0 0,0-9,9 9,0 0,0 0,0 0,-9 0,-8 0,-1 0,0 0,9 0,0 0,0 0,9-9,1 0,-1 9,0 0,0 0,0 0,0 0,0 0,0 0,-9 0,0 0,1 0,8 0,0 0,0 0,0 0,18 0,-9 0,18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24.773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3444 8722,'0'0,"0"0,0 0,0 0,0 0,0 0,0 0,0 0,-9 0,0 0,0 0,0 0,-9 0,0 0,0 0,-9 0,1 0,-19 0,0-9,0 9,0 0,9 0,0 0,10 0,-10 0,0 0,0-9,-9 9,0 0,0 0,1 0,8 0,0 0,0 0,9-9,0 9,0 0,0 0,0 0,0-9,-8 9,-1 0,0 0,0 0,-9 0,9 0,9 0,0 0,1 0,-10 0,0 0,0 0,-9 0,-9 0,0 0,10 0,-1 0,9 0,9 0,0 0,0 0,0 0,0 0,0 0,-8-9,-10 9,9 0,-9 0,9 0,0 0,9 0,0 0,0 0,1 0,-1-9,0 9,-9 0,-9 0,0 0,9-9,-17 9,17 0,9 0,0 0,0 0,9 0,-9 0,9 0,0 0,9 0,-18 0,0 0,9 0,-17 0,8 0,0 0,0 0,9 0,9 0,-18 0,-9 0,27 0,-9 0,-9 0,9 0,9 0,9 0,-17 0,17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33.421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7507 4194,'0'0,"0"0,0 0,0 0,0 0,0 0,0 0,0 0,0 0,0 0,0 0,0 0,0 0,0 0,0 0,0 0,0 0,0 0,0 0,0 0,0 0,-9 0,0 0,-9 0,-9 0,0 0,0 0,0 0,1 0,-1 0,0 0,9 0,0 0,0 0,-9 0,-18 0,-9 0,54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0.880"/>
    </inkml:context>
    <inkml:brush xml:id="br0">
      <inkml:brushProperty name="width" value="0.08819" units="cm"/>
      <inkml:brushProperty name="height" value="0.35278" units="cm"/>
      <inkml:brushProperty name="color" value="#FFB766"/>
      <inkml:brushProperty name="tip" value="rectangle"/>
      <inkml:brushProperty name="rasterOp" value="maskPen"/>
    </inkml:brush>
  </inkml:definitions>
  <inkml:trace contextRef="#ctx0" brushRef="#br0">7480 4943,'0'0,"0"0,0 0,0 0,0 0,0 0,0 0,0 0,0 0,0 0,0 0,0 0,0 0,0 0,0 0,-18 0,-9 0,-18 9,1-9,-1 0,0 9,0 0,-9 0,0 0,1-9,8 9,18-9,0 0,0 0,9 0,0 0,18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4.797"/>
    </inkml:context>
    <inkml:brush xml:id="br0">
      <inkml:brushProperty name="width" value="0.08819" units="cm"/>
      <inkml:brushProperty name="height" value="0.35278" units="cm"/>
      <inkml:brushProperty name="color" value="#FFB766"/>
      <inkml:brushProperty name="tip" value="rectangle"/>
      <inkml:brushProperty name="rasterOp" value="maskPen"/>
    </inkml:brush>
  </inkml:definitions>
  <inkml:trace contextRef="#ctx0" brushRef="#br0">5471 9336,'0'0,"0"0,0 0,0 0,0 0,0 0,0 0,0 0,0 0,0 0,0 0,-9 0,0 0,0 0,-9 0,-9 0,-9 0,1 0,-10 0,0 0,9 0,9 0,0 0,0 0,0 0,-9 0,-8-9,-1 9,0-9,0 9,9 0,0 0,0 0,10 0,-1 0,0 0,0 0,0 0,-9 0,9 0,-18 0,0 0,10 0,-1 0,0 0,0-9,9 9,0 0,0 0,0 0,-18 0,1 0,-1 0,-9 0,9 0,0 0,9 0,1-9,8-1,-9 10,0-9,0 9,-9 0,0 0,0 0,1 0,-1 0,9-9,9 0,0 0,0 9,-9-9,0 9,-8 0,-1 0,-9 0,9 0,0 0,0 0,10-9,-1 9,0 0,-9 0,0 0,-9 0,0-9,1 9,-1 0,18 0,0 0,-9 0,0 0,1 0,-10 0,0 0,9 0,0 0,9 0,9 0,-17 0,8 0,-9 0,-9 0,0 0,0 0,1 0,8-9,9 0,9 9,0 0,0 0,-9 0,9 0,-8-9,-1 9,0 0,0 0,0 0,9 0,0 0,9 0,0 0,0 0,9 0,0 0,-8 0,-1 0,18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8.965"/>
    </inkml:context>
    <inkml:brush xml:id="br0">
      <inkml:brushProperty name="width" value="0.08819" units="cm"/>
      <inkml:brushProperty name="height" value="0.35278" units="cm"/>
      <inkml:brushProperty name="color" value="#FFB766"/>
      <inkml:brushProperty name="tip" value="rectangle"/>
      <inkml:brushProperty name="rasterOp" value="maskPen"/>
    </inkml:brush>
  </inkml:definitions>
  <inkml:trace contextRef="#ctx0" brushRef="#br0">10126 10499,'0'0,"0"0,0 0,0 0,0 0,0 0,0 0,0 0,-9 0,0 0,-18 0,0 9,-18 0,0-9,1 0,-1 0,9 0,-9 0,-9 0,0 0,-8 0,-10 0,18 0,9 0,9 0,9 0,-8 0,-10 0,-9 0,0 0,0 0,9 0,1 0,-1 0,9 0,0 0,-9 0,0 0,0 0,-8 0,8 0,0 0,9 0,9 0,0 0,0 0,-8 0,-1 0,-18 0,0 0,0 0,0 0,10 0,-1 0,9 0,-9 0,0 0,-9 9,-8 0,-1 0,0 0,9-9,9 0,9 0,-17 0,-1 9,-9 0,0-9,9 0,1 0,8 0,-9 0,0 0,-18 9,1-9,8 0,9 0,18 0,0 0,9 0,-26 0,-1 0,0 0,-9 9,9-9,10 0,-1 0,0 0,0 0,-9 0,-9 0,-8 0,8 0,9 0,18 0,0 0,-9 0,1 0,-10 0,0 0,0 0,0 0,9 0,1-9,-1 9,9-9,-18 9,0 0,0-9,-8 0,8 9,18 0,0-9,9 0,-9 9,-17-9,-10 0,9 9,0 0,0 0,9 0,1 0,-1-9,0 9,-9-9,-9 9,10 0,-10-9,9 9,9 0,0 0,-18 0,-8-9,-1 9,0 0,9 0,10 0,-19 0,0 0,0-9,-8 9,17 0,9 0,0 0,-9-9,-8 0,-1 0,0 9,18 0,1 0,-19 0,0 0,0 0,-8 0,26 0,0 0,0 0,-18 0,1 0,-1 0,9 0,9 0,0 0,1 0,-10 9,-9 0,0-9,1 0,17 0,9 0,9 0,-9 0,0 0,1 0,-1-9,0 0,0 9,9 0,9-9,0 9,0 0,1 0,8 0,0 0,0 0,0 0,0 0,0 0,9 0,9 0,-18 0,9 0,9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00.966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8260 11681,'0'0,"0"0,0 0,0 0,0 0,0 0,0 9,-9 0,0 0,0 0,1 0,-1-9,0 0,-9 0,0 0,0 0,0 0,0 0,0 0,0 0,0 9,0-9,-9 0,0 9,0 0,1-9,-1 9,-9-9,0 0,9 9,0-9,0 0,0 0,0 0,9 0,0 0,0 0,1 0,-10 0,0 0,0 0,0 0,0 0,0 0,-9 0,9 0,-9 0,10 0,-1 0,0 0,0 0,9 0,-9 0,0 0,0 0,-9 0,0 0,1 0,-10 0,9 0,0 0,0 0,9 0,0 0,9 0,0 0,0 0,1 0,-10 0,0 0,0 0,0 0,-9 0,0 0,0 0,9 0,0 0,1 0,-1 0,0 0,9 0,-9 0,9 0,-9-9,0 0,0 9,0 0,0 0,-8 0,-1 0,0 0,0 0,9 0,0 0,0 0,9 0,0 0,0 0,0 0,0 0,1 0,-10 0,0 0,0 0,0 0,0 0,-9 0,9 0,0 0,0 0,1 0,-1 0,0 0,0 0,0 0,0 0,9 0,-9 0,0 0,0-9,0 9,-8 0,-1 0,0 0,0 0,9 0,0 0,0 0,9 0,-9 0,0-9,1 0,-10 9,0 0,0 0,-9 0,9 0,0 0,9 0,-8-9,8 9,0 0,0 0,0 0,0 0,-9 0,-9 0,0 0,10 0,-1 0,0 0,0 0,9 0,0 0,0 0,-9 0,0 0,1 0,-1 0,-9 0,0 0,0 0,9 0,0 0,10 0,-1 0,0 0,0 0,0 0,-9 0,9 0,-9 0,-9 0,1 0,8-9,0 9,9-9,0 9,0 0,0 0,0 0,0 0,0 0,1 0,-10 0,0-9,-9 9,0 0,9-9,0 9,9 0,1 0,-10 0,0 0,-9 0,9 0,-9 0,0 0,1 0,8 0,0 0,0 0,9 0,0 0,0 0,0 0,0 0,0 0,1 0,-1 0,0 0,0 0,0 0,0 0,0 0,9 0,0 9,0-9,0 0,9 0,-9 0,1 0,8 0,0 0,0 0,0 0,0 0,9 0,0 0,-9 0,9 0,0 0,-9 0,9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03.228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7381 5637,'0'0,"0"0,0 0,0 0,0 0,0 0,0 0,0 0,0 0,0 0,0 0,0 0,0 0,0 0,0 0,0 0,0 0,-9 0,0 0,1 9,-10 0,9 0,-9 1,0-1,-9 0,0 0,0 0,0-9,0 9,0-9,0 9,0 0,-8 0,-1 0,0 9,36-18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11.765"/>
    </inkml:context>
    <inkml:brush xml:id="br0">
      <inkml:brushProperty name="width" value="0.08819" units="cm"/>
      <inkml:brushProperty name="height" value="0.35278" units="cm"/>
      <inkml:brushProperty name="color" value="#C350CC"/>
      <inkml:brushProperty name="tip" value="rectangle"/>
      <inkml:brushProperty name="rasterOp" value="maskPen"/>
    </inkml:brush>
  </inkml:definitions>
  <inkml:trace contextRef="#ctx0" brushRef="#br0">7435 6503,'0'0,"0"0,0 0,0 0,0 0,0 0,0 0,0 0,0 0,0 0,0 0,0 0,0 0,0 0,0 0,0 0,0 0,0 0,0 0,-9 0,0 0,-9 0,0 0,0 0,-8 0,-1 0,0 0,0 0,0 0,0 0,9 0,0 0,0 0,0 0,0 0,-9 0,27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19.463"/>
    </inkml:context>
    <inkml:brush xml:id="br0">
      <inkml:brushProperty name="width" value="0.08819" units="cm"/>
      <inkml:brushProperty name="height" value="0.35278" units="cm"/>
      <inkml:brushProperty name="color" value="#C350CC"/>
      <inkml:brushProperty name="tip" value="rectangle"/>
      <inkml:brushProperty name="rasterOp" value="maskPen"/>
    </inkml:brush>
  </inkml:definitions>
  <inkml:trace contextRef="#ctx0" brushRef="#br0">10287 12312,'0'0,"0"0,0 0,0 0,0 0,0 0,0 0,0 0,-9 0,9 0,-9 0,0 0,0 0,1 0,-1 0,0 0,0 0,0 0,0 0,0 0,0 0,0 9,0-9,0 0,-9 9,0-9,-9 0,0 0,0 0,0 0,0 0,1 0,8 9,-9-9,9 0,0 0,0 0,0 0,0 0,0 0,0 0,-9 0,9 0,-9 0,0 0,1 0,-1 0,-9 0,0 0,0 0,0 0,9 0,0 0,9 0,0 0,0 0,1 0,-1 0,-9 0,0 0,-9 0,0 9,-9-9,9 0,0 0,1 0,8 0,0 0,0 0,0 0,0 0,0 0,0 0,0 0,-9 0,1 9,-10-9,0 0,9 0,9 0,0 0,0 0,9 0,0 0,-8 0,-1 0,-9 0,0 0,-9 0,9 0,-9 0,9 9,1-9,-1 0,9 0,0 0,-9 0,0 0,0 0,0 9,-8-9,-1 0,0 0,9 0,0 0,0 0,9 0,0 9,0-9,1 0,-10 0,0 0,-9 0,0 0,9 0,0 0,0 0,1 0,8 0,0 0,0 0,0 0,-9 0,0 0,0 0,-8 9,8-9,0 0,0 0,0 9,9-9,0 0,9 0,0 0,0 0,9 0,0 0,0 0,1 0,-1 0,0 0,0 0,9 0,0 0,0 0,-9 0,0 0,-9-9,18 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1:48.965"/>
    </inkml:context>
    <inkml:brush xml:id="br0">
      <inkml:brushProperty name="width" value="0.08819" units="cm"/>
      <inkml:brushProperty name="height" value="0.35278" units="cm"/>
      <inkml:brushProperty name="color" value="#F10904"/>
      <inkml:brushProperty name="tip" value="rectangle"/>
      <inkml:brushProperty name="rasterOp" value="maskPen"/>
    </inkml:brush>
  </inkml:definitions>
  <inkml:trace contextRef="#ctx0" brushRef="#br0">8295 228,'0'0,"0"0,0 0,0 0,0 0,0 0,0 0,0 0,-8 0,0 0,-17 0,0 8,-16-1,0-7,-1 0,1 0,8 0,-8 0,-8 0,-1 0,-8 0,-8 0,17 0,8 0,8 0,8 0,-8 0,-8 0,-9 0,1 0,0 0,7 0,1 0,0 0,8 0,0 0,-8 0,0 0,-1 0,-7 0,8 0,-1 0,9 0,9 0,-1 0,0 0,-8 0,0 0,-16 0,-1 0,1 0,0 0,7 0,1 0,8 0,-8 0,0 0,-9 7,-7 1,-1-1,0 1,9-8,7 0,9 0,-16 0,0 7,-9 1,0-8,9 0,-1 0,9 0,-8 0,-1 0,-16 7,0-7,9 0,7 0,17 0,0 0,8 0,-24 0,0 0,-1 0,-8 7,9-7,8 0,-1 0,1 0,0 0,-8 0,-9 0,-8 0,8 0,9 0,16 0,0 0,-8 0,-1 0,-7 0,0 0,-1 0,1 0,7 0,1-7,0 7,8-7,-16 7,-1 0,1-8,-9 1,8 7,17 0,1-8,7 1,-8 7,-17-8,-7 1,7 7,1 0,-1 0,9 0,0 0,0-7,-1 7,-7-8,-9 8,9 0,-9-7,9 7,7 0,1 0,-16 0,-9-8,0 8,0 0,8 0,9 0,-17 0,0 0,0-7,-8 7,16 0,8 0,1 0,-9-8,-8 1,0-1,0 8,17 0,0 0,-17 0,0 0,0 0,-8 0,24 0,1 0,-1 0,-16 0,0 0,0 0,9 0,7 0,1 0,-1 0,-7 8,-9-1,0-7,0 0,16 0,9 0,8 0,-8 0,0 0,-1 0,1-7,0-1,0 8,8 0,8-7,0 7,1 0,-1 0,8 0,1 0,-1 0,1 0,-1 0,1 0,8 0,8 0,-17 0,9 0,8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4.235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1525 4573,'0'0,"0"0,0 0,0 0,0 0,0 0,0 0,0 0,0 0,0 0,0 0,0 0,0 0,0 0,0 0,0 0,0 0,0 0,0 0,-9 0,0 0,0-9,-9 0,0 9,-9 0,0 0,0 0,9 0,-9 0,9 0,0 0,1 0,-1 0,0 0,-9 0,0 0,9 0,-18 0,0 9,0-9,0 0,10 0,8 0,-18 0,9 0,18 0,-18 0,9 0,0 9,9-9,-18 0,9 0,0 0,9 0,-18 0,9 9,1-9,-1 9,9-9,-18 0,9 0,0 0,9 0,9 0,-18 0,9 0,9 0,0 0,0 0,0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14:12:11.765"/>
    </inkml:context>
    <inkml:brush xml:id="br0">
      <inkml:brushProperty name="width" value="0.08819" units="cm"/>
      <inkml:brushProperty name="height" value="0.35278" units="cm"/>
      <inkml:brushProperty name="color" value="#F10904"/>
      <inkml:brushProperty name="tip" value="rectangle"/>
      <inkml:brushProperty name="rasterOp" value="maskPen"/>
    </inkml:brush>
  </inkml:definitions>
  <inkml:trace contextRef="#ctx0" brushRef="#br0">394 176,'0'0,"0"0,0 0,0 0,0 0,0 0,0 0,0 0,0 0,0 0,0 0,0 0,0 0,0 0,0 0,0 0,0 0,0 0,0 0,-9 0,0 0,-9 0,0 0,0 0,-8 0,-1 0,0 0,0 0,0 0,0 0,9 0,0 0,0 0,0 0,0 0,-9 0,27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07.512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5050 6052,'0'0,"0"0,0 0,0 0,0 0,0-9,0 0,8 0,1 0,-9 9,9-9,-9 9,0-9,0 9,0 0,0 0,0 0,0 0,0 0,0 0,0 0,0 0,0 0,0 0,0 0,0 0,0 0,0 0,0 0,-9 0,0 0,1 0,-1 0,-9 0,-9 0,-9 0,0 0,0 0,-9 0,9 0,9 0,1 0,-1 0,0 0,0 0,0 0,-9 0,0 0,0 0,-9 0,10 0,-1 0,0 0,9 0,0 0,0 0,9 0,0 0,0 0,0 9,0 0,0-9,-8 9,-1 0,-9-9,9 0,-9 0,9 0,0 0,0 9,0-9,0 0,10 0,-1 0,0 0,9 0,0 0,0 0,0 0,0 0,0 0,0 0,0 0,9 0,-9 0,9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15.00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13633 4176,'0'0,"0"0,0 0,0 0,0 0,0 0,0 0,0 0,0 0,0 0,0 0,-9 0,0 9,-9 0,0 0,-18 0,-9 0,-9 0,1 0,-1 0,0 0,18 0,0 0,-9 0,1-18,44 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0.661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9103 7956,'0'0,"0"0,0 0,0 0,0 0,0 0,0 0,0 0,0 0,0 0,-9 0,9 0,-8 0,8 0,-9 0,0 0,0 0,0 0,0 0,0 0,-9-9,0 9,9 0,-9-10,9 10,-9-9,0 0,0 9,-9-9,0 0,-9 9,1-9,-10 9,9 0,0 0,9-9,0 9,0-9,0 9,9 0,0 0,-8 0,8 0,-9 0,-9 0,0-9,0 9,-9 0,0 0,10 0,8 0,0 0,0 0,0 0,-9 0,-9 0,0 0,1 0,-10 0,9 0,0 9,9-9,0 0,9 0,0 9,-8-9,-10 0,-9 9,-9 0,0 0,10 0,8 0,9-9,0 0,-18 0,0 9,0-9,1 0,-1 0,9 0,9 0,9 0,0 0,0 0,1 0,-19 0,-9 0,9 0,-9 0,9 0,9 0,1 0,-1 0,0 0,0 0,-9 0,0 0,-9 0,1 0,-1 0,9 0,9 0,9 0,0 0,-9 0,-8 0,-1 0,-9 10,0-10,9 0,0 0,10 0,-1 0,-9 9,9 0,-9-9,-9 0,0 0,1 0,8 0,9 9,0-9,9 0,-9 9,0-9,-8 0,-10 9,-9 0,9-9,0 0,1 0,8 0,0 9,-9-9,0 9,-18-9,19 0,8 0,0 0,9 0,0 0,-9 0,-17 0,-1 0,-9-9,18 0,0 9,10 0,-1 0,0 0,-9-9,0 9,-9 0,10-9,-1 9,9 0,9-9,0 9,-18-9,1 9,-1 0,-9-9,9 9,0 0,10 0,-10 0,0 0,-18 0,0 0,19 0,-1 0,9 0,0 0,0 0,-9 0,1 0,8 0,-9 0,0 0,0 9,10-9,-1 0,-18 9,0-9,-9 9,10-9,8 0,9 0,9 0,0 0,-9 0,-17 9,-1 0,9-9,0 0,9 0,0 0,1 0,-1 0,-9 0,0 9,-9 0,10-9,8 0,18 0,9 0,-18 0,9 0,0 0,0 0,0 0,-9 9,1 0,-1 0,9-9,0 0,0-9,0 9,-18-9,9 9,27 0,-18 0,10 0,17 0,-18 0,18 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38.187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13669 5204,'0'0,"0"0,0 0,0 0,0 0,0 0,0 0,0 0,0 0,0 0,0 0,-9 0,0 0,0 0,0 0,0 0,0 0,0 0,-9 0,-9 0,-9 0,-9 0,0 0,10 0,-10 0,9 0,9 9,-9-9,-9 0,9 0,36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02T05:02:41.536"/>
    </inkml:context>
    <inkml:brush xml:id="br0">
      <inkml:brushProperty name="width" value="0.08819" units="cm"/>
      <inkml:brushProperty name="height" value="0.35278" units="cm"/>
      <inkml:brushProperty name="color" value="#FF2779"/>
      <inkml:brushProperty name="tip" value="rectangle"/>
      <inkml:brushProperty name="rasterOp" value="maskPen"/>
    </inkml:brush>
  </inkml:definitions>
  <inkml:trace contextRef="#ctx0" brushRef="#br0">12225 8650,'0'0,"0"0,0 0,0 0,0 0,0 0,0 0,0 0,0 0,0 0,0 0,-9 0,0 0,0 0,-9 9,0-9,0 9,0-9,0 0,0 0,-9 0,9 0,0 0,0 0,0 0,1 0,-1 0,0 0,9 0,0 0,-9 0,0 0,0 0,0 0,0 0,-9 0,0 0,0 0,0 0,-8 0,-1 0,0 0,9 0,0 0,0 0,0 0,-9 0,-9 0,10 0,-10 0,0 0,0 0,0 0,9 0,9 0,0 0,1 0,-1 0,0 0,0 0,-9 0,-9 0,0 0,9 0,-8 0,-1 0,9 0,9 0,-9 0,-9 0,0 0,-8 0,-1 0,0 0,9 0,9 0,0 0,0 0,10 0,-1 0,-18 9,-9-9,9 0,0 0,-9 0,10 0,8 0,0 0,0 0,0 0,-9 9,0 0,1-9,-10 0,9 0,0 9,9-9,9 0,0 0,0 0,1 0,8 0,-9 0,-9 0,9 9,-9-9,0 0,0 0,0 0,10 0,-1 0,0 0,0 0,0 0,9 0,0 0,0 0,0 0,9 0,-9 0,0 0,0 0,9 0,0 0,0 0,1 0,8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480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3" name="Google Shape;12373;gfaae32b10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4" name="Google Shape;12374;gfaae32b10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10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86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32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37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53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5" name="Google Shape;17555;gd260756925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6" name="Google Shape;17556;gd260756925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1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5" name="Google Shape;17555;gd260756925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6" name="Google Shape;17556;gd260756925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87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5" name="Google Shape;17555;gd260756925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6" name="Google Shape;17556;gd260756925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56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05750" y="344175"/>
            <a:ext cx="8488587" cy="4360766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FFFFFF">
              <a:alpha val="54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5750" y="1155737"/>
            <a:ext cx="8520411" cy="3563771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26300" y="904575"/>
            <a:ext cx="6400200" cy="15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925" y="2503725"/>
            <a:ext cx="4211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41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501" y="2503728"/>
            <a:ext cx="8732326" cy="24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6" name="Google Shape;16;p2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77" y="-358999"/>
            <a:ext cx="2390600" cy="2826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"/>
          <p:cNvGrpSpPr/>
          <p:nvPr/>
        </p:nvGrpSpPr>
        <p:grpSpPr>
          <a:xfrm>
            <a:off x="7789550" y="1131300"/>
            <a:ext cx="554075" cy="563100"/>
            <a:chOff x="1126975" y="2118575"/>
            <a:chExt cx="554075" cy="563100"/>
          </a:xfrm>
        </p:grpSpPr>
        <p:sp>
          <p:nvSpPr>
            <p:cNvPr id="42" name="Google Shape;42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8376400" y="55538"/>
            <a:ext cx="554075" cy="563100"/>
            <a:chOff x="1126975" y="2118575"/>
            <a:chExt cx="554075" cy="563100"/>
          </a:xfrm>
        </p:grpSpPr>
        <p:sp>
          <p:nvSpPr>
            <p:cNvPr id="109" name="Google Shape;109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2"/>
          <p:cNvGrpSpPr/>
          <p:nvPr/>
        </p:nvGrpSpPr>
        <p:grpSpPr>
          <a:xfrm rot="-1473304">
            <a:off x="7150182" y="4163986"/>
            <a:ext cx="1113782" cy="783509"/>
            <a:chOff x="9221475" y="2460200"/>
            <a:chExt cx="2104828" cy="1480678"/>
          </a:xfrm>
        </p:grpSpPr>
        <p:sp>
          <p:nvSpPr>
            <p:cNvPr id="176" name="Google Shape;176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 flipH="1">
            <a:off x="7465104" y="3141073"/>
            <a:ext cx="1366800" cy="1198843"/>
            <a:chOff x="1246700" y="-52951"/>
            <a:chExt cx="794143" cy="696556"/>
          </a:xfrm>
        </p:grpSpPr>
        <p:sp>
          <p:nvSpPr>
            <p:cNvPr id="219" name="Google Shape;219;p2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3385" y="296768"/>
            <a:ext cx="657381" cy="487208"/>
            <a:chOff x="3748050" y="180275"/>
            <a:chExt cx="394800" cy="292600"/>
          </a:xfrm>
        </p:grpSpPr>
        <p:sp>
          <p:nvSpPr>
            <p:cNvPr id="234" name="Google Shape;23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"/>
          <p:cNvGrpSpPr/>
          <p:nvPr/>
        </p:nvGrpSpPr>
        <p:grpSpPr>
          <a:xfrm rot="2700000">
            <a:off x="7610274" y="1855478"/>
            <a:ext cx="657380" cy="487207"/>
            <a:chOff x="3748050" y="180275"/>
            <a:chExt cx="394800" cy="292600"/>
          </a:xfrm>
        </p:grpSpPr>
        <p:sp>
          <p:nvSpPr>
            <p:cNvPr id="279" name="Google Shape;279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2"/>
          <p:cNvGrpSpPr/>
          <p:nvPr/>
        </p:nvGrpSpPr>
        <p:grpSpPr>
          <a:xfrm>
            <a:off x="6555559" y="4296621"/>
            <a:ext cx="939821" cy="696564"/>
            <a:chOff x="3748050" y="180275"/>
            <a:chExt cx="394800" cy="292600"/>
          </a:xfrm>
        </p:grpSpPr>
        <p:sp>
          <p:nvSpPr>
            <p:cNvPr id="324" name="Google Shape;32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01" name="Google Shape;2801;p9"/>
          <p:cNvSpPr/>
          <p:nvPr/>
        </p:nvSpPr>
        <p:spPr>
          <a:xfrm flipH="1">
            <a:off x="309307" y="55121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802" name="Google Shape;28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347" y="2801275"/>
            <a:ext cx="8371778" cy="21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9"/>
          <p:cNvSpPr txBox="1">
            <a:spLocks noGrp="1"/>
          </p:cNvSpPr>
          <p:nvPr>
            <p:ph type="title"/>
          </p:nvPr>
        </p:nvSpPr>
        <p:spPr>
          <a:xfrm>
            <a:off x="4729775" y="619223"/>
            <a:ext cx="3691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4" name="Google Shape;2804;p9"/>
          <p:cNvSpPr txBox="1">
            <a:spLocks noGrp="1"/>
          </p:cNvSpPr>
          <p:nvPr>
            <p:ph type="subTitle" idx="1"/>
          </p:nvPr>
        </p:nvSpPr>
        <p:spPr>
          <a:xfrm>
            <a:off x="4729775" y="1655125"/>
            <a:ext cx="36918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5" name="Google Shape;2805;p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06" name="Google Shape;2806;p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524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p11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3" name="Google Shape;2863;p11"/>
          <p:cNvSpPr/>
          <p:nvPr/>
        </p:nvSpPr>
        <p:spPr>
          <a:xfrm>
            <a:off x="309307" y="304788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4" name="Google Shape;2864;p11"/>
          <p:cNvSpPr txBox="1">
            <a:spLocks noGrp="1"/>
          </p:cNvSpPr>
          <p:nvPr>
            <p:ph type="title" hasCustomPrompt="1"/>
          </p:nvPr>
        </p:nvSpPr>
        <p:spPr>
          <a:xfrm>
            <a:off x="709500" y="787538"/>
            <a:ext cx="7707000" cy="13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1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65" name="Google Shape;2865;p11"/>
          <p:cNvSpPr txBox="1">
            <a:spLocks noGrp="1"/>
          </p:cNvSpPr>
          <p:nvPr>
            <p:ph type="subTitle" idx="1"/>
          </p:nvPr>
        </p:nvSpPr>
        <p:spPr>
          <a:xfrm>
            <a:off x="2187150" y="2080163"/>
            <a:ext cx="47517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866" name="Google Shape;286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60347" y="2657350"/>
            <a:ext cx="8371778" cy="212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7" name="Google Shape;2867;p11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68" name="Google Shape;2868;p11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11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11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11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11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11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11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11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11"/>
            <p:cNvSpPr/>
            <p:nvPr/>
          </p:nvSpPr>
          <p:spPr>
            <a:xfrm>
              <a:off x="435525" y="236825"/>
              <a:ext cx="2258131" cy="2231308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11"/>
            <p:cNvSpPr/>
            <p:nvPr/>
          </p:nvSpPr>
          <p:spPr>
            <a:xfrm>
              <a:off x="435525" y="236825"/>
              <a:ext cx="2858868" cy="2825379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11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11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11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11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11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11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11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92" name="Google Shape;2892;p11"/>
          <p:cNvGrpSpPr/>
          <p:nvPr/>
        </p:nvGrpSpPr>
        <p:grpSpPr>
          <a:xfrm>
            <a:off x="-313824" y="-477724"/>
            <a:ext cx="2231683" cy="2412089"/>
            <a:chOff x="-313824" y="-477724"/>
            <a:chExt cx="2231683" cy="2412089"/>
          </a:xfrm>
        </p:grpSpPr>
        <p:pic>
          <p:nvPicPr>
            <p:cNvPr id="2893" name="Google Shape;2893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13824" y="-206149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4" name="Google Shape;2894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41642" y="317327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5" name="Google Shape;2895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750" y="-144070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6" name="Google Shape;2896;p11"/>
            <p:cNvPicPr preferRelativeResize="0"/>
            <p:nvPr/>
          </p:nvPicPr>
          <p:blipFill rotWithShape="1">
            <a:blip r:embed="rId3">
              <a:alphaModFix/>
            </a:blip>
            <a:srcRect t="-29115"/>
            <a:stretch/>
          </p:blipFill>
          <p:spPr>
            <a:xfrm>
              <a:off x="483535" y="-477724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7" name="Google Shape;2897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3497" y="-51029"/>
              <a:ext cx="1250354" cy="10562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8" name="Google Shape;2898;p11"/>
            <p:cNvGrpSpPr/>
            <p:nvPr/>
          </p:nvGrpSpPr>
          <p:grpSpPr>
            <a:xfrm rot="8100115">
              <a:off x="14895" y="1109116"/>
              <a:ext cx="836855" cy="620222"/>
              <a:chOff x="3748050" y="180275"/>
              <a:chExt cx="394800" cy="292600"/>
            </a:xfrm>
          </p:grpSpPr>
          <p:sp>
            <p:nvSpPr>
              <p:cNvPr id="2899" name="Google Shape;2899;p11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0" name="Google Shape;2900;p11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1" name="Google Shape;2901;p11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2" name="Google Shape;2902;p11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3" name="Google Shape;2903;p11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4" name="Google Shape;2904;p11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5" name="Google Shape;2905;p11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6" name="Google Shape;2906;p11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7" name="Google Shape;2907;p11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8" name="Google Shape;2908;p11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9" name="Google Shape;2909;p11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0" name="Google Shape;2910;p11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1" name="Google Shape;2911;p11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2" name="Google Shape;2912;p11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3" name="Google Shape;2913;p11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4" name="Google Shape;2914;p11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5" name="Google Shape;2915;p11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6" name="Google Shape;2916;p11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7" name="Google Shape;2917;p11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8" name="Google Shape;2918;p11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9" name="Google Shape;2919;p11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0" name="Google Shape;2920;p11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1" name="Google Shape;2921;p11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2" name="Google Shape;2922;p11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3" name="Google Shape;2923;p11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4" name="Google Shape;2924;p11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5" name="Google Shape;2925;p11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6" name="Google Shape;2926;p11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7" name="Google Shape;2927;p11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8" name="Google Shape;2928;p11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9" name="Google Shape;2929;p11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0" name="Google Shape;2930;p11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1" name="Google Shape;2931;p11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2" name="Google Shape;2932;p11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3" name="Google Shape;2933;p11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4" name="Google Shape;2934;p11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5" name="Google Shape;2935;p11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6" name="Google Shape;2936;p11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7" name="Google Shape;2937;p11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8" name="Google Shape;2938;p11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9" name="Google Shape;2939;p11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0" name="Google Shape;2940;p11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1" name="Google Shape;2941;p11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2" name="Google Shape;2942;p11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943" name="Google Shape;2943;p11"/>
            <p:cNvGrpSpPr/>
            <p:nvPr/>
          </p:nvGrpSpPr>
          <p:grpSpPr>
            <a:xfrm rot="7601124">
              <a:off x="215795" y="331024"/>
              <a:ext cx="535481" cy="403786"/>
              <a:chOff x="3693500" y="1118850"/>
              <a:chExt cx="535500" cy="403800"/>
            </a:xfrm>
          </p:grpSpPr>
          <p:sp>
            <p:nvSpPr>
              <p:cNvPr id="2944" name="Google Shape;2944;p11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5" name="Google Shape;2945;p11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6" name="Google Shape;2946;p11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7" name="Google Shape;2947;p11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8" name="Google Shape;2948;p11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9" name="Google Shape;2949;p11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0" name="Google Shape;2950;p11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1" name="Google Shape;2951;p11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2" name="Google Shape;2952;p11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3" name="Google Shape;2953;p11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4" name="Google Shape;2954;p11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5" name="Google Shape;2955;p11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6" name="Google Shape;2956;p11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7" name="Google Shape;2957;p11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8" name="Google Shape;2958;p11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9" name="Google Shape;2959;p11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0" name="Google Shape;2960;p11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1" name="Google Shape;2961;p11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2" name="Google Shape;2962;p11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3" name="Google Shape;2963;p11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4" name="Google Shape;2964;p11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5" name="Google Shape;2965;p11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6" name="Google Shape;2966;p11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7" name="Google Shape;2967;p11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8" name="Google Shape;2968;p11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9" name="Google Shape;2969;p11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0" name="Google Shape;2970;p11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1" name="Google Shape;2971;p11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2" name="Google Shape;2972;p11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3" name="Google Shape;2973;p11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4" name="Google Shape;2974;p11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5" name="Google Shape;2975;p11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6" name="Google Shape;2976;p11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7" name="Google Shape;2977;p11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8" name="Google Shape;2978;p11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9" name="Google Shape;2979;p11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0" name="Google Shape;2980;p11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1" name="Google Shape;2981;p11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2" name="Google Shape;2982;p11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3" name="Google Shape;2983;p11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4" name="Google Shape;2984;p11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5" name="Google Shape;2985;p11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6" name="Google Shape;2986;p11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7" name="Google Shape;2987;p11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8" name="Google Shape;2988;p11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9" name="Google Shape;2989;p11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0" name="Google Shape;2990;p11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1" name="Google Shape;2991;p11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2" name="Google Shape;2992;p11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3" name="Google Shape;2993;p11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4" name="Google Shape;2994;p11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5" name="Google Shape;2995;p11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6" name="Google Shape;2996;p11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7" name="Google Shape;2997;p11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8" name="Google Shape;2998;p11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9" name="Google Shape;2999;p11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0" name="Google Shape;3000;p11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1" name="Google Shape;3001;p11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2" name="Google Shape;3002;p11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3" name="Google Shape;3003;p11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4" name="Google Shape;3004;p11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5" name="Google Shape;3005;p11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6" name="Google Shape;3006;p11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7" name="Google Shape;3007;p11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8" name="Google Shape;3008;p11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9" name="Google Shape;3009;p11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10" name="Google Shape;3010;p11"/>
            <p:cNvGrpSpPr/>
            <p:nvPr/>
          </p:nvGrpSpPr>
          <p:grpSpPr>
            <a:xfrm rot="8912696">
              <a:off x="1187605" y="352972"/>
              <a:ext cx="650096" cy="490233"/>
              <a:chOff x="3693500" y="1118850"/>
              <a:chExt cx="535500" cy="403800"/>
            </a:xfrm>
          </p:grpSpPr>
          <p:sp>
            <p:nvSpPr>
              <p:cNvPr id="3011" name="Google Shape;3011;p11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2" name="Google Shape;3012;p11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3" name="Google Shape;3013;p11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4" name="Google Shape;3014;p11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5" name="Google Shape;3015;p11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6" name="Google Shape;3016;p11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7" name="Google Shape;3017;p11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8" name="Google Shape;3018;p11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9" name="Google Shape;3019;p11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0" name="Google Shape;3020;p11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1" name="Google Shape;3021;p11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2" name="Google Shape;3022;p11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3" name="Google Shape;3023;p11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4" name="Google Shape;3024;p11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5" name="Google Shape;3025;p11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6" name="Google Shape;3026;p11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7" name="Google Shape;3027;p11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8" name="Google Shape;3028;p11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9" name="Google Shape;3029;p11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0" name="Google Shape;3030;p11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1" name="Google Shape;3031;p11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2" name="Google Shape;3032;p11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3" name="Google Shape;3033;p11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4" name="Google Shape;3034;p11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5" name="Google Shape;3035;p11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6" name="Google Shape;3036;p11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7" name="Google Shape;3037;p11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8" name="Google Shape;3038;p11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9" name="Google Shape;3039;p11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0" name="Google Shape;3040;p11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1" name="Google Shape;3041;p11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2" name="Google Shape;3042;p11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3" name="Google Shape;3043;p11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4" name="Google Shape;3044;p11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5" name="Google Shape;3045;p11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6" name="Google Shape;3046;p11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7" name="Google Shape;3047;p11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8" name="Google Shape;3048;p11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9" name="Google Shape;3049;p11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0" name="Google Shape;3050;p11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1" name="Google Shape;3051;p11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2" name="Google Shape;3052;p11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3" name="Google Shape;3053;p11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4" name="Google Shape;3054;p11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5" name="Google Shape;3055;p11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6" name="Google Shape;3056;p11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7" name="Google Shape;3057;p11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8" name="Google Shape;3058;p11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9" name="Google Shape;3059;p11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0" name="Google Shape;3060;p11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1" name="Google Shape;3061;p11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2" name="Google Shape;3062;p11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3" name="Google Shape;3063;p11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4" name="Google Shape;3064;p11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5" name="Google Shape;3065;p11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6" name="Google Shape;3066;p11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7" name="Google Shape;3067;p11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8" name="Google Shape;3068;p11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9" name="Google Shape;3069;p11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0" name="Google Shape;3070;p11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1" name="Google Shape;3071;p11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2" name="Google Shape;3072;p11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3" name="Google Shape;3073;p11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4" name="Google Shape;3074;p11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5" name="Google Shape;3075;p11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6" name="Google Shape;3076;p11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77" name="Google Shape;3077;p11"/>
            <p:cNvGrpSpPr/>
            <p:nvPr/>
          </p:nvGrpSpPr>
          <p:grpSpPr>
            <a:xfrm rot="8816066">
              <a:off x="622573" y="71672"/>
              <a:ext cx="836854" cy="620213"/>
              <a:chOff x="3748050" y="180275"/>
              <a:chExt cx="394800" cy="292600"/>
            </a:xfrm>
          </p:grpSpPr>
          <p:sp>
            <p:nvSpPr>
              <p:cNvPr id="3078" name="Google Shape;3078;p11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9" name="Google Shape;3079;p11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0" name="Google Shape;3080;p11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1" name="Google Shape;3081;p11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2" name="Google Shape;3082;p11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3" name="Google Shape;3083;p11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4" name="Google Shape;3084;p11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5" name="Google Shape;3085;p11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6" name="Google Shape;3086;p11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7" name="Google Shape;3087;p11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8" name="Google Shape;3088;p11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9" name="Google Shape;3089;p11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0" name="Google Shape;3090;p11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1" name="Google Shape;3091;p11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2" name="Google Shape;3092;p11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3" name="Google Shape;3093;p11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4" name="Google Shape;3094;p11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5" name="Google Shape;3095;p11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6" name="Google Shape;3096;p11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7" name="Google Shape;3097;p11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8" name="Google Shape;3098;p11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9" name="Google Shape;3099;p11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0" name="Google Shape;3100;p11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1" name="Google Shape;3101;p11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2" name="Google Shape;3102;p11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3" name="Google Shape;3103;p11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4" name="Google Shape;3104;p11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5" name="Google Shape;3105;p11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6" name="Google Shape;3106;p11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7" name="Google Shape;3107;p11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8" name="Google Shape;3108;p11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9" name="Google Shape;3109;p11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0" name="Google Shape;3110;p11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1" name="Google Shape;3111;p11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2" name="Google Shape;3112;p11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3" name="Google Shape;3113;p11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4" name="Google Shape;3114;p11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5" name="Google Shape;3115;p11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6" name="Google Shape;3116;p11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7" name="Google Shape;3117;p11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8" name="Google Shape;3118;p11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9" name="Google Shape;3119;p11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0" name="Google Shape;3120;p11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1" name="Google Shape;3121;p11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387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928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p13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25" name="Google Shape;3125;p13"/>
          <p:cNvSpPr/>
          <p:nvPr/>
        </p:nvSpPr>
        <p:spPr>
          <a:xfrm>
            <a:off x="309307" y="112236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26" name="Google Shape;3126;p13"/>
          <p:cNvSpPr txBox="1">
            <a:spLocks noGrp="1"/>
          </p:cNvSpPr>
          <p:nvPr>
            <p:ph type="title"/>
          </p:nvPr>
        </p:nvSpPr>
        <p:spPr>
          <a:xfrm>
            <a:off x="9094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27" name="Google Shape;3127;p13"/>
          <p:cNvSpPr txBox="1">
            <a:spLocks noGrp="1"/>
          </p:cNvSpPr>
          <p:nvPr>
            <p:ph type="title" idx="2" hasCustomPrompt="1"/>
          </p:nvPr>
        </p:nvSpPr>
        <p:spPr>
          <a:xfrm>
            <a:off x="14857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28" name="Google Shape;3128;p13"/>
          <p:cNvSpPr txBox="1">
            <a:spLocks noGrp="1"/>
          </p:cNvSpPr>
          <p:nvPr>
            <p:ph type="subTitle" idx="1"/>
          </p:nvPr>
        </p:nvSpPr>
        <p:spPr>
          <a:xfrm>
            <a:off x="95515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9" name="Google Shape;3129;p13"/>
          <p:cNvSpPr txBox="1">
            <a:spLocks noGrp="1"/>
          </p:cNvSpPr>
          <p:nvPr>
            <p:ph type="title" idx="3"/>
          </p:nvPr>
        </p:nvSpPr>
        <p:spPr>
          <a:xfrm>
            <a:off x="3192000" y="1742775"/>
            <a:ext cx="2760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0" name="Google Shape;3130;p13"/>
          <p:cNvSpPr txBox="1">
            <a:spLocks noGrp="1"/>
          </p:cNvSpPr>
          <p:nvPr>
            <p:ph type="title" idx="4" hasCustomPrompt="1"/>
          </p:nvPr>
        </p:nvSpPr>
        <p:spPr>
          <a:xfrm>
            <a:off x="3936025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1" name="Google Shape;3131;p13"/>
          <p:cNvSpPr txBox="1">
            <a:spLocks noGrp="1"/>
          </p:cNvSpPr>
          <p:nvPr>
            <p:ph type="subTitle" idx="5"/>
          </p:nvPr>
        </p:nvSpPr>
        <p:spPr>
          <a:xfrm>
            <a:off x="340380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2" name="Google Shape;3132;p13"/>
          <p:cNvSpPr txBox="1">
            <a:spLocks noGrp="1"/>
          </p:cNvSpPr>
          <p:nvPr>
            <p:ph type="title" idx="6"/>
          </p:nvPr>
        </p:nvSpPr>
        <p:spPr>
          <a:xfrm>
            <a:off x="58067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3" name="Google Shape;3133;p13"/>
          <p:cNvSpPr txBox="1">
            <a:spLocks noGrp="1"/>
          </p:cNvSpPr>
          <p:nvPr>
            <p:ph type="title" idx="7" hasCustomPrompt="1"/>
          </p:nvPr>
        </p:nvSpPr>
        <p:spPr>
          <a:xfrm>
            <a:off x="63830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4" name="Google Shape;3134;p13"/>
          <p:cNvSpPr txBox="1">
            <a:spLocks noGrp="1"/>
          </p:cNvSpPr>
          <p:nvPr>
            <p:ph type="subTitle" idx="8"/>
          </p:nvPr>
        </p:nvSpPr>
        <p:spPr>
          <a:xfrm>
            <a:off x="5852450" y="2133050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5" name="Google Shape;3135;p13"/>
          <p:cNvSpPr txBox="1">
            <a:spLocks noGrp="1"/>
          </p:cNvSpPr>
          <p:nvPr>
            <p:ph type="title" idx="9"/>
          </p:nvPr>
        </p:nvSpPr>
        <p:spPr>
          <a:xfrm>
            <a:off x="9094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6" name="Google Shape;3136;p13"/>
          <p:cNvSpPr txBox="1">
            <a:spLocks noGrp="1"/>
          </p:cNvSpPr>
          <p:nvPr>
            <p:ph type="title" idx="13" hasCustomPrompt="1"/>
          </p:nvPr>
        </p:nvSpPr>
        <p:spPr>
          <a:xfrm>
            <a:off x="14857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7" name="Google Shape;3137;p13"/>
          <p:cNvSpPr txBox="1">
            <a:spLocks noGrp="1"/>
          </p:cNvSpPr>
          <p:nvPr>
            <p:ph type="subTitle" idx="14"/>
          </p:nvPr>
        </p:nvSpPr>
        <p:spPr>
          <a:xfrm>
            <a:off x="9551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8" name="Google Shape;3138;p13"/>
          <p:cNvSpPr txBox="1">
            <a:spLocks noGrp="1"/>
          </p:cNvSpPr>
          <p:nvPr>
            <p:ph type="title" idx="15"/>
          </p:nvPr>
        </p:nvSpPr>
        <p:spPr>
          <a:xfrm>
            <a:off x="335805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9" name="Google Shape;3139;p13"/>
          <p:cNvSpPr txBox="1">
            <a:spLocks noGrp="1"/>
          </p:cNvSpPr>
          <p:nvPr>
            <p:ph type="title" idx="16" hasCustomPrompt="1"/>
          </p:nvPr>
        </p:nvSpPr>
        <p:spPr>
          <a:xfrm>
            <a:off x="393435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0" name="Google Shape;3140;p13"/>
          <p:cNvSpPr txBox="1">
            <a:spLocks noGrp="1"/>
          </p:cNvSpPr>
          <p:nvPr>
            <p:ph type="subTitle" idx="17"/>
          </p:nvPr>
        </p:nvSpPr>
        <p:spPr>
          <a:xfrm>
            <a:off x="340380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1" name="Google Shape;3141;p13"/>
          <p:cNvSpPr txBox="1">
            <a:spLocks noGrp="1"/>
          </p:cNvSpPr>
          <p:nvPr>
            <p:ph type="title" idx="18"/>
          </p:nvPr>
        </p:nvSpPr>
        <p:spPr>
          <a:xfrm>
            <a:off x="58067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42" name="Google Shape;3142;p13"/>
          <p:cNvSpPr txBox="1">
            <a:spLocks noGrp="1"/>
          </p:cNvSpPr>
          <p:nvPr>
            <p:ph type="title" idx="19" hasCustomPrompt="1"/>
          </p:nvPr>
        </p:nvSpPr>
        <p:spPr>
          <a:xfrm>
            <a:off x="63830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3" name="Google Shape;3143;p13"/>
          <p:cNvSpPr txBox="1">
            <a:spLocks noGrp="1"/>
          </p:cNvSpPr>
          <p:nvPr>
            <p:ph type="subTitle" idx="20"/>
          </p:nvPr>
        </p:nvSpPr>
        <p:spPr>
          <a:xfrm>
            <a:off x="58524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4" name="Google Shape;3144;p13"/>
          <p:cNvSpPr txBox="1">
            <a:spLocks noGrp="1"/>
          </p:cNvSpPr>
          <p:nvPr>
            <p:ph type="title" idx="21"/>
          </p:nvPr>
        </p:nvSpPr>
        <p:spPr>
          <a:xfrm>
            <a:off x="722425" y="3638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45" name="Google Shape;3145;p13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3146" name="Google Shape;3146;p13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" name="Google Shape;3147;p13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" name="Google Shape;3148;p13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" name="Google Shape;3149;p13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" name="Google Shape;3150;p13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" name="Google Shape;3151;p13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" name="Google Shape;3152;p13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" name="Google Shape;3153;p13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" name="Google Shape;3154;p13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" name="Google Shape;3155;p13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" name="Google Shape;3156;p13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57" name="Google Shape;3157;p13"/>
            <p:cNvGrpSpPr/>
            <p:nvPr/>
          </p:nvGrpSpPr>
          <p:grpSpPr>
            <a:xfrm>
              <a:off x="25" y="0"/>
              <a:ext cx="9144189" cy="4594817"/>
              <a:chOff x="25" y="0"/>
              <a:chExt cx="9144189" cy="4594817"/>
            </a:xfrm>
          </p:grpSpPr>
          <p:sp>
            <p:nvSpPr>
              <p:cNvPr id="3158" name="Google Shape;3158;p13"/>
              <p:cNvSpPr/>
              <p:nvPr/>
            </p:nvSpPr>
            <p:spPr>
              <a:xfrm>
                <a:off x="219225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25" y="0"/>
                <a:ext cx="9144189" cy="4594817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143824" extrusionOk="0">
                    <a:moveTo>
                      <a:pt x="0" y="0"/>
                    </a:moveTo>
                    <a:lnTo>
                      <a:pt x="0" y="143824"/>
                    </a:lnTo>
                    <a:lnTo>
                      <a:pt x="6918" y="143824"/>
                    </a:lnTo>
                    <a:lnTo>
                      <a:pt x="6918" y="136391"/>
                    </a:lnTo>
                    <a:lnTo>
                      <a:pt x="6918" y="7432"/>
                    </a:lnTo>
                    <a:lnTo>
                      <a:pt x="277725" y="7432"/>
                    </a:lnTo>
                    <a:lnTo>
                      <a:pt x="277725" y="136391"/>
                    </a:lnTo>
                    <a:lnTo>
                      <a:pt x="277725" y="143824"/>
                    </a:lnTo>
                    <a:lnTo>
                      <a:pt x="284643" y="143824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0" name="Google Shape;3160;p13"/>
              <p:cNvSpPr/>
              <p:nvPr/>
            </p:nvSpPr>
            <p:spPr>
              <a:xfrm>
                <a:off x="8711100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161" name="Google Shape;3161;p13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162" name="Google Shape;3162;p13"/>
            <p:cNvGrpSpPr/>
            <p:nvPr/>
          </p:nvGrpSpPr>
          <p:grpSpPr>
            <a:xfrm>
              <a:off x="13" y="4588025"/>
              <a:ext cx="9144201" cy="555528"/>
              <a:chOff x="13" y="4588025"/>
              <a:chExt cx="9144201" cy="555528"/>
            </a:xfrm>
          </p:grpSpPr>
          <p:sp>
            <p:nvSpPr>
              <p:cNvPr id="3163" name="Google Shape;3163;p13"/>
              <p:cNvSpPr/>
              <p:nvPr/>
            </p:nvSpPr>
            <p:spPr>
              <a:xfrm>
                <a:off x="25" y="4588025"/>
                <a:ext cx="9144189" cy="555528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2808" extrusionOk="0">
                    <a:moveTo>
                      <a:pt x="0" y="1"/>
                    </a:moveTo>
                    <a:lnTo>
                      <a:pt x="0" y="2808"/>
                    </a:lnTo>
                    <a:lnTo>
                      <a:pt x="284643" y="280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4" name="Google Shape;3164;p13"/>
              <p:cNvSpPr/>
              <p:nvPr/>
            </p:nvSpPr>
            <p:spPr>
              <a:xfrm>
                <a:off x="13" y="4723191"/>
                <a:ext cx="9144189" cy="171483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5338" extrusionOk="0">
                    <a:moveTo>
                      <a:pt x="0" y="1"/>
                    </a:moveTo>
                    <a:lnTo>
                      <a:pt x="0" y="5338"/>
                    </a:lnTo>
                    <a:lnTo>
                      <a:pt x="284643" y="533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5" name="Google Shape;3165;p13"/>
              <p:cNvSpPr/>
              <p:nvPr/>
            </p:nvSpPr>
            <p:spPr>
              <a:xfrm>
                <a:off x="25" y="4588025"/>
                <a:ext cx="9144189" cy="135202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4191" extrusionOk="0">
                    <a:moveTo>
                      <a:pt x="0" y="0"/>
                    </a:moveTo>
                    <a:lnTo>
                      <a:pt x="0" y="4191"/>
                    </a:lnTo>
                    <a:lnTo>
                      <a:pt x="284643" y="4191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3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6" name="Google Shape;3166;p13"/>
              <p:cNvSpPr/>
              <p:nvPr/>
            </p:nvSpPr>
            <p:spPr>
              <a:xfrm rot="-5400000">
                <a:off x="4471766" y="4742937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6B4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7" name="Google Shape;3167;p13"/>
              <p:cNvSpPr/>
              <p:nvPr/>
            </p:nvSpPr>
            <p:spPr>
              <a:xfrm rot="-5400000">
                <a:off x="4471766" y="4726312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168" name="Google Shape;3168;p13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" name="Google Shape;3169;p13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170" name="Google Shape;31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3773" y="-361079"/>
            <a:ext cx="1629875" cy="23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1" name="Google Shape;3171;p13"/>
          <p:cNvPicPr preferRelativeResize="0"/>
          <p:nvPr/>
        </p:nvPicPr>
        <p:blipFill rotWithShape="1">
          <a:blip r:embed="rId2">
            <a:alphaModFix/>
          </a:blip>
          <a:srcRect t="42997"/>
          <a:stretch/>
        </p:blipFill>
        <p:spPr>
          <a:xfrm>
            <a:off x="7037538" y="-2"/>
            <a:ext cx="1629875" cy="13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2" name="Google Shape;3172;p13"/>
          <p:cNvGrpSpPr/>
          <p:nvPr/>
        </p:nvGrpSpPr>
        <p:grpSpPr>
          <a:xfrm>
            <a:off x="8375407" y="908195"/>
            <a:ext cx="444091" cy="451325"/>
            <a:chOff x="1126975" y="2118575"/>
            <a:chExt cx="554075" cy="563100"/>
          </a:xfrm>
        </p:grpSpPr>
        <p:sp>
          <p:nvSpPr>
            <p:cNvPr id="3173" name="Google Shape;3173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" name="Google Shape;3174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" name="Google Shape;3175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" name="Google Shape;3176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" name="Google Shape;3177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" name="Google Shape;3178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" name="Google Shape;3179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" name="Google Shape;3180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" name="Google Shape;3181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" name="Google Shape;3182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" name="Google Shape;3183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" name="Google Shape;3184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" name="Google Shape;3185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" name="Google Shape;3186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" name="Google Shape;3187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" name="Google Shape;3188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" name="Google Shape;3189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" name="Google Shape;3190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" name="Google Shape;3191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" name="Google Shape;3192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" name="Google Shape;3193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" name="Google Shape;3194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" name="Google Shape;3195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" name="Google Shape;3196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" name="Google Shape;3197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" name="Google Shape;3198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" name="Google Shape;3199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" name="Google Shape;3200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" name="Google Shape;3201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" name="Google Shape;3202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" name="Google Shape;3203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" name="Google Shape;3204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" name="Google Shape;3205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" name="Google Shape;3206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" name="Google Shape;3207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" name="Google Shape;3208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" name="Google Shape;3209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" name="Google Shape;3210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" name="Google Shape;3211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" name="Google Shape;3212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" name="Google Shape;3213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" name="Google Shape;3214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" name="Google Shape;3215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" name="Google Shape;3216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" name="Google Shape;3217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" name="Google Shape;3218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" name="Google Shape;3219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" name="Google Shape;3220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" name="Google Shape;3221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" name="Google Shape;3222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" name="Google Shape;3223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" name="Google Shape;3224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" name="Google Shape;3225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" name="Google Shape;3226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" name="Google Shape;3227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" name="Google Shape;3228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" name="Google Shape;3229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" name="Google Shape;3230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" name="Google Shape;3231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" name="Google Shape;3232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" name="Google Shape;3233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" name="Google Shape;3234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" name="Google Shape;3235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" name="Google Shape;3236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" name="Google Shape;3237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" name="Google Shape;3238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239" name="Google Shape;323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626" y="72446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0" name="Google Shape;3240;p13"/>
          <p:cNvGrpSpPr/>
          <p:nvPr/>
        </p:nvGrpSpPr>
        <p:grpSpPr>
          <a:xfrm>
            <a:off x="7310182" y="236820"/>
            <a:ext cx="444091" cy="451325"/>
            <a:chOff x="1126975" y="2118575"/>
            <a:chExt cx="554075" cy="563100"/>
          </a:xfrm>
        </p:grpSpPr>
        <p:sp>
          <p:nvSpPr>
            <p:cNvPr id="3241" name="Google Shape;3241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" name="Google Shape;3242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" name="Google Shape;3243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" name="Google Shape;3244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" name="Google Shape;3245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" name="Google Shape;3246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" name="Google Shape;3247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" name="Google Shape;3248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" name="Google Shape;3249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" name="Google Shape;3250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" name="Google Shape;3251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" name="Google Shape;3252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" name="Google Shape;3253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" name="Google Shape;3254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" name="Google Shape;3255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" name="Google Shape;3256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" name="Google Shape;3257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" name="Google Shape;3258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9" name="Google Shape;3259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0" name="Google Shape;3260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1" name="Google Shape;3261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2" name="Google Shape;3262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3" name="Google Shape;3263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4" name="Google Shape;3264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5" name="Google Shape;3265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6" name="Google Shape;3266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7" name="Google Shape;3267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8" name="Google Shape;3268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9" name="Google Shape;3269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0" name="Google Shape;3270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1" name="Google Shape;3271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2" name="Google Shape;3272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3" name="Google Shape;3273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4" name="Google Shape;3274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5" name="Google Shape;3275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6" name="Google Shape;3276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7" name="Google Shape;3277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8" name="Google Shape;3278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9" name="Google Shape;3279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0" name="Google Shape;3280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1" name="Google Shape;3281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2" name="Google Shape;3282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3" name="Google Shape;3283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4" name="Google Shape;3284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5" name="Google Shape;3285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6" name="Google Shape;3286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7" name="Google Shape;3287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8" name="Google Shape;3288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9" name="Google Shape;3289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0" name="Google Shape;3290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1" name="Google Shape;3291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2" name="Google Shape;3292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3" name="Google Shape;3293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4" name="Google Shape;3294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5" name="Google Shape;3295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6" name="Google Shape;3296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7" name="Google Shape;3297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8" name="Google Shape;3298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9" name="Google Shape;3299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0" name="Google Shape;3300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1" name="Google Shape;3301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2" name="Google Shape;3302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3" name="Google Shape;3303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4" name="Google Shape;3304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5" name="Google Shape;3305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6" name="Google Shape;3306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81178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Google Shape;7171;p2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2" name="Google Shape;7172;p20"/>
          <p:cNvSpPr/>
          <p:nvPr/>
        </p:nvSpPr>
        <p:spPr>
          <a:xfrm rot="10800000">
            <a:off x="52806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3" name="Google Shape;7173;p20"/>
          <p:cNvSpPr/>
          <p:nvPr/>
        </p:nvSpPr>
        <p:spPr>
          <a:xfrm>
            <a:off x="1962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4" name="Google Shape;7174;p20"/>
          <p:cNvSpPr/>
          <p:nvPr/>
        </p:nvSpPr>
        <p:spPr>
          <a:xfrm>
            <a:off x="4571998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75" name="Google Shape;7175;p20"/>
          <p:cNvSpPr txBox="1">
            <a:spLocks noGrp="1"/>
          </p:cNvSpPr>
          <p:nvPr>
            <p:ph type="title"/>
          </p:nvPr>
        </p:nvSpPr>
        <p:spPr>
          <a:xfrm>
            <a:off x="1063650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6" name="Google Shape;7176;p20"/>
          <p:cNvSpPr txBox="1">
            <a:spLocks noGrp="1"/>
          </p:cNvSpPr>
          <p:nvPr>
            <p:ph type="subTitle" idx="1"/>
          </p:nvPr>
        </p:nvSpPr>
        <p:spPr>
          <a:xfrm>
            <a:off x="8474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7" name="Google Shape;7177;p20"/>
          <p:cNvSpPr txBox="1">
            <a:spLocks noGrp="1"/>
          </p:cNvSpPr>
          <p:nvPr>
            <p:ph type="title" idx="2"/>
          </p:nvPr>
        </p:nvSpPr>
        <p:spPr>
          <a:xfrm>
            <a:off x="3684339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8" name="Google Shape;7178;p20"/>
          <p:cNvSpPr txBox="1">
            <a:spLocks noGrp="1"/>
          </p:cNvSpPr>
          <p:nvPr>
            <p:ph type="subTitle" idx="3"/>
          </p:nvPr>
        </p:nvSpPr>
        <p:spPr>
          <a:xfrm>
            <a:off x="34681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9" name="Google Shape;7179;p20"/>
          <p:cNvSpPr txBox="1">
            <a:spLocks noGrp="1"/>
          </p:cNvSpPr>
          <p:nvPr>
            <p:ph type="title" idx="4"/>
          </p:nvPr>
        </p:nvSpPr>
        <p:spPr>
          <a:xfrm>
            <a:off x="6305027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0" name="Google Shape;7180;p20"/>
          <p:cNvSpPr txBox="1">
            <a:spLocks noGrp="1"/>
          </p:cNvSpPr>
          <p:nvPr>
            <p:ph type="subTitle" idx="5"/>
          </p:nvPr>
        </p:nvSpPr>
        <p:spPr>
          <a:xfrm>
            <a:off x="60888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20"/>
          <p:cNvSpPr txBox="1">
            <a:spLocks noGrp="1"/>
          </p:cNvSpPr>
          <p:nvPr>
            <p:ph type="title" idx="6"/>
          </p:nvPr>
        </p:nvSpPr>
        <p:spPr>
          <a:xfrm>
            <a:off x="720000" y="3637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82" name="Google Shape;7182;p2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7183" name="Google Shape;7183;p2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4" name="Google Shape;7184;p2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5" name="Google Shape;7185;p2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6" name="Google Shape;7186;p2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7" name="Google Shape;7187;p2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8" name="Google Shape;7188;p2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9" name="Google Shape;7189;p2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0" name="Google Shape;7190;p2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1" name="Google Shape;7191;p20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2" name="Google Shape;7192;p20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3" name="Google Shape;7193;p2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4" name="Google Shape;7194;p2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5" name="Google Shape;7195;p2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6" name="Google Shape;7196;p2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7" name="Google Shape;7197;p2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8" name="Google Shape;7198;p2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9" name="Google Shape;7199;p2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0" name="Google Shape;7200;p2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1" name="Google Shape;7201;p2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2" name="Google Shape;7202;p2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3" name="Google Shape;7203;p2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4" name="Google Shape;7204;p2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5" name="Google Shape;7205;p2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6" name="Google Shape;7206;p2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207" name="Google Shape;72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899" y="-99774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8" name="Google Shape;720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83" y="423702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Google Shape;72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675" y="-37695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0" name="Google Shape;7210;p20"/>
          <p:cNvPicPr preferRelativeResize="0"/>
          <p:nvPr/>
        </p:nvPicPr>
        <p:blipFill rotWithShape="1">
          <a:blip r:embed="rId2">
            <a:alphaModFix/>
          </a:blip>
          <a:srcRect t="-29115"/>
          <a:stretch/>
        </p:blipFill>
        <p:spPr>
          <a:xfrm>
            <a:off x="652460" y="-371349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1" name="Google Shape;72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2" y="55346"/>
            <a:ext cx="1250354" cy="1056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2" name="Google Shape;7212;p20"/>
          <p:cNvGrpSpPr/>
          <p:nvPr/>
        </p:nvGrpSpPr>
        <p:grpSpPr>
          <a:xfrm rot="8100115">
            <a:off x="183820" y="1215491"/>
            <a:ext cx="836855" cy="620222"/>
            <a:chOff x="3748050" y="180275"/>
            <a:chExt cx="394800" cy="292600"/>
          </a:xfrm>
        </p:grpSpPr>
        <p:sp>
          <p:nvSpPr>
            <p:cNvPr id="7213" name="Google Shape;7213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4" name="Google Shape;7214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5" name="Google Shape;7215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6" name="Google Shape;7216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7" name="Google Shape;7217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8" name="Google Shape;7218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9" name="Google Shape;7219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0" name="Google Shape;7220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1" name="Google Shape;7221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2" name="Google Shape;7222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3" name="Google Shape;7223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4" name="Google Shape;7224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5" name="Google Shape;7225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6" name="Google Shape;7226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7" name="Google Shape;7227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8" name="Google Shape;7228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9" name="Google Shape;7229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0" name="Google Shape;7230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1" name="Google Shape;7231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2" name="Google Shape;7232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3" name="Google Shape;7233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4" name="Google Shape;7234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5" name="Google Shape;7235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6" name="Google Shape;7236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7" name="Google Shape;7237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8" name="Google Shape;7238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9" name="Google Shape;7239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0" name="Google Shape;7240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1" name="Google Shape;7241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2" name="Google Shape;7242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3" name="Google Shape;7243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4" name="Google Shape;7244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5" name="Google Shape;7245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6" name="Google Shape;7246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7" name="Google Shape;7247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8" name="Google Shape;7248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9" name="Google Shape;7249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0" name="Google Shape;7250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1" name="Google Shape;7251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2" name="Google Shape;7252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3" name="Google Shape;7253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4" name="Google Shape;7254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5" name="Google Shape;7255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6" name="Google Shape;7256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57" name="Google Shape;7257;p20"/>
          <p:cNvGrpSpPr/>
          <p:nvPr/>
        </p:nvGrpSpPr>
        <p:grpSpPr>
          <a:xfrm rot="7601124">
            <a:off x="384720" y="437399"/>
            <a:ext cx="535481" cy="403786"/>
            <a:chOff x="3693500" y="1118850"/>
            <a:chExt cx="535500" cy="403800"/>
          </a:xfrm>
        </p:grpSpPr>
        <p:sp>
          <p:nvSpPr>
            <p:cNvPr id="7258" name="Google Shape;7258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9" name="Google Shape;7259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0" name="Google Shape;7260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1" name="Google Shape;7261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2" name="Google Shape;7262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3" name="Google Shape;7263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4" name="Google Shape;7264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5" name="Google Shape;7265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6" name="Google Shape;7266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7" name="Google Shape;7267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8" name="Google Shape;7268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9" name="Google Shape;7269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0" name="Google Shape;7270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1" name="Google Shape;7271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2" name="Google Shape;7272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3" name="Google Shape;7273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4" name="Google Shape;7274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5" name="Google Shape;7275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6" name="Google Shape;7276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7" name="Google Shape;7277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8" name="Google Shape;7278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9" name="Google Shape;7279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0" name="Google Shape;7280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1" name="Google Shape;7281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2" name="Google Shape;7282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3" name="Google Shape;7283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4" name="Google Shape;7284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5" name="Google Shape;7285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6" name="Google Shape;7286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7" name="Google Shape;7287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8" name="Google Shape;7288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9" name="Google Shape;7289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0" name="Google Shape;7290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1" name="Google Shape;7291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2" name="Google Shape;7292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3" name="Google Shape;7293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4" name="Google Shape;7294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5" name="Google Shape;7295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6" name="Google Shape;7296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7" name="Google Shape;7297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8" name="Google Shape;7298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9" name="Google Shape;7299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0" name="Google Shape;7300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1" name="Google Shape;7301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2" name="Google Shape;7302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3" name="Google Shape;7303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4" name="Google Shape;7304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5" name="Google Shape;7305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6" name="Google Shape;7306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7" name="Google Shape;7307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8" name="Google Shape;7308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9" name="Google Shape;7309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0" name="Google Shape;7310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1" name="Google Shape;7311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2" name="Google Shape;7312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3" name="Google Shape;7313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4" name="Google Shape;7314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5" name="Google Shape;7315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6" name="Google Shape;7316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7" name="Google Shape;7317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8" name="Google Shape;7318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9" name="Google Shape;7319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0" name="Google Shape;7320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1" name="Google Shape;7321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2" name="Google Shape;7322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3" name="Google Shape;7323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24" name="Google Shape;7324;p20"/>
          <p:cNvGrpSpPr/>
          <p:nvPr/>
        </p:nvGrpSpPr>
        <p:grpSpPr>
          <a:xfrm rot="8912696">
            <a:off x="1356530" y="459347"/>
            <a:ext cx="650096" cy="490233"/>
            <a:chOff x="3693500" y="1118850"/>
            <a:chExt cx="535500" cy="403800"/>
          </a:xfrm>
        </p:grpSpPr>
        <p:sp>
          <p:nvSpPr>
            <p:cNvPr id="7325" name="Google Shape;7325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6" name="Google Shape;7326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7" name="Google Shape;7327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8" name="Google Shape;7328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9" name="Google Shape;7329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0" name="Google Shape;7330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1" name="Google Shape;7331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2" name="Google Shape;7332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3" name="Google Shape;7333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4" name="Google Shape;7334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5" name="Google Shape;7335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6" name="Google Shape;7336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7" name="Google Shape;7337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8" name="Google Shape;7338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9" name="Google Shape;7339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0" name="Google Shape;7340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1" name="Google Shape;7341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2" name="Google Shape;7342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3" name="Google Shape;7343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4" name="Google Shape;7344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5" name="Google Shape;7345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6" name="Google Shape;7346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7" name="Google Shape;7347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8" name="Google Shape;7348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9" name="Google Shape;7349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0" name="Google Shape;7350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1" name="Google Shape;7351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2" name="Google Shape;7352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3" name="Google Shape;7353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4" name="Google Shape;7354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5" name="Google Shape;7355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6" name="Google Shape;7356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7" name="Google Shape;7357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8" name="Google Shape;7358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9" name="Google Shape;7359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0" name="Google Shape;7360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1" name="Google Shape;7361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2" name="Google Shape;7362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3" name="Google Shape;7363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4" name="Google Shape;7364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5" name="Google Shape;7365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6" name="Google Shape;7366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7" name="Google Shape;7367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8" name="Google Shape;7368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9" name="Google Shape;7369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0" name="Google Shape;7370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1" name="Google Shape;7371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2" name="Google Shape;7372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3" name="Google Shape;7373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4" name="Google Shape;7374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5" name="Google Shape;7375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6" name="Google Shape;7376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7" name="Google Shape;7377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8" name="Google Shape;7378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9" name="Google Shape;7379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0" name="Google Shape;7380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1" name="Google Shape;7381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2" name="Google Shape;7382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3" name="Google Shape;7383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4" name="Google Shape;7384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5" name="Google Shape;7385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6" name="Google Shape;7386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7" name="Google Shape;7387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8" name="Google Shape;7388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9" name="Google Shape;7389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0" name="Google Shape;7390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91" name="Google Shape;7391;p20"/>
          <p:cNvGrpSpPr/>
          <p:nvPr/>
        </p:nvGrpSpPr>
        <p:grpSpPr>
          <a:xfrm rot="8816066">
            <a:off x="791498" y="178047"/>
            <a:ext cx="836854" cy="620213"/>
            <a:chOff x="3748050" y="180275"/>
            <a:chExt cx="394800" cy="292600"/>
          </a:xfrm>
        </p:grpSpPr>
        <p:sp>
          <p:nvSpPr>
            <p:cNvPr id="7392" name="Google Shape;7392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3" name="Google Shape;7393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4" name="Google Shape;7394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5" name="Google Shape;7395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6" name="Google Shape;7396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7" name="Google Shape;7397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8" name="Google Shape;7398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9" name="Google Shape;7399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0" name="Google Shape;7400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1" name="Google Shape;7401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2" name="Google Shape;7402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3" name="Google Shape;7403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4" name="Google Shape;7404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5" name="Google Shape;7405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6" name="Google Shape;7406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7" name="Google Shape;7407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8" name="Google Shape;7408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9" name="Google Shape;7409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0" name="Google Shape;7410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1" name="Google Shape;7411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2" name="Google Shape;7412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3" name="Google Shape;7413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4" name="Google Shape;7414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5" name="Google Shape;7415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6" name="Google Shape;7416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7" name="Google Shape;7417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8" name="Google Shape;7418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9" name="Google Shape;7419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0" name="Google Shape;7420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1" name="Google Shape;7421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2" name="Google Shape;7422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3" name="Google Shape;7423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4" name="Google Shape;7424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5" name="Google Shape;7425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6" name="Google Shape;7426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7" name="Google Shape;7427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8" name="Google Shape;7428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9" name="Google Shape;7429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0" name="Google Shape;7430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1" name="Google Shape;7431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2" name="Google Shape;7432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3" name="Google Shape;7433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4" name="Google Shape;7434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5" name="Google Shape;7435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0523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8" name="Google Shape;9268;p25"/>
          <p:cNvSpPr txBox="1">
            <a:spLocks noGrp="1"/>
          </p:cNvSpPr>
          <p:nvPr>
            <p:ph type="title"/>
          </p:nvPr>
        </p:nvSpPr>
        <p:spPr>
          <a:xfrm>
            <a:off x="720000" y="357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69" name="Google Shape;9269;p25"/>
          <p:cNvSpPr/>
          <p:nvPr/>
        </p:nvSpPr>
        <p:spPr>
          <a:xfrm rot="10800000" flipH="1">
            <a:off x="591385" y="5125175"/>
            <a:ext cx="1270131" cy="22550"/>
          </a:xfrm>
          <a:custGeom>
            <a:avLst/>
            <a:gdLst/>
            <a:ahLst/>
            <a:cxnLst/>
            <a:rect l="l" t="t" r="r" b="b"/>
            <a:pathLst>
              <a:path w="28793" h="902" extrusionOk="0">
                <a:moveTo>
                  <a:pt x="0" y="1"/>
                </a:moveTo>
                <a:lnTo>
                  <a:pt x="0" y="901"/>
                </a:lnTo>
                <a:lnTo>
                  <a:pt x="28793" y="901"/>
                </a:lnTo>
                <a:lnTo>
                  <a:pt x="2879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70" name="Google Shape;9270;p25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71" name="Google Shape;9271;p25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272" name="Google Shape;9272;p25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9273" name="Google Shape;9273;p25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4" name="Google Shape;9274;p25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5" name="Google Shape;9275;p25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6" name="Google Shape;9276;p25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7" name="Google Shape;9277;p25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8" name="Google Shape;9278;p25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9" name="Google Shape;9279;p25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0" name="Google Shape;9280;p25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1" name="Google Shape;9281;p25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2" name="Google Shape;9282;p25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3" name="Google Shape;9283;p25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4" name="Google Shape;9284;p25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5" name="Google Shape;9285;p25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6" name="Google Shape;9286;p25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7" name="Google Shape;9287;p25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8" name="Google Shape;9288;p25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9" name="Google Shape;9289;p25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0" name="Google Shape;9290;p25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1" name="Google Shape;9291;p25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2" name="Google Shape;9292;p25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3" name="Google Shape;9293;p25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4" name="Google Shape;9294;p25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5" name="Google Shape;9295;p25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6" name="Google Shape;9296;p25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297" name="Google Shape;929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1473" y="-87603"/>
            <a:ext cx="1459500" cy="208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8" name="Google Shape;929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2150" y="-696900"/>
            <a:ext cx="1409150" cy="2011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9" name="Google Shape;9299;p25"/>
          <p:cNvGrpSpPr/>
          <p:nvPr/>
        </p:nvGrpSpPr>
        <p:grpSpPr>
          <a:xfrm>
            <a:off x="7429100" y="255325"/>
            <a:ext cx="535500" cy="403800"/>
            <a:chOff x="3693500" y="1118850"/>
            <a:chExt cx="535500" cy="403800"/>
          </a:xfrm>
        </p:grpSpPr>
        <p:sp>
          <p:nvSpPr>
            <p:cNvPr id="9300" name="Google Shape;9300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1" name="Google Shape;9301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2" name="Google Shape;9302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3" name="Google Shape;9303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4" name="Google Shape;9304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5" name="Google Shape;9305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6" name="Google Shape;9306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7" name="Google Shape;9307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8" name="Google Shape;9308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9" name="Google Shape;9309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0" name="Google Shape;9310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1" name="Google Shape;9311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2" name="Google Shape;9312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3" name="Google Shape;9313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4" name="Google Shape;9314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5" name="Google Shape;9315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6" name="Google Shape;9316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7" name="Google Shape;9317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8" name="Google Shape;9318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9" name="Google Shape;9319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0" name="Google Shape;9320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1" name="Google Shape;9321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2" name="Google Shape;9322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3" name="Google Shape;9323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4" name="Google Shape;9324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5" name="Google Shape;9325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6" name="Google Shape;9326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7" name="Google Shape;9327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8" name="Google Shape;9328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9" name="Google Shape;9329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0" name="Google Shape;9330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1" name="Google Shape;9331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2" name="Google Shape;9332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3" name="Google Shape;9333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4" name="Google Shape;9334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5" name="Google Shape;9335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6" name="Google Shape;9336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7" name="Google Shape;9337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8" name="Google Shape;9338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9" name="Google Shape;9339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0" name="Google Shape;9340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1" name="Google Shape;9341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2" name="Google Shape;9342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3" name="Google Shape;9343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4" name="Google Shape;9344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5" name="Google Shape;9345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6" name="Google Shape;9346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7" name="Google Shape;9347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8" name="Google Shape;9348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9" name="Google Shape;9349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0" name="Google Shape;9350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1" name="Google Shape;9351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2" name="Google Shape;9352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3" name="Google Shape;9353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4" name="Google Shape;9354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5" name="Google Shape;9355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6" name="Google Shape;9356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7" name="Google Shape;9357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8" name="Google Shape;9358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9" name="Google Shape;9359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0" name="Google Shape;9360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1" name="Google Shape;9361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2" name="Google Shape;9362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3" name="Google Shape;9363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4" name="Google Shape;9364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5" name="Google Shape;9365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366" name="Google Shape;9366;p25"/>
          <p:cNvGrpSpPr/>
          <p:nvPr/>
        </p:nvGrpSpPr>
        <p:grpSpPr>
          <a:xfrm rot="-5255570">
            <a:off x="8153651" y="1062539"/>
            <a:ext cx="535491" cy="403793"/>
            <a:chOff x="3693500" y="1118850"/>
            <a:chExt cx="535500" cy="403800"/>
          </a:xfrm>
        </p:grpSpPr>
        <p:sp>
          <p:nvSpPr>
            <p:cNvPr id="9367" name="Google Shape;9367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8" name="Google Shape;9368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9" name="Google Shape;9369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0" name="Google Shape;9370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1" name="Google Shape;9371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2" name="Google Shape;9372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3" name="Google Shape;9373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4" name="Google Shape;9374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5" name="Google Shape;9375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6" name="Google Shape;9376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7" name="Google Shape;9377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8" name="Google Shape;9378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9" name="Google Shape;9379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0" name="Google Shape;9380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1" name="Google Shape;9381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2" name="Google Shape;9382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3" name="Google Shape;9383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4" name="Google Shape;9384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5" name="Google Shape;9385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6" name="Google Shape;9386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7" name="Google Shape;9387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8" name="Google Shape;9388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9" name="Google Shape;9389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0" name="Google Shape;9390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1" name="Google Shape;9391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2" name="Google Shape;9392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3" name="Google Shape;9393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4" name="Google Shape;9394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5" name="Google Shape;9395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6" name="Google Shape;9396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7" name="Google Shape;9397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8" name="Google Shape;9398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9" name="Google Shape;9399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0" name="Google Shape;9400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1" name="Google Shape;9401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2" name="Google Shape;9402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3" name="Google Shape;9403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4" name="Google Shape;9404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5" name="Google Shape;9405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6" name="Google Shape;9406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7" name="Google Shape;9407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8" name="Google Shape;9408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9" name="Google Shape;9409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0" name="Google Shape;9410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1" name="Google Shape;9411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2" name="Google Shape;9412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3" name="Google Shape;9413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4" name="Google Shape;9414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5" name="Google Shape;9415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6" name="Google Shape;9416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7" name="Google Shape;9417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8" name="Google Shape;9418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9" name="Google Shape;9419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0" name="Google Shape;9420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1" name="Google Shape;9421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2" name="Google Shape;9422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3" name="Google Shape;9423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4" name="Google Shape;9424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5" name="Google Shape;9425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6" name="Google Shape;9426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7" name="Google Shape;9427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8" name="Google Shape;9428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9" name="Google Shape;9429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0" name="Google Shape;9430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1" name="Google Shape;9431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2" name="Google Shape;9432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433" name="Google Shape;9433;p25"/>
          <p:cNvGrpSpPr/>
          <p:nvPr/>
        </p:nvGrpSpPr>
        <p:grpSpPr>
          <a:xfrm rot="-5255570">
            <a:off x="8466526" y="142714"/>
            <a:ext cx="535491" cy="403793"/>
            <a:chOff x="3693500" y="1118850"/>
            <a:chExt cx="535500" cy="403800"/>
          </a:xfrm>
        </p:grpSpPr>
        <p:sp>
          <p:nvSpPr>
            <p:cNvPr id="9434" name="Google Shape;9434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5" name="Google Shape;9435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6" name="Google Shape;9436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7" name="Google Shape;9437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8" name="Google Shape;9438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9" name="Google Shape;9439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0" name="Google Shape;9440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1" name="Google Shape;9441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2" name="Google Shape;9442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3" name="Google Shape;9443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4" name="Google Shape;9444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5" name="Google Shape;9445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6" name="Google Shape;9446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7" name="Google Shape;9447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8" name="Google Shape;9448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9" name="Google Shape;9449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0" name="Google Shape;9450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1" name="Google Shape;9451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2" name="Google Shape;9452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3" name="Google Shape;9453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4" name="Google Shape;9454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5" name="Google Shape;9455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6" name="Google Shape;9456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7" name="Google Shape;9457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8" name="Google Shape;9458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9" name="Google Shape;9459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0" name="Google Shape;9460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1" name="Google Shape;9461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2" name="Google Shape;9462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3" name="Google Shape;9463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4" name="Google Shape;9464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5" name="Google Shape;9465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6" name="Google Shape;9466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7" name="Google Shape;9467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8" name="Google Shape;9468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9" name="Google Shape;9469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0" name="Google Shape;9470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1" name="Google Shape;9471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2" name="Google Shape;9472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3" name="Google Shape;9473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4" name="Google Shape;9474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5" name="Google Shape;9475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6" name="Google Shape;9476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7" name="Google Shape;9477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8" name="Google Shape;9478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9" name="Google Shape;9479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0" name="Google Shape;9480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1" name="Google Shape;9481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2" name="Google Shape;9482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3" name="Google Shape;9483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4" name="Google Shape;9484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5" name="Google Shape;9485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6" name="Google Shape;9486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7" name="Google Shape;9487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8" name="Google Shape;9488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9" name="Google Shape;9489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0" name="Google Shape;9490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1" name="Google Shape;9491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2" name="Google Shape;9492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3" name="Google Shape;9493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4" name="Google Shape;9494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5" name="Google Shape;9495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6" name="Google Shape;9496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7" name="Google Shape;9497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8" name="Google Shape;9498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9" name="Google Shape;9499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500" name="Google Shape;9500;p25"/>
          <p:cNvGrpSpPr/>
          <p:nvPr/>
        </p:nvGrpSpPr>
        <p:grpSpPr>
          <a:xfrm rot="-5255460">
            <a:off x="8633969" y="1418088"/>
            <a:ext cx="349080" cy="263228"/>
            <a:chOff x="3693500" y="1118850"/>
            <a:chExt cx="535500" cy="403800"/>
          </a:xfrm>
        </p:grpSpPr>
        <p:sp>
          <p:nvSpPr>
            <p:cNvPr id="9501" name="Google Shape;9501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2" name="Google Shape;9502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3" name="Google Shape;9503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4" name="Google Shape;9504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5" name="Google Shape;9505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6" name="Google Shape;9506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7" name="Google Shape;9507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8" name="Google Shape;9508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9" name="Google Shape;9509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0" name="Google Shape;9510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1" name="Google Shape;9511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2" name="Google Shape;9512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3" name="Google Shape;9513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4" name="Google Shape;9514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5" name="Google Shape;9515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6" name="Google Shape;9516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7" name="Google Shape;9517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8" name="Google Shape;9518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9" name="Google Shape;9519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0" name="Google Shape;9520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1" name="Google Shape;9521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2" name="Google Shape;9522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3" name="Google Shape;9523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4" name="Google Shape;9524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5" name="Google Shape;9525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6" name="Google Shape;9526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7" name="Google Shape;9527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8" name="Google Shape;9528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9" name="Google Shape;9529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0" name="Google Shape;9530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1" name="Google Shape;9531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2" name="Google Shape;9532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3" name="Google Shape;9533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4" name="Google Shape;9534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5" name="Google Shape;9535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6" name="Google Shape;9536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7" name="Google Shape;9537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8" name="Google Shape;9538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9" name="Google Shape;9539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0" name="Google Shape;9540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1" name="Google Shape;9541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2" name="Google Shape;9542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3" name="Google Shape;9543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4" name="Google Shape;9544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5" name="Google Shape;9545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6" name="Google Shape;9546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7" name="Google Shape;9547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8" name="Google Shape;9548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9" name="Google Shape;9549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0" name="Google Shape;9550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1" name="Google Shape;9551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2" name="Google Shape;9552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3" name="Google Shape;9553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4" name="Google Shape;9554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5" name="Google Shape;9555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6" name="Google Shape;9556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7" name="Google Shape;9557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8" name="Google Shape;9558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9" name="Google Shape;9559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0" name="Google Shape;9560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1" name="Google Shape;9561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2" name="Google Shape;9562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3" name="Google Shape;9563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4" name="Google Shape;9564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5" name="Google Shape;9565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6" name="Google Shape;9566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567" name="Google Shape;9567;p25"/>
          <p:cNvGrpSpPr/>
          <p:nvPr/>
        </p:nvGrpSpPr>
        <p:grpSpPr>
          <a:xfrm>
            <a:off x="7989850" y="44200"/>
            <a:ext cx="394800" cy="292600"/>
            <a:chOff x="3748050" y="180275"/>
            <a:chExt cx="394800" cy="292600"/>
          </a:xfrm>
        </p:grpSpPr>
        <p:sp>
          <p:nvSpPr>
            <p:cNvPr id="9568" name="Google Shape;9568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9" name="Google Shape;9569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0" name="Google Shape;9570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1" name="Google Shape;9571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2" name="Google Shape;9572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3" name="Google Shape;9573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4" name="Google Shape;9574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5" name="Google Shape;9575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6" name="Google Shape;9576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7" name="Google Shape;9577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8" name="Google Shape;9578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9" name="Google Shape;9579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0" name="Google Shape;9580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1" name="Google Shape;9581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2" name="Google Shape;9582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3" name="Google Shape;9583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4" name="Google Shape;9584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5" name="Google Shape;9585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6" name="Google Shape;9586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7" name="Google Shape;9587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8" name="Google Shape;9588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9" name="Google Shape;9589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0" name="Google Shape;9590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1" name="Google Shape;9591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2" name="Google Shape;9592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3" name="Google Shape;9593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4" name="Google Shape;9594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5" name="Google Shape;9595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6" name="Google Shape;9596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7" name="Google Shape;9597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8" name="Google Shape;9598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9" name="Google Shape;9599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0" name="Google Shape;9600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1" name="Google Shape;9601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2" name="Google Shape;9602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3" name="Google Shape;9603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4" name="Google Shape;9604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5" name="Google Shape;9605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6" name="Google Shape;9606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7" name="Google Shape;9607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8" name="Google Shape;9608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9" name="Google Shape;9609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0" name="Google Shape;9610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1" name="Google Shape;9611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612" name="Google Shape;9612;p25"/>
          <p:cNvGrpSpPr/>
          <p:nvPr/>
        </p:nvGrpSpPr>
        <p:grpSpPr>
          <a:xfrm rot="-3345796">
            <a:off x="8311899" y="734975"/>
            <a:ext cx="394790" cy="292593"/>
            <a:chOff x="3748050" y="180275"/>
            <a:chExt cx="394800" cy="292600"/>
          </a:xfrm>
        </p:grpSpPr>
        <p:sp>
          <p:nvSpPr>
            <p:cNvPr id="9613" name="Google Shape;9613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4" name="Google Shape;9614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5" name="Google Shape;9615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6" name="Google Shape;9616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7" name="Google Shape;9617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8" name="Google Shape;9618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9" name="Google Shape;9619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0" name="Google Shape;9620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1" name="Google Shape;9621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2" name="Google Shape;9622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3" name="Google Shape;9623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4" name="Google Shape;9624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5" name="Google Shape;9625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6" name="Google Shape;9626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7" name="Google Shape;9627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8" name="Google Shape;9628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9" name="Google Shape;9629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0" name="Google Shape;9630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1" name="Google Shape;9631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2" name="Google Shape;9632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3" name="Google Shape;9633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4" name="Google Shape;9634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5" name="Google Shape;9635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6" name="Google Shape;9636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7" name="Google Shape;9637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8" name="Google Shape;9638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9" name="Google Shape;9639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0" name="Google Shape;9640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1" name="Google Shape;9641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2" name="Google Shape;9642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3" name="Google Shape;9643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4" name="Google Shape;9644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5" name="Google Shape;9645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6" name="Google Shape;9646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7" name="Google Shape;9647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8" name="Google Shape;9648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9" name="Google Shape;9649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0" name="Google Shape;9650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1" name="Google Shape;9651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2" name="Google Shape;9652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3" name="Google Shape;9653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4" name="Google Shape;9654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5" name="Google Shape;9655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6" name="Google Shape;9656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657" name="Google Shape;9657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29326" y="100896"/>
            <a:ext cx="827723" cy="780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71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9" name="Google Shape;9659;p26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0" name="Google Shape;9660;p26"/>
          <p:cNvSpPr/>
          <p:nvPr/>
        </p:nvSpPr>
        <p:spPr>
          <a:xfrm rot="10800000" flipH="1">
            <a:off x="1962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1" name="Google Shape;9661;p26"/>
          <p:cNvSpPr/>
          <p:nvPr/>
        </p:nvSpPr>
        <p:spPr>
          <a:xfrm flipH="1">
            <a:off x="52806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2" name="Google Shape;9662;p26"/>
          <p:cNvSpPr/>
          <p:nvPr/>
        </p:nvSpPr>
        <p:spPr>
          <a:xfrm flipH="1">
            <a:off x="324117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63" name="Google Shape;9663;p26"/>
          <p:cNvSpPr txBox="1">
            <a:spLocks noGrp="1"/>
          </p:cNvSpPr>
          <p:nvPr>
            <p:ph type="title"/>
          </p:nvPr>
        </p:nvSpPr>
        <p:spPr>
          <a:xfrm>
            <a:off x="720000" y="3699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664" name="Google Shape;9664;p26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9665" name="Google Shape;9665;p26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6" name="Google Shape;9666;p26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7" name="Google Shape;9667;p26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8" name="Google Shape;9668;p26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9" name="Google Shape;9669;p26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0" name="Google Shape;9670;p26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1" name="Google Shape;9671;p26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2" name="Google Shape;9672;p26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3" name="Google Shape;9673;p26"/>
            <p:cNvSpPr/>
            <p:nvPr/>
          </p:nvSpPr>
          <p:spPr>
            <a:xfrm>
              <a:off x="435525" y="254750"/>
              <a:ext cx="2258131" cy="2217146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4" name="Google Shape;9674;p26"/>
            <p:cNvSpPr/>
            <p:nvPr/>
          </p:nvSpPr>
          <p:spPr>
            <a:xfrm>
              <a:off x="435525" y="254750"/>
              <a:ext cx="2858868" cy="2807447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5" name="Google Shape;9675;p26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6" name="Google Shape;9676;p26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7" name="Google Shape;9677;p26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8" name="Google Shape;9678;p26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9" name="Google Shape;9679;p26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0" name="Google Shape;9680;p26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1" name="Google Shape;9681;p26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2" name="Google Shape;9682;p26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3" name="Google Shape;9683;p26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4" name="Google Shape;9684;p26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5" name="Google Shape;9685;p26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6" name="Google Shape;9686;p26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7" name="Google Shape;9687;p26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8" name="Google Shape;9688;p26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689" name="Google Shape;9689;p26"/>
          <p:cNvPicPr preferRelativeResize="0"/>
          <p:nvPr/>
        </p:nvPicPr>
        <p:blipFill rotWithShape="1">
          <a:blip r:embed="rId2">
            <a:alphaModFix/>
          </a:blip>
          <a:srcRect t="35475"/>
          <a:stretch/>
        </p:blipFill>
        <p:spPr>
          <a:xfrm>
            <a:off x="8078850" y="1"/>
            <a:ext cx="1360075" cy="103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0" name="Google Shape;969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392060" y="393997"/>
            <a:ext cx="1360055" cy="160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1" name="Google Shape;9691;p26"/>
          <p:cNvPicPr preferRelativeResize="0"/>
          <p:nvPr/>
        </p:nvPicPr>
        <p:blipFill rotWithShape="1">
          <a:blip r:embed="rId2">
            <a:alphaModFix/>
          </a:blip>
          <a:srcRect t="65628"/>
          <a:stretch/>
        </p:blipFill>
        <p:spPr>
          <a:xfrm>
            <a:off x="7741550" y="-6373"/>
            <a:ext cx="1360050" cy="552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92" name="Google Shape;9692;p26"/>
          <p:cNvGrpSpPr/>
          <p:nvPr/>
        </p:nvGrpSpPr>
        <p:grpSpPr>
          <a:xfrm>
            <a:off x="8145388" y="151625"/>
            <a:ext cx="552375" cy="563100"/>
            <a:chOff x="3646250" y="1707050"/>
            <a:chExt cx="552375" cy="563100"/>
          </a:xfrm>
        </p:grpSpPr>
        <p:sp>
          <p:nvSpPr>
            <p:cNvPr id="9693" name="Google Shape;9693;p26"/>
            <p:cNvSpPr/>
            <p:nvPr/>
          </p:nvSpPr>
          <p:spPr>
            <a:xfrm>
              <a:off x="3931325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4" name="Google Shape;9694;p26"/>
            <p:cNvSpPr/>
            <p:nvPr/>
          </p:nvSpPr>
          <p:spPr>
            <a:xfrm>
              <a:off x="3850150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5" name="Google Shape;9695;p26"/>
            <p:cNvSpPr/>
            <p:nvPr/>
          </p:nvSpPr>
          <p:spPr>
            <a:xfrm>
              <a:off x="3729925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6" name="Google Shape;9696;p26"/>
            <p:cNvSpPr/>
            <p:nvPr/>
          </p:nvSpPr>
          <p:spPr>
            <a:xfrm>
              <a:off x="3646250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7" name="Google Shape;9697;p26"/>
            <p:cNvSpPr/>
            <p:nvPr/>
          </p:nvSpPr>
          <p:spPr>
            <a:xfrm>
              <a:off x="3966188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8" name="Google Shape;9698;p26"/>
            <p:cNvSpPr/>
            <p:nvPr/>
          </p:nvSpPr>
          <p:spPr>
            <a:xfrm>
              <a:off x="3983088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9" name="Google Shape;9699;p26"/>
            <p:cNvSpPr/>
            <p:nvPr/>
          </p:nvSpPr>
          <p:spPr>
            <a:xfrm>
              <a:off x="3979363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0" name="Google Shape;9700;p26"/>
            <p:cNvSpPr/>
            <p:nvPr/>
          </p:nvSpPr>
          <p:spPr>
            <a:xfrm>
              <a:off x="3659875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1" name="Google Shape;9701;p26"/>
            <p:cNvSpPr/>
            <p:nvPr/>
          </p:nvSpPr>
          <p:spPr>
            <a:xfrm>
              <a:off x="3961388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2" name="Google Shape;9702;p26"/>
            <p:cNvSpPr/>
            <p:nvPr/>
          </p:nvSpPr>
          <p:spPr>
            <a:xfrm>
              <a:off x="3772363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3" name="Google Shape;9703;p26"/>
            <p:cNvSpPr/>
            <p:nvPr/>
          </p:nvSpPr>
          <p:spPr>
            <a:xfrm>
              <a:off x="3913063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4" name="Google Shape;9704;p26"/>
            <p:cNvSpPr/>
            <p:nvPr/>
          </p:nvSpPr>
          <p:spPr>
            <a:xfrm>
              <a:off x="3931325" y="2051863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5" name="Google Shape;9705;p26"/>
            <p:cNvSpPr/>
            <p:nvPr/>
          </p:nvSpPr>
          <p:spPr>
            <a:xfrm>
              <a:off x="3850150" y="2054588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6" name="Google Shape;9706;p26"/>
            <p:cNvSpPr/>
            <p:nvPr/>
          </p:nvSpPr>
          <p:spPr>
            <a:xfrm>
              <a:off x="3729925" y="2031463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7" name="Google Shape;9707;p26"/>
            <p:cNvSpPr/>
            <p:nvPr/>
          </p:nvSpPr>
          <p:spPr>
            <a:xfrm>
              <a:off x="3646250" y="2001413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8" name="Google Shape;9708;p26"/>
            <p:cNvSpPr/>
            <p:nvPr/>
          </p:nvSpPr>
          <p:spPr>
            <a:xfrm>
              <a:off x="3966188" y="2036188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9" name="Google Shape;9709;p26"/>
            <p:cNvSpPr/>
            <p:nvPr/>
          </p:nvSpPr>
          <p:spPr>
            <a:xfrm>
              <a:off x="3983088" y="1997688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0" name="Google Shape;9710;p26"/>
            <p:cNvSpPr/>
            <p:nvPr/>
          </p:nvSpPr>
          <p:spPr>
            <a:xfrm>
              <a:off x="3979363" y="1881938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1" name="Google Shape;9711;p26"/>
            <p:cNvSpPr/>
            <p:nvPr/>
          </p:nvSpPr>
          <p:spPr>
            <a:xfrm>
              <a:off x="3659875" y="1890463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2" name="Google Shape;9712;p26"/>
            <p:cNvSpPr/>
            <p:nvPr/>
          </p:nvSpPr>
          <p:spPr>
            <a:xfrm>
              <a:off x="3961388" y="1771013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3" name="Google Shape;9713;p26"/>
            <p:cNvSpPr/>
            <p:nvPr/>
          </p:nvSpPr>
          <p:spPr>
            <a:xfrm>
              <a:off x="3772363" y="1758688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4" name="Google Shape;9714;p26"/>
            <p:cNvSpPr/>
            <p:nvPr/>
          </p:nvSpPr>
          <p:spPr>
            <a:xfrm>
              <a:off x="3913063" y="1718788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5" name="Google Shape;9715;p26"/>
            <p:cNvSpPr/>
            <p:nvPr/>
          </p:nvSpPr>
          <p:spPr>
            <a:xfrm>
              <a:off x="3931788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6" name="Google Shape;9716;p26"/>
            <p:cNvSpPr/>
            <p:nvPr/>
          </p:nvSpPr>
          <p:spPr>
            <a:xfrm>
              <a:off x="3936450" y="2075725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7" name="Google Shape;9717;p26"/>
            <p:cNvSpPr/>
            <p:nvPr/>
          </p:nvSpPr>
          <p:spPr>
            <a:xfrm>
              <a:off x="3850613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8" name="Google Shape;9718;p26"/>
            <p:cNvSpPr/>
            <p:nvPr/>
          </p:nvSpPr>
          <p:spPr>
            <a:xfrm>
              <a:off x="3854650" y="2077050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9" name="Google Shape;9719;p26"/>
            <p:cNvSpPr/>
            <p:nvPr/>
          </p:nvSpPr>
          <p:spPr>
            <a:xfrm>
              <a:off x="3730388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0" name="Google Shape;9720;p26"/>
            <p:cNvSpPr/>
            <p:nvPr/>
          </p:nvSpPr>
          <p:spPr>
            <a:xfrm>
              <a:off x="3753625" y="2059025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1" name="Google Shape;9721;p26"/>
            <p:cNvSpPr/>
            <p:nvPr/>
          </p:nvSpPr>
          <p:spPr>
            <a:xfrm>
              <a:off x="3646713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2" name="Google Shape;9722;p26"/>
            <p:cNvSpPr/>
            <p:nvPr/>
          </p:nvSpPr>
          <p:spPr>
            <a:xfrm>
              <a:off x="3687925" y="2004575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3" name="Google Shape;9723;p26"/>
            <p:cNvSpPr/>
            <p:nvPr/>
          </p:nvSpPr>
          <p:spPr>
            <a:xfrm>
              <a:off x="3966650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4" name="Google Shape;9724;p26"/>
            <p:cNvSpPr/>
            <p:nvPr/>
          </p:nvSpPr>
          <p:spPr>
            <a:xfrm>
              <a:off x="3974250" y="2051050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5" name="Google Shape;9725;p26"/>
            <p:cNvSpPr/>
            <p:nvPr/>
          </p:nvSpPr>
          <p:spPr>
            <a:xfrm>
              <a:off x="3983550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6" name="Google Shape;9726;p26"/>
            <p:cNvSpPr/>
            <p:nvPr/>
          </p:nvSpPr>
          <p:spPr>
            <a:xfrm>
              <a:off x="3987875" y="1992150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7" name="Google Shape;9727;p26"/>
            <p:cNvSpPr/>
            <p:nvPr/>
          </p:nvSpPr>
          <p:spPr>
            <a:xfrm>
              <a:off x="3979825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8" name="Google Shape;9728;p26"/>
            <p:cNvSpPr/>
            <p:nvPr/>
          </p:nvSpPr>
          <p:spPr>
            <a:xfrm>
              <a:off x="3992000" y="1909350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9" name="Google Shape;9729;p26"/>
            <p:cNvSpPr/>
            <p:nvPr/>
          </p:nvSpPr>
          <p:spPr>
            <a:xfrm>
              <a:off x="3660338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0" name="Google Shape;9730;p26"/>
            <p:cNvSpPr/>
            <p:nvPr/>
          </p:nvSpPr>
          <p:spPr>
            <a:xfrm>
              <a:off x="3732550" y="1916175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1" name="Google Shape;9731;p26"/>
            <p:cNvSpPr/>
            <p:nvPr/>
          </p:nvSpPr>
          <p:spPr>
            <a:xfrm>
              <a:off x="3961850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2" name="Google Shape;9732;p26"/>
            <p:cNvSpPr/>
            <p:nvPr/>
          </p:nvSpPr>
          <p:spPr>
            <a:xfrm>
              <a:off x="3964950" y="1805850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3" name="Google Shape;9733;p26"/>
            <p:cNvSpPr/>
            <p:nvPr/>
          </p:nvSpPr>
          <p:spPr>
            <a:xfrm>
              <a:off x="3772825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4" name="Google Shape;9734;p26"/>
            <p:cNvSpPr/>
            <p:nvPr/>
          </p:nvSpPr>
          <p:spPr>
            <a:xfrm>
              <a:off x="3808150" y="1849250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5" name="Google Shape;9735;p26"/>
            <p:cNvSpPr/>
            <p:nvPr/>
          </p:nvSpPr>
          <p:spPr>
            <a:xfrm>
              <a:off x="3913525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6" name="Google Shape;9736;p26"/>
            <p:cNvSpPr/>
            <p:nvPr/>
          </p:nvSpPr>
          <p:spPr>
            <a:xfrm>
              <a:off x="3920950" y="1790375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7" name="Google Shape;9737;p26"/>
            <p:cNvSpPr/>
            <p:nvPr/>
          </p:nvSpPr>
          <p:spPr>
            <a:xfrm>
              <a:off x="3693500" y="1800175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8" name="Google Shape;9738;p26"/>
            <p:cNvSpPr/>
            <p:nvPr/>
          </p:nvSpPr>
          <p:spPr>
            <a:xfrm>
              <a:off x="3753000" y="1859150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9" name="Google Shape;9739;p26"/>
            <p:cNvSpPr/>
            <p:nvPr/>
          </p:nvSpPr>
          <p:spPr>
            <a:xfrm>
              <a:off x="3843475" y="1707050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0" name="Google Shape;9740;p26"/>
            <p:cNvSpPr/>
            <p:nvPr/>
          </p:nvSpPr>
          <p:spPr>
            <a:xfrm>
              <a:off x="3871375" y="1763725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1" name="Google Shape;9741;p26"/>
            <p:cNvSpPr/>
            <p:nvPr/>
          </p:nvSpPr>
          <p:spPr>
            <a:xfrm>
              <a:off x="3941400" y="1752650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2" name="Google Shape;9742;p26"/>
            <p:cNvSpPr/>
            <p:nvPr/>
          </p:nvSpPr>
          <p:spPr>
            <a:xfrm>
              <a:off x="3956825" y="1780450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3" name="Google Shape;9743;p26"/>
            <p:cNvSpPr/>
            <p:nvPr/>
          </p:nvSpPr>
          <p:spPr>
            <a:xfrm>
              <a:off x="3656950" y="1972775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4" name="Google Shape;9744;p26"/>
            <p:cNvSpPr/>
            <p:nvPr/>
          </p:nvSpPr>
          <p:spPr>
            <a:xfrm>
              <a:off x="3682975" y="1979050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5" name="Google Shape;9745;p26"/>
            <p:cNvSpPr/>
            <p:nvPr/>
          </p:nvSpPr>
          <p:spPr>
            <a:xfrm>
              <a:off x="3686075" y="2021000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6" name="Google Shape;9746;p26"/>
            <p:cNvSpPr/>
            <p:nvPr/>
          </p:nvSpPr>
          <p:spPr>
            <a:xfrm>
              <a:off x="3715825" y="2028850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7" name="Google Shape;9747;p26"/>
            <p:cNvSpPr/>
            <p:nvPr/>
          </p:nvSpPr>
          <p:spPr>
            <a:xfrm>
              <a:off x="3788325" y="2036275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8" name="Google Shape;9748;p26"/>
            <p:cNvSpPr/>
            <p:nvPr/>
          </p:nvSpPr>
          <p:spPr>
            <a:xfrm>
              <a:off x="3827375" y="2067600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9" name="Google Shape;9749;p26"/>
            <p:cNvSpPr/>
            <p:nvPr/>
          </p:nvSpPr>
          <p:spPr>
            <a:xfrm>
              <a:off x="3886875" y="2051850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0" name="Google Shape;9750;p26"/>
            <p:cNvSpPr/>
            <p:nvPr/>
          </p:nvSpPr>
          <p:spPr>
            <a:xfrm>
              <a:off x="3899875" y="2073000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1" name="Google Shape;9751;p26"/>
            <p:cNvSpPr/>
            <p:nvPr/>
          </p:nvSpPr>
          <p:spPr>
            <a:xfrm>
              <a:off x="3946975" y="2050825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2" name="Google Shape;9752;p26"/>
            <p:cNvSpPr/>
            <p:nvPr/>
          </p:nvSpPr>
          <p:spPr>
            <a:xfrm>
              <a:off x="3952550" y="2068250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3" name="Google Shape;9753;p26"/>
            <p:cNvSpPr/>
            <p:nvPr/>
          </p:nvSpPr>
          <p:spPr>
            <a:xfrm>
              <a:off x="3958750" y="1806500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4" name="Google Shape;9754;p26"/>
            <p:cNvSpPr/>
            <p:nvPr/>
          </p:nvSpPr>
          <p:spPr>
            <a:xfrm>
              <a:off x="3974200" y="1870300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5" name="Google Shape;9755;p26"/>
            <p:cNvSpPr/>
            <p:nvPr/>
          </p:nvSpPr>
          <p:spPr>
            <a:xfrm>
              <a:off x="3976725" y="1951025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6" name="Google Shape;9756;p26"/>
            <p:cNvSpPr/>
            <p:nvPr/>
          </p:nvSpPr>
          <p:spPr>
            <a:xfrm>
              <a:off x="3990975" y="1963825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7" name="Google Shape;9757;p26"/>
            <p:cNvSpPr/>
            <p:nvPr/>
          </p:nvSpPr>
          <p:spPr>
            <a:xfrm>
              <a:off x="3965125" y="2018650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8" name="Google Shape;9758;p26"/>
            <p:cNvSpPr/>
            <p:nvPr/>
          </p:nvSpPr>
          <p:spPr>
            <a:xfrm>
              <a:off x="3986650" y="2028800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9" name="Google Shape;9759;p26"/>
            <p:cNvSpPr/>
            <p:nvPr/>
          </p:nvSpPr>
          <p:spPr>
            <a:xfrm>
              <a:off x="3821100" y="1921800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0" name="Google Shape;9760;p26"/>
            <p:cNvSpPr/>
            <p:nvPr/>
          </p:nvSpPr>
          <p:spPr>
            <a:xfrm>
              <a:off x="3845975" y="1933800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1" name="Google Shape;9761;p26"/>
            <p:cNvSpPr/>
            <p:nvPr/>
          </p:nvSpPr>
          <p:spPr>
            <a:xfrm>
              <a:off x="3889350" y="1984075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2" name="Google Shape;9762;p26"/>
            <p:cNvSpPr/>
            <p:nvPr/>
          </p:nvSpPr>
          <p:spPr>
            <a:xfrm>
              <a:off x="3920325" y="1958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3" name="Google Shape;9763;p26"/>
            <p:cNvSpPr/>
            <p:nvPr/>
          </p:nvSpPr>
          <p:spPr>
            <a:xfrm>
              <a:off x="3891825" y="19546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4" name="Google Shape;9764;p26"/>
            <p:cNvSpPr/>
            <p:nvPr/>
          </p:nvSpPr>
          <p:spPr>
            <a:xfrm>
              <a:off x="3925900" y="19930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5" name="Google Shape;9765;p26"/>
            <p:cNvSpPr/>
            <p:nvPr/>
          </p:nvSpPr>
          <p:spPr>
            <a:xfrm>
              <a:off x="3958750" y="19812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6" name="Google Shape;9766;p26"/>
            <p:cNvSpPr/>
            <p:nvPr/>
          </p:nvSpPr>
          <p:spPr>
            <a:xfrm>
              <a:off x="3949450" y="2020900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7" name="Google Shape;9767;p26"/>
            <p:cNvSpPr/>
            <p:nvPr/>
          </p:nvSpPr>
          <p:spPr>
            <a:xfrm>
              <a:off x="3898025" y="20438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8" name="Google Shape;9768;p26"/>
            <p:cNvSpPr/>
            <p:nvPr/>
          </p:nvSpPr>
          <p:spPr>
            <a:xfrm>
              <a:off x="3861450" y="20153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9" name="Google Shape;9769;p26"/>
            <p:cNvSpPr/>
            <p:nvPr/>
          </p:nvSpPr>
          <p:spPr>
            <a:xfrm>
              <a:off x="3860850" y="1971950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0" name="Google Shape;9770;p26"/>
            <p:cNvSpPr/>
            <p:nvPr/>
          </p:nvSpPr>
          <p:spPr>
            <a:xfrm>
              <a:off x="3899250" y="20165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1" name="Google Shape;9771;p26"/>
            <p:cNvSpPr/>
            <p:nvPr/>
          </p:nvSpPr>
          <p:spPr>
            <a:xfrm>
              <a:off x="3929000" y="2047550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2" name="Google Shape;9772;p26"/>
            <p:cNvSpPr/>
            <p:nvPr/>
          </p:nvSpPr>
          <p:spPr>
            <a:xfrm>
              <a:off x="3941400" y="19651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3" name="Google Shape;9773;p26"/>
            <p:cNvSpPr/>
            <p:nvPr/>
          </p:nvSpPr>
          <p:spPr>
            <a:xfrm>
              <a:off x="3909175" y="1940950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4" name="Google Shape;9774;p26"/>
            <p:cNvSpPr/>
            <p:nvPr/>
          </p:nvSpPr>
          <p:spPr>
            <a:xfrm>
              <a:off x="3967425" y="20041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5" name="Google Shape;9775;p26"/>
            <p:cNvSpPr/>
            <p:nvPr/>
          </p:nvSpPr>
          <p:spPr>
            <a:xfrm>
              <a:off x="3867025" y="203640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6" name="Google Shape;9776;p26"/>
            <p:cNvSpPr/>
            <p:nvPr/>
          </p:nvSpPr>
          <p:spPr>
            <a:xfrm>
              <a:off x="3862700" y="19936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7" name="Google Shape;9777;p26"/>
            <p:cNvSpPr/>
            <p:nvPr/>
          </p:nvSpPr>
          <p:spPr>
            <a:xfrm>
              <a:off x="3927775" y="20215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8" name="Google Shape;9778;p26"/>
            <p:cNvSpPr/>
            <p:nvPr/>
          </p:nvSpPr>
          <p:spPr>
            <a:xfrm>
              <a:off x="3955050" y="204632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9" name="Google Shape;9779;p26"/>
            <p:cNvSpPr/>
            <p:nvPr/>
          </p:nvSpPr>
          <p:spPr>
            <a:xfrm>
              <a:off x="3957525" y="195087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0" name="Google Shape;9780;p26"/>
            <p:cNvSpPr/>
            <p:nvPr/>
          </p:nvSpPr>
          <p:spPr>
            <a:xfrm>
              <a:off x="3912275" y="2058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781" name="Google Shape;9781;p26"/>
          <p:cNvGrpSpPr/>
          <p:nvPr/>
        </p:nvGrpSpPr>
        <p:grpSpPr>
          <a:xfrm>
            <a:off x="8591613" y="1143000"/>
            <a:ext cx="552375" cy="563100"/>
            <a:chOff x="3646250" y="1707050"/>
            <a:chExt cx="552375" cy="563100"/>
          </a:xfrm>
        </p:grpSpPr>
        <p:sp>
          <p:nvSpPr>
            <p:cNvPr id="9782" name="Google Shape;9782;p26"/>
            <p:cNvSpPr/>
            <p:nvPr/>
          </p:nvSpPr>
          <p:spPr>
            <a:xfrm>
              <a:off x="3931325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3" name="Google Shape;9783;p26"/>
            <p:cNvSpPr/>
            <p:nvPr/>
          </p:nvSpPr>
          <p:spPr>
            <a:xfrm>
              <a:off x="3850150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4" name="Google Shape;9784;p26"/>
            <p:cNvSpPr/>
            <p:nvPr/>
          </p:nvSpPr>
          <p:spPr>
            <a:xfrm>
              <a:off x="3729925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5" name="Google Shape;9785;p26"/>
            <p:cNvSpPr/>
            <p:nvPr/>
          </p:nvSpPr>
          <p:spPr>
            <a:xfrm>
              <a:off x="3646250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6" name="Google Shape;9786;p26"/>
            <p:cNvSpPr/>
            <p:nvPr/>
          </p:nvSpPr>
          <p:spPr>
            <a:xfrm>
              <a:off x="3966188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7" name="Google Shape;9787;p26"/>
            <p:cNvSpPr/>
            <p:nvPr/>
          </p:nvSpPr>
          <p:spPr>
            <a:xfrm>
              <a:off x="3983088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8" name="Google Shape;9788;p26"/>
            <p:cNvSpPr/>
            <p:nvPr/>
          </p:nvSpPr>
          <p:spPr>
            <a:xfrm>
              <a:off x="3979363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9" name="Google Shape;9789;p26"/>
            <p:cNvSpPr/>
            <p:nvPr/>
          </p:nvSpPr>
          <p:spPr>
            <a:xfrm>
              <a:off x="3659875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0" name="Google Shape;9790;p26"/>
            <p:cNvSpPr/>
            <p:nvPr/>
          </p:nvSpPr>
          <p:spPr>
            <a:xfrm>
              <a:off x="3961388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1" name="Google Shape;9791;p26"/>
            <p:cNvSpPr/>
            <p:nvPr/>
          </p:nvSpPr>
          <p:spPr>
            <a:xfrm>
              <a:off x="3772363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2" name="Google Shape;9792;p26"/>
            <p:cNvSpPr/>
            <p:nvPr/>
          </p:nvSpPr>
          <p:spPr>
            <a:xfrm>
              <a:off x="3913063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3" name="Google Shape;9793;p26"/>
            <p:cNvSpPr/>
            <p:nvPr/>
          </p:nvSpPr>
          <p:spPr>
            <a:xfrm>
              <a:off x="3931325" y="2051863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4" name="Google Shape;9794;p26"/>
            <p:cNvSpPr/>
            <p:nvPr/>
          </p:nvSpPr>
          <p:spPr>
            <a:xfrm>
              <a:off x="3850150" y="2054588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5" name="Google Shape;9795;p26"/>
            <p:cNvSpPr/>
            <p:nvPr/>
          </p:nvSpPr>
          <p:spPr>
            <a:xfrm>
              <a:off x="3729925" y="2031463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6" name="Google Shape;9796;p26"/>
            <p:cNvSpPr/>
            <p:nvPr/>
          </p:nvSpPr>
          <p:spPr>
            <a:xfrm>
              <a:off x="3646250" y="2001413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7" name="Google Shape;9797;p26"/>
            <p:cNvSpPr/>
            <p:nvPr/>
          </p:nvSpPr>
          <p:spPr>
            <a:xfrm>
              <a:off x="3966188" y="2036188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8" name="Google Shape;9798;p26"/>
            <p:cNvSpPr/>
            <p:nvPr/>
          </p:nvSpPr>
          <p:spPr>
            <a:xfrm>
              <a:off x="3983088" y="1997688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9" name="Google Shape;9799;p26"/>
            <p:cNvSpPr/>
            <p:nvPr/>
          </p:nvSpPr>
          <p:spPr>
            <a:xfrm>
              <a:off x="3979363" y="1881938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0" name="Google Shape;9800;p26"/>
            <p:cNvSpPr/>
            <p:nvPr/>
          </p:nvSpPr>
          <p:spPr>
            <a:xfrm>
              <a:off x="3659875" y="1890463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1" name="Google Shape;9801;p26"/>
            <p:cNvSpPr/>
            <p:nvPr/>
          </p:nvSpPr>
          <p:spPr>
            <a:xfrm>
              <a:off x="3961388" y="1771013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2" name="Google Shape;9802;p26"/>
            <p:cNvSpPr/>
            <p:nvPr/>
          </p:nvSpPr>
          <p:spPr>
            <a:xfrm>
              <a:off x="3772363" y="1758688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3" name="Google Shape;9803;p26"/>
            <p:cNvSpPr/>
            <p:nvPr/>
          </p:nvSpPr>
          <p:spPr>
            <a:xfrm>
              <a:off x="3913063" y="1718788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4" name="Google Shape;9804;p26"/>
            <p:cNvSpPr/>
            <p:nvPr/>
          </p:nvSpPr>
          <p:spPr>
            <a:xfrm>
              <a:off x="3931788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5" name="Google Shape;9805;p26"/>
            <p:cNvSpPr/>
            <p:nvPr/>
          </p:nvSpPr>
          <p:spPr>
            <a:xfrm>
              <a:off x="3936450" y="2075725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6" name="Google Shape;9806;p26"/>
            <p:cNvSpPr/>
            <p:nvPr/>
          </p:nvSpPr>
          <p:spPr>
            <a:xfrm>
              <a:off x="3850613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7" name="Google Shape;9807;p26"/>
            <p:cNvSpPr/>
            <p:nvPr/>
          </p:nvSpPr>
          <p:spPr>
            <a:xfrm>
              <a:off x="3854650" y="2077050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8" name="Google Shape;9808;p26"/>
            <p:cNvSpPr/>
            <p:nvPr/>
          </p:nvSpPr>
          <p:spPr>
            <a:xfrm>
              <a:off x="3730388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9" name="Google Shape;9809;p26"/>
            <p:cNvSpPr/>
            <p:nvPr/>
          </p:nvSpPr>
          <p:spPr>
            <a:xfrm>
              <a:off x="3753625" y="2059025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0" name="Google Shape;9810;p26"/>
            <p:cNvSpPr/>
            <p:nvPr/>
          </p:nvSpPr>
          <p:spPr>
            <a:xfrm>
              <a:off x="3646713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1" name="Google Shape;9811;p26"/>
            <p:cNvSpPr/>
            <p:nvPr/>
          </p:nvSpPr>
          <p:spPr>
            <a:xfrm>
              <a:off x="3687925" y="2004575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2" name="Google Shape;9812;p26"/>
            <p:cNvSpPr/>
            <p:nvPr/>
          </p:nvSpPr>
          <p:spPr>
            <a:xfrm>
              <a:off x="3966650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3" name="Google Shape;9813;p26"/>
            <p:cNvSpPr/>
            <p:nvPr/>
          </p:nvSpPr>
          <p:spPr>
            <a:xfrm>
              <a:off x="3974250" y="2051050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4" name="Google Shape;9814;p26"/>
            <p:cNvSpPr/>
            <p:nvPr/>
          </p:nvSpPr>
          <p:spPr>
            <a:xfrm>
              <a:off x="3983550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5" name="Google Shape;9815;p26"/>
            <p:cNvSpPr/>
            <p:nvPr/>
          </p:nvSpPr>
          <p:spPr>
            <a:xfrm>
              <a:off x="3987875" y="1992150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6" name="Google Shape;9816;p26"/>
            <p:cNvSpPr/>
            <p:nvPr/>
          </p:nvSpPr>
          <p:spPr>
            <a:xfrm>
              <a:off x="3979825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7" name="Google Shape;9817;p26"/>
            <p:cNvSpPr/>
            <p:nvPr/>
          </p:nvSpPr>
          <p:spPr>
            <a:xfrm>
              <a:off x="3992000" y="1909350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8" name="Google Shape;9818;p26"/>
            <p:cNvSpPr/>
            <p:nvPr/>
          </p:nvSpPr>
          <p:spPr>
            <a:xfrm>
              <a:off x="3660338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9" name="Google Shape;9819;p26"/>
            <p:cNvSpPr/>
            <p:nvPr/>
          </p:nvSpPr>
          <p:spPr>
            <a:xfrm>
              <a:off x="3732550" y="1916175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0" name="Google Shape;9820;p26"/>
            <p:cNvSpPr/>
            <p:nvPr/>
          </p:nvSpPr>
          <p:spPr>
            <a:xfrm>
              <a:off x="3961850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1" name="Google Shape;9821;p26"/>
            <p:cNvSpPr/>
            <p:nvPr/>
          </p:nvSpPr>
          <p:spPr>
            <a:xfrm>
              <a:off x="3964950" y="1805850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2" name="Google Shape;9822;p26"/>
            <p:cNvSpPr/>
            <p:nvPr/>
          </p:nvSpPr>
          <p:spPr>
            <a:xfrm>
              <a:off x="3772825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3" name="Google Shape;9823;p26"/>
            <p:cNvSpPr/>
            <p:nvPr/>
          </p:nvSpPr>
          <p:spPr>
            <a:xfrm>
              <a:off x="3808150" y="1849250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4" name="Google Shape;9824;p26"/>
            <p:cNvSpPr/>
            <p:nvPr/>
          </p:nvSpPr>
          <p:spPr>
            <a:xfrm>
              <a:off x="3913525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5" name="Google Shape;9825;p26"/>
            <p:cNvSpPr/>
            <p:nvPr/>
          </p:nvSpPr>
          <p:spPr>
            <a:xfrm>
              <a:off x="3920950" y="1790375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6" name="Google Shape;9826;p26"/>
            <p:cNvSpPr/>
            <p:nvPr/>
          </p:nvSpPr>
          <p:spPr>
            <a:xfrm>
              <a:off x="3693500" y="1800175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7" name="Google Shape;9827;p26"/>
            <p:cNvSpPr/>
            <p:nvPr/>
          </p:nvSpPr>
          <p:spPr>
            <a:xfrm>
              <a:off x="3753000" y="1859150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8" name="Google Shape;9828;p26"/>
            <p:cNvSpPr/>
            <p:nvPr/>
          </p:nvSpPr>
          <p:spPr>
            <a:xfrm>
              <a:off x="3843475" y="1707050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9" name="Google Shape;9829;p26"/>
            <p:cNvSpPr/>
            <p:nvPr/>
          </p:nvSpPr>
          <p:spPr>
            <a:xfrm>
              <a:off x="3871375" y="1763725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0" name="Google Shape;9830;p26"/>
            <p:cNvSpPr/>
            <p:nvPr/>
          </p:nvSpPr>
          <p:spPr>
            <a:xfrm>
              <a:off x="3941400" y="1752650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1" name="Google Shape;9831;p26"/>
            <p:cNvSpPr/>
            <p:nvPr/>
          </p:nvSpPr>
          <p:spPr>
            <a:xfrm>
              <a:off x="3956825" y="1780450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2" name="Google Shape;9832;p26"/>
            <p:cNvSpPr/>
            <p:nvPr/>
          </p:nvSpPr>
          <p:spPr>
            <a:xfrm>
              <a:off x="3656950" y="1972775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3" name="Google Shape;9833;p26"/>
            <p:cNvSpPr/>
            <p:nvPr/>
          </p:nvSpPr>
          <p:spPr>
            <a:xfrm>
              <a:off x="3682975" y="1979050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4" name="Google Shape;9834;p26"/>
            <p:cNvSpPr/>
            <p:nvPr/>
          </p:nvSpPr>
          <p:spPr>
            <a:xfrm>
              <a:off x="3686075" y="2021000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5" name="Google Shape;9835;p26"/>
            <p:cNvSpPr/>
            <p:nvPr/>
          </p:nvSpPr>
          <p:spPr>
            <a:xfrm>
              <a:off x="3715825" y="2028850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6" name="Google Shape;9836;p26"/>
            <p:cNvSpPr/>
            <p:nvPr/>
          </p:nvSpPr>
          <p:spPr>
            <a:xfrm>
              <a:off x="3788325" y="2036275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7" name="Google Shape;9837;p26"/>
            <p:cNvSpPr/>
            <p:nvPr/>
          </p:nvSpPr>
          <p:spPr>
            <a:xfrm>
              <a:off x="3827375" y="2067600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8" name="Google Shape;9838;p26"/>
            <p:cNvSpPr/>
            <p:nvPr/>
          </p:nvSpPr>
          <p:spPr>
            <a:xfrm>
              <a:off x="3886875" y="2051850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9" name="Google Shape;9839;p26"/>
            <p:cNvSpPr/>
            <p:nvPr/>
          </p:nvSpPr>
          <p:spPr>
            <a:xfrm>
              <a:off x="3899875" y="2073000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0" name="Google Shape;9840;p26"/>
            <p:cNvSpPr/>
            <p:nvPr/>
          </p:nvSpPr>
          <p:spPr>
            <a:xfrm>
              <a:off x="3946975" y="2050825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1" name="Google Shape;9841;p26"/>
            <p:cNvSpPr/>
            <p:nvPr/>
          </p:nvSpPr>
          <p:spPr>
            <a:xfrm>
              <a:off x="3952550" y="2068250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2" name="Google Shape;9842;p26"/>
            <p:cNvSpPr/>
            <p:nvPr/>
          </p:nvSpPr>
          <p:spPr>
            <a:xfrm>
              <a:off x="3958750" y="1806500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3" name="Google Shape;9843;p26"/>
            <p:cNvSpPr/>
            <p:nvPr/>
          </p:nvSpPr>
          <p:spPr>
            <a:xfrm>
              <a:off x="3974200" y="1870300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4" name="Google Shape;9844;p26"/>
            <p:cNvSpPr/>
            <p:nvPr/>
          </p:nvSpPr>
          <p:spPr>
            <a:xfrm>
              <a:off x="3976725" y="1951025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5" name="Google Shape;9845;p26"/>
            <p:cNvSpPr/>
            <p:nvPr/>
          </p:nvSpPr>
          <p:spPr>
            <a:xfrm>
              <a:off x="3990975" y="1963825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6" name="Google Shape;9846;p26"/>
            <p:cNvSpPr/>
            <p:nvPr/>
          </p:nvSpPr>
          <p:spPr>
            <a:xfrm>
              <a:off x="3965125" y="2018650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7" name="Google Shape;9847;p26"/>
            <p:cNvSpPr/>
            <p:nvPr/>
          </p:nvSpPr>
          <p:spPr>
            <a:xfrm>
              <a:off x="3986650" y="2028800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8" name="Google Shape;9848;p26"/>
            <p:cNvSpPr/>
            <p:nvPr/>
          </p:nvSpPr>
          <p:spPr>
            <a:xfrm>
              <a:off x="3821100" y="1921800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9" name="Google Shape;9849;p26"/>
            <p:cNvSpPr/>
            <p:nvPr/>
          </p:nvSpPr>
          <p:spPr>
            <a:xfrm>
              <a:off x="3845975" y="1933800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0" name="Google Shape;9850;p26"/>
            <p:cNvSpPr/>
            <p:nvPr/>
          </p:nvSpPr>
          <p:spPr>
            <a:xfrm>
              <a:off x="3889350" y="1984075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1" name="Google Shape;9851;p26"/>
            <p:cNvSpPr/>
            <p:nvPr/>
          </p:nvSpPr>
          <p:spPr>
            <a:xfrm>
              <a:off x="3920325" y="1958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2" name="Google Shape;9852;p26"/>
            <p:cNvSpPr/>
            <p:nvPr/>
          </p:nvSpPr>
          <p:spPr>
            <a:xfrm>
              <a:off x="3891825" y="19546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3" name="Google Shape;9853;p26"/>
            <p:cNvSpPr/>
            <p:nvPr/>
          </p:nvSpPr>
          <p:spPr>
            <a:xfrm>
              <a:off x="3925900" y="19930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4" name="Google Shape;9854;p26"/>
            <p:cNvSpPr/>
            <p:nvPr/>
          </p:nvSpPr>
          <p:spPr>
            <a:xfrm>
              <a:off x="3958750" y="19812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5" name="Google Shape;9855;p26"/>
            <p:cNvSpPr/>
            <p:nvPr/>
          </p:nvSpPr>
          <p:spPr>
            <a:xfrm>
              <a:off x="3949450" y="2020900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6" name="Google Shape;9856;p26"/>
            <p:cNvSpPr/>
            <p:nvPr/>
          </p:nvSpPr>
          <p:spPr>
            <a:xfrm>
              <a:off x="3898025" y="20438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7" name="Google Shape;9857;p26"/>
            <p:cNvSpPr/>
            <p:nvPr/>
          </p:nvSpPr>
          <p:spPr>
            <a:xfrm>
              <a:off x="3861450" y="20153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8" name="Google Shape;9858;p26"/>
            <p:cNvSpPr/>
            <p:nvPr/>
          </p:nvSpPr>
          <p:spPr>
            <a:xfrm>
              <a:off x="3860850" y="1971950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9" name="Google Shape;9859;p26"/>
            <p:cNvSpPr/>
            <p:nvPr/>
          </p:nvSpPr>
          <p:spPr>
            <a:xfrm>
              <a:off x="3899250" y="20165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0" name="Google Shape;9860;p26"/>
            <p:cNvSpPr/>
            <p:nvPr/>
          </p:nvSpPr>
          <p:spPr>
            <a:xfrm>
              <a:off x="3929000" y="2047550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1" name="Google Shape;9861;p26"/>
            <p:cNvSpPr/>
            <p:nvPr/>
          </p:nvSpPr>
          <p:spPr>
            <a:xfrm>
              <a:off x="3941400" y="19651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2" name="Google Shape;9862;p26"/>
            <p:cNvSpPr/>
            <p:nvPr/>
          </p:nvSpPr>
          <p:spPr>
            <a:xfrm>
              <a:off x="3909175" y="1940950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3" name="Google Shape;9863;p26"/>
            <p:cNvSpPr/>
            <p:nvPr/>
          </p:nvSpPr>
          <p:spPr>
            <a:xfrm>
              <a:off x="3967425" y="20041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4" name="Google Shape;9864;p26"/>
            <p:cNvSpPr/>
            <p:nvPr/>
          </p:nvSpPr>
          <p:spPr>
            <a:xfrm>
              <a:off x="3867025" y="203640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5" name="Google Shape;9865;p26"/>
            <p:cNvSpPr/>
            <p:nvPr/>
          </p:nvSpPr>
          <p:spPr>
            <a:xfrm>
              <a:off x="3862700" y="19936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6" name="Google Shape;9866;p26"/>
            <p:cNvSpPr/>
            <p:nvPr/>
          </p:nvSpPr>
          <p:spPr>
            <a:xfrm>
              <a:off x="3927775" y="20215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7" name="Google Shape;9867;p26"/>
            <p:cNvSpPr/>
            <p:nvPr/>
          </p:nvSpPr>
          <p:spPr>
            <a:xfrm>
              <a:off x="3955050" y="204632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8" name="Google Shape;9868;p26"/>
            <p:cNvSpPr/>
            <p:nvPr/>
          </p:nvSpPr>
          <p:spPr>
            <a:xfrm>
              <a:off x="3957525" y="195087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9" name="Google Shape;9869;p26"/>
            <p:cNvSpPr/>
            <p:nvPr/>
          </p:nvSpPr>
          <p:spPr>
            <a:xfrm>
              <a:off x="3912275" y="2058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70" name="Google Shape;9870;p26"/>
          <p:cNvGrpSpPr/>
          <p:nvPr/>
        </p:nvGrpSpPr>
        <p:grpSpPr>
          <a:xfrm rot="-1815747" flipH="1">
            <a:off x="8208469" y="832677"/>
            <a:ext cx="578037" cy="406630"/>
            <a:chOff x="9221475" y="2460200"/>
            <a:chExt cx="2104828" cy="1480678"/>
          </a:xfrm>
        </p:grpSpPr>
        <p:sp>
          <p:nvSpPr>
            <p:cNvPr id="9871" name="Google Shape;9871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2" name="Google Shape;9872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3" name="Google Shape;9873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4" name="Google Shape;9874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5" name="Google Shape;9875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6" name="Google Shape;9876;p26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7" name="Google Shape;9877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8" name="Google Shape;9878;p26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9" name="Google Shape;9879;p26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0" name="Google Shape;9880;p26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1" name="Google Shape;9881;p26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2" name="Google Shape;9882;p26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3" name="Google Shape;9883;p26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4" name="Google Shape;9884;p26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5" name="Google Shape;9885;p26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6" name="Google Shape;9886;p26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7" name="Google Shape;9887;p26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8" name="Google Shape;9888;p26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9" name="Google Shape;9889;p26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0" name="Google Shape;9890;p26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1" name="Google Shape;9891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2" name="Google Shape;9892;p26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3" name="Google Shape;9893;p26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4" name="Google Shape;9894;p26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5" name="Google Shape;9895;p26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6" name="Google Shape;9896;p26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7" name="Google Shape;9897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8" name="Google Shape;9898;p26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9" name="Google Shape;9899;p26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0" name="Google Shape;9900;p26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1" name="Google Shape;9901;p26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2" name="Google Shape;9902;p26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3" name="Google Shape;9903;p26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4" name="Google Shape;9904;p26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5" name="Google Shape;9905;p26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6" name="Google Shape;9906;p26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7" name="Google Shape;9907;p26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8" name="Google Shape;9908;p26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9" name="Google Shape;9909;p26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0" name="Google Shape;9910;p26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1" name="Google Shape;9911;p26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2" name="Google Shape;9912;p26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13" name="Google Shape;9913;p26"/>
          <p:cNvGrpSpPr/>
          <p:nvPr/>
        </p:nvGrpSpPr>
        <p:grpSpPr>
          <a:xfrm rot="2111825" flipH="1">
            <a:off x="8604332" y="246548"/>
            <a:ext cx="423967" cy="298247"/>
            <a:chOff x="9221475" y="2460200"/>
            <a:chExt cx="2104828" cy="1480678"/>
          </a:xfrm>
        </p:grpSpPr>
        <p:sp>
          <p:nvSpPr>
            <p:cNvPr id="9914" name="Google Shape;9914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5" name="Google Shape;9915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6" name="Google Shape;9916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7" name="Google Shape;9917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8" name="Google Shape;9918;p26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9" name="Google Shape;9919;p26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0" name="Google Shape;9920;p26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1" name="Google Shape;9921;p26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2" name="Google Shape;9922;p26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3" name="Google Shape;9923;p26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4" name="Google Shape;9924;p26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5" name="Google Shape;9925;p26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6" name="Google Shape;9926;p26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7" name="Google Shape;9927;p26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8" name="Google Shape;9928;p26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9" name="Google Shape;9929;p26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0" name="Google Shape;9930;p26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1" name="Google Shape;9931;p26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2" name="Google Shape;9932;p26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3" name="Google Shape;9933;p26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4" name="Google Shape;9934;p26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5" name="Google Shape;9935;p26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6" name="Google Shape;9936;p26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7" name="Google Shape;9937;p26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8" name="Google Shape;9938;p26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9" name="Google Shape;9939;p26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0" name="Google Shape;9940;p26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1" name="Google Shape;9941;p26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2" name="Google Shape;9942;p26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3" name="Google Shape;9943;p26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4" name="Google Shape;9944;p26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5" name="Google Shape;9945;p26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6" name="Google Shape;9946;p26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7" name="Google Shape;9947;p26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8" name="Google Shape;9948;p26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9" name="Google Shape;9949;p26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0" name="Google Shape;9950;p26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1" name="Google Shape;9951;p26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2" name="Google Shape;9952;p26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3" name="Google Shape;9953;p26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4" name="Google Shape;9954;p26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5" name="Google Shape;9955;p26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56" name="Google Shape;9956;p26"/>
          <p:cNvGrpSpPr/>
          <p:nvPr/>
        </p:nvGrpSpPr>
        <p:grpSpPr>
          <a:xfrm>
            <a:off x="8868099" y="636667"/>
            <a:ext cx="407984" cy="415906"/>
            <a:chOff x="3646250" y="1707050"/>
            <a:chExt cx="552375" cy="563100"/>
          </a:xfrm>
        </p:grpSpPr>
        <p:sp>
          <p:nvSpPr>
            <p:cNvPr id="9957" name="Google Shape;9957;p26"/>
            <p:cNvSpPr/>
            <p:nvPr/>
          </p:nvSpPr>
          <p:spPr>
            <a:xfrm>
              <a:off x="3931325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8" name="Google Shape;9958;p26"/>
            <p:cNvSpPr/>
            <p:nvPr/>
          </p:nvSpPr>
          <p:spPr>
            <a:xfrm>
              <a:off x="3850150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9" name="Google Shape;9959;p26"/>
            <p:cNvSpPr/>
            <p:nvPr/>
          </p:nvSpPr>
          <p:spPr>
            <a:xfrm>
              <a:off x="3729925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0" name="Google Shape;9960;p26"/>
            <p:cNvSpPr/>
            <p:nvPr/>
          </p:nvSpPr>
          <p:spPr>
            <a:xfrm>
              <a:off x="3646250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1" name="Google Shape;9961;p26"/>
            <p:cNvSpPr/>
            <p:nvPr/>
          </p:nvSpPr>
          <p:spPr>
            <a:xfrm>
              <a:off x="3966188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2" name="Google Shape;9962;p26"/>
            <p:cNvSpPr/>
            <p:nvPr/>
          </p:nvSpPr>
          <p:spPr>
            <a:xfrm>
              <a:off x="3983088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3" name="Google Shape;9963;p26"/>
            <p:cNvSpPr/>
            <p:nvPr/>
          </p:nvSpPr>
          <p:spPr>
            <a:xfrm>
              <a:off x="3979363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4" name="Google Shape;9964;p26"/>
            <p:cNvSpPr/>
            <p:nvPr/>
          </p:nvSpPr>
          <p:spPr>
            <a:xfrm>
              <a:off x="3659875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5" name="Google Shape;9965;p26"/>
            <p:cNvSpPr/>
            <p:nvPr/>
          </p:nvSpPr>
          <p:spPr>
            <a:xfrm>
              <a:off x="3961388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6" name="Google Shape;9966;p26"/>
            <p:cNvSpPr/>
            <p:nvPr/>
          </p:nvSpPr>
          <p:spPr>
            <a:xfrm>
              <a:off x="3772363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7" name="Google Shape;9967;p26"/>
            <p:cNvSpPr/>
            <p:nvPr/>
          </p:nvSpPr>
          <p:spPr>
            <a:xfrm>
              <a:off x="3913063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8" name="Google Shape;9968;p26"/>
            <p:cNvSpPr/>
            <p:nvPr/>
          </p:nvSpPr>
          <p:spPr>
            <a:xfrm>
              <a:off x="3931325" y="2051863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9" name="Google Shape;9969;p26"/>
            <p:cNvSpPr/>
            <p:nvPr/>
          </p:nvSpPr>
          <p:spPr>
            <a:xfrm>
              <a:off x="3850150" y="2054588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0" name="Google Shape;9970;p26"/>
            <p:cNvSpPr/>
            <p:nvPr/>
          </p:nvSpPr>
          <p:spPr>
            <a:xfrm>
              <a:off x="3729925" y="2031463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1" name="Google Shape;9971;p26"/>
            <p:cNvSpPr/>
            <p:nvPr/>
          </p:nvSpPr>
          <p:spPr>
            <a:xfrm>
              <a:off x="3646250" y="2001413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2" name="Google Shape;9972;p26"/>
            <p:cNvSpPr/>
            <p:nvPr/>
          </p:nvSpPr>
          <p:spPr>
            <a:xfrm>
              <a:off x="3966188" y="2036188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3" name="Google Shape;9973;p26"/>
            <p:cNvSpPr/>
            <p:nvPr/>
          </p:nvSpPr>
          <p:spPr>
            <a:xfrm>
              <a:off x="3983088" y="1997688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4" name="Google Shape;9974;p26"/>
            <p:cNvSpPr/>
            <p:nvPr/>
          </p:nvSpPr>
          <p:spPr>
            <a:xfrm>
              <a:off x="3979363" y="1881938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5" name="Google Shape;9975;p26"/>
            <p:cNvSpPr/>
            <p:nvPr/>
          </p:nvSpPr>
          <p:spPr>
            <a:xfrm>
              <a:off x="3659875" y="1890463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6" name="Google Shape;9976;p26"/>
            <p:cNvSpPr/>
            <p:nvPr/>
          </p:nvSpPr>
          <p:spPr>
            <a:xfrm>
              <a:off x="3961388" y="1771013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7" name="Google Shape;9977;p26"/>
            <p:cNvSpPr/>
            <p:nvPr/>
          </p:nvSpPr>
          <p:spPr>
            <a:xfrm>
              <a:off x="3772363" y="1758688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8" name="Google Shape;9978;p26"/>
            <p:cNvSpPr/>
            <p:nvPr/>
          </p:nvSpPr>
          <p:spPr>
            <a:xfrm>
              <a:off x="3913063" y="1718788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9" name="Google Shape;9979;p26"/>
            <p:cNvSpPr/>
            <p:nvPr/>
          </p:nvSpPr>
          <p:spPr>
            <a:xfrm>
              <a:off x="3931788" y="2052775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0" name="Google Shape;9980;p26"/>
            <p:cNvSpPr/>
            <p:nvPr/>
          </p:nvSpPr>
          <p:spPr>
            <a:xfrm>
              <a:off x="3936450" y="2075725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1" name="Google Shape;9981;p26"/>
            <p:cNvSpPr/>
            <p:nvPr/>
          </p:nvSpPr>
          <p:spPr>
            <a:xfrm>
              <a:off x="3850613" y="2055500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2" name="Google Shape;9982;p26"/>
            <p:cNvSpPr/>
            <p:nvPr/>
          </p:nvSpPr>
          <p:spPr>
            <a:xfrm>
              <a:off x="3854650" y="2077050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3" name="Google Shape;9983;p26"/>
            <p:cNvSpPr/>
            <p:nvPr/>
          </p:nvSpPr>
          <p:spPr>
            <a:xfrm>
              <a:off x="3730388" y="2032375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4" name="Google Shape;9984;p26"/>
            <p:cNvSpPr/>
            <p:nvPr/>
          </p:nvSpPr>
          <p:spPr>
            <a:xfrm>
              <a:off x="3753625" y="2059025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5" name="Google Shape;9985;p26"/>
            <p:cNvSpPr/>
            <p:nvPr/>
          </p:nvSpPr>
          <p:spPr>
            <a:xfrm>
              <a:off x="3646713" y="2002325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6" name="Google Shape;9986;p26"/>
            <p:cNvSpPr/>
            <p:nvPr/>
          </p:nvSpPr>
          <p:spPr>
            <a:xfrm>
              <a:off x="3687925" y="2004575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7" name="Google Shape;9987;p26"/>
            <p:cNvSpPr/>
            <p:nvPr/>
          </p:nvSpPr>
          <p:spPr>
            <a:xfrm>
              <a:off x="3966650" y="2037100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8" name="Google Shape;9988;p26"/>
            <p:cNvSpPr/>
            <p:nvPr/>
          </p:nvSpPr>
          <p:spPr>
            <a:xfrm>
              <a:off x="3974250" y="2051050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9" name="Google Shape;9989;p26"/>
            <p:cNvSpPr/>
            <p:nvPr/>
          </p:nvSpPr>
          <p:spPr>
            <a:xfrm>
              <a:off x="3983550" y="1998600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0" name="Google Shape;9990;p26"/>
            <p:cNvSpPr/>
            <p:nvPr/>
          </p:nvSpPr>
          <p:spPr>
            <a:xfrm>
              <a:off x="3987875" y="1992150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1" name="Google Shape;9991;p26"/>
            <p:cNvSpPr/>
            <p:nvPr/>
          </p:nvSpPr>
          <p:spPr>
            <a:xfrm>
              <a:off x="3979825" y="1882850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2" name="Google Shape;9992;p26"/>
            <p:cNvSpPr/>
            <p:nvPr/>
          </p:nvSpPr>
          <p:spPr>
            <a:xfrm>
              <a:off x="3992000" y="1909350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3" name="Google Shape;9993;p26"/>
            <p:cNvSpPr/>
            <p:nvPr/>
          </p:nvSpPr>
          <p:spPr>
            <a:xfrm>
              <a:off x="3660338" y="1891375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4" name="Google Shape;9994;p26"/>
            <p:cNvSpPr/>
            <p:nvPr/>
          </p:nvSpPr>
          <p:spPr>
            <a:xfrm>
              <a:off x="3732550" y="1916175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5" name="Google Shape;9995;p26"/>
            <p:cNvSpPr/>
            <p:nvPr/>
          </p:nvSpPr>
          <p:spPr>
            <a:xfrm>
              <a:off x="3961850" y="1771925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6" name="Google Shape;9996;p26"/>
            <p:cNvSpPr/>
            <p:nvPr/>
          </p:nvSpPr>
          <p:spPr>
            <a:xfrm>
              <a:off x="3964950" y="1805850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7" name="Google Shape;9997;p26"/>
            <p:cNvSpPr/>
            <p:nvPr/>
          </p:nvSpPr>
          <p:spPr>
            <a:xfrm>
              <a:off x="3772825" y="1759600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8" name="Google Shape;9998;p26"/>
            <p:cNvSpPr/>
            <p:nvPr/>
          </p:nvSpPr>
          <p:spPr>
            <a:xfrm>
              <a:off x="3808150" y="1849250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9" name="Google Shape;9999;p26"/>
            <p:cNvSpPr/>
            <p:nvPr/>
          </p:nvSpPr>
          <p:spPr>
            <a:xfrm>
              <a:off x="3913525" y="1719700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000000">
                <a:alpha val="3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0" name="Google Shape;10000;p26"/>
            <p:cNvSpPr/>
            <p:nvPr/>
          </p:nvSpPr>
          <p:spPr>
            <a:xfrm>
              <a:off x="3920950" y="1790375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1" name="Google Shape;10001;p26"/>
            <p:cNvSpPr/>
            <p:nvPr/>
          </p:nvSpPr>
          <p:spPr>
            <a:xfrm>
              <a:off x="3693500" y="1800175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2" name="Google Shape;10002;p26"/>
            <p:cNvSpPr/>
            <p:nvPr/>
          </p:nvSpPr>
          <p:spPr>
            <a:xfrm>
              <a:off x="3753000" y="1859150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3" name="Google Shape;10003;p26"/>
            <p:cNvSpPr/>
            <p:nvPr/>
          </p:nvSpPr>
          <p:spPr>
            <a:xfrm>
              <a:off x="3843475" y="1707050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4" name="Google Shape;10004;p26"/>
            <p:cNvSpPr/>
            <p:nvPr/>
          </p:nvSpPr>
          <p:spPr>
            <a:xfrm>
              <a:off x="3871375" y="1763725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5" name="Google Shape;10005;p26"/>
            <p:cNvSpPr/>
            <p:nvPr/>
          </p:nvSpPr>
          <p:spPr>
            <a:xfrm>
              <a:off x="3941400" y="1752650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6" name="Google Shape;10006;p26"/>
            <p:cNvSpPr/>
            <p:nvPr/>
          </p:nvSpPr>
          <p:spPr>
            <a:xfrm>
              <a:off x="3956825" y="1780450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7" name="Google Shape;10007;p26"/>
            <p:cNvSpPr/>
            <p:nvPr/>
          </p:nvSpPr>
          <p:spPr>
            <a:xfrm>
              <a:off x="3656950" y="1972775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8" name="Google Shape;10008;p26"/>
            <p:cNvSpPr/>
            <p:nvPr/>
          </p:nvSpPr>
          <p:spPr>
            <a:xfrm>
              <a:off x="3682975" y="1979050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9" name="Google Shape;10009;p26"/>
            <p:cNvSpPr/>
            <p:nvPr/>
          </p:nvSpPr>
          <p:spPr>
            <a:xfrm>
              <a:off x="3686075" y="2021000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0" name="Google Shape;10010;p26"/>
            <p:cNvSpPr/>
            <p:nvPr/>
          </p:nvSpPr>
          <p:spPr>
            <a:xfrm>
              <a:off x="3715825" y="2028850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1" name="Google Shape;10011;p26"/>
            <p:cNvSpPr/>
            <p:nvPr/>
          </p:nvSpPr>
          <p:spPr>
            <a:xfrm>
              <a:off x="3788325" y="2036275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2" name="Google Shape;10012;p26"/>
            <p:cNvSpPr/>
            <p:nvPr/>
          </p:nvSpPr>
          <p:spPr>
            <a:xfrm>
              <a:off x="3827375" y="2067600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3" name="Google Shape;10013;p26"/>
            <p:cNvSpPr/>
            <p:nvPr/>
          </p:nvSpPr>
          <p:spPr>
            <a:xfrm>
              <a:off x="3886875" y="2051850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4" name="Google Shape;10014;p26"/>
            <p:cNvSpPr/>
            <p:nvPr/>
          </p:nvSpPr>
          <p:spPr>
            <a:xfrm>
              <a:off x="3899875" y="2073000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5" name="Google Shape;10015;p26"/>
            <p:cNvSpPr/>
            <p:nvPr/>
          </p:nvSpPr>
          <p:spPr>
            <a:xfrm>
              <a:off x="3946975" y="2050825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6" name="Google Shape;10016;p26"/>
            <p:cNvSpPr/>
            <p:nvPr/>
          </p:nvSpPr>
          <p:spPr>
            <a:xfrm>
              <a:off x="3952550" y="2068250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7" name="Google Shape;10017;p26"/>
            <p:cNvSpPr/>
            <p:nvPr/>
          </p:nvSpPr>
          <p:spPr>
            <a:xfrm>
              <a:off x="3958750" y="1806500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8" name="Google Shape;10018;p26"/>
            <p:cNvSpPr/>
            <p:nvPr/>
          </p:nvSpPr>
          <p:spPr>
            <a:xfrm>
              <a:off x="3974200" y="1870300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9" name="Google Shape;10019;p26"/>
            <p:cNvSpPr/>
            <p:nvPr/>
          </p:nvSpPr>
          <p:spPr>
            <a:xfrm>
              <a:off x="3976725" y="1951025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0" name="Google Shape;10020;p26"/>
            <p:cNvSpPr/>
            <p:nvPr/>
          </p:nvSpPr>
          <p:spPr>
            <a:xfrm>
              <a:off x="3990975" y="1963825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1" name="Google Shape;10021;p26"/>
            <p:cNvSpPr/>
            <p:nvPr/>
          </p:nvSpPr>
          <p:spPr>
            <a:xfrm>
              <a:off x="3965125" y="2018650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2" name="Google Shape;10022;p26"/>
            <p:cNvSpPr/>
            <p:nvPr/>
          </p:nvSpPr>
          <p:spPr>
            <a:xfrm>
              <a:off x="3986650" y="2028800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3" name="Google Shape;10023;p26"/>
            <p:cNvSpPr/>
            <p:nvPr/>
          </p:nvSpPr>
          <p:spPr>
            <a:xfrm>
              <a:off x="3821100" y="1921800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4" name="Google Shape;10024;p26"/>
            <p:cNvSpPr/>
            <p:nvPr/>
          </p:nvSpPr>
          <p:spPr>
            <a:xfrm>
              <a:off x="3845975" y="1933800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5" name="Google Shape;10025;p26"/>
            <p:cNvSpPr/>
            <p:nvPr/>
          </p:nvSpPr>
          <p:spPr>
            <a:xfrm>
              <a:off x="3889350" y="1984075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6" name="Google Shape;10026;p26"/>
            <p:cNvSpPr/>
            <p:nvPr/>
          </p:nvSpPr>
          <p:spPr>
            <a:xfrm>
              <a:off x="3920325" y="1958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7" name="Google Shape;10027;p26"/>
            <p:cNvSpPr/>
            <p:nvPr/>
          </p:nvSpPr>
          <p:spPr>
            <a:xfrm>
              <a:off x="3891825" y="19546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8" name="Google Shape;10028;p26"/>
            <p:cNvSpPr/>
            <p:nvPr/>
          </p:nvSpPr>
          <p:spPr>
            <a:xfrm>
              <a:off x="3925900" y="19930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9" name="Google Shape;10029;p26"/>
            <p:cNvSpPr/>
            <p:nvPr/>
          </p:nvSpPr>
          <p:spPr>
            <a:xfrm>
              <a:off x="3958750" y="19812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0" name="Google Shape;10030;p26"/>
            <p:cNvSpPr/>
            <p:nvPr/>
          </p:nvSpPr>
          <p:spPr>
            <a:xfrm>
              <a:off x="3949450" y="2020900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1" name="Google Shape;10031;p26"/>
            <p:cNvSpPr/>
            <p:nvPr/>
          </p:nvSpPr>
          <p:spPr>
            <a:xfrm>
              <a:off x="3898025" y="20438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2" name="Google Shape;10032;p26"/>
            <p:cNvSpPr/>
            <p:nvPr/>
          </p:nvSpPr>
          <p:spPr>
            <a:xfrm>
              <a:off x="3861450" y="20153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3" name="Google Shape;10033;p26"/>
            <p:cNvSpPr/>
            <p:nvPr/>
          </p:nvSpPr>
          <p:spPr>
            <a:xfrm>
              <a:off x="3860850" y="1971950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4" name="Google Shape;10034;p26"/>
            <p:cNvSpPr/>
            <p:nvPr/>
          </p:nvSpPr>
          <p:spPr>
            <a:xfrm>
              <a:off x="3899250" y="20165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5" name="Google Shape;10035;p26"/>
            <p:cNvSpPr/>
            <p:nvPr/>
          </p:nvSpPr>
          <p:spPr>
            <a:xfrm>
              <a:off x="3929000" y="2047550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6" name="Google Shape;10036;p26"/>
            <p:cNvSpPr/>
            <p:nvPr/>
          </p:nvSpPr>
          <p:spPr>
            <a:xfrm>
              <a:off x="3941400" y="19651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7" name="Google Shape;10037;p26"/>
            <p:cNvSpPr/>
            <p:nvPr/>
          </p:nvSpPr>
          <p:spPr>
            <a:xfrm>
              <a:off x="3909175" y="1940950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8" name="Google Shape;10038;p26"/>
            <p:cNvSpPr/>
            <p:nvPr/>
          </p:nvSpPr>
          <p:spPr>
            <a:xfrm>
              <a:off x="3967425" y="20041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9" name="Google Shape;10039;p26"/>
            <p:cNvSpPr/>
            <p:nvPr/>
          </p:nvSpPr>
          <p:spPr>
            <a:xfrm>
              <a:off x="3867025" y="203640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0" name="Google Shape;10040;p26"/>
            <p:cNvSpPr/>
            <p:nvPr/>
          </p:nvSpPr>
          <p:spPr>
            <a:xfrm>
              <a:off x="3862700" y="19936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1" name="Google Shape;10041;p26"/>
            <p:cNvSpPr/>
            <p:nvPr/>
          </p:nvSpPr>
          <p:spPr>
            <a:xfrm>
              <a:off x="3927775" y="2021525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2" name="Google Shape;10042;p26"/>
            <p:cNvSpPr/>
            <p:nvPr/>
          </p:nvSpPr>
          <p:spPr>
            <a:xfrm>
              <a:off x="3955050" y="204632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3" name="Google Shape;10043;p26"/>
            <p:cNvSpPr/>
            <p:nvPr/>
          </p:nvSpPr>
          <p:spPr>
            <a:xfrm>
              <a:off x="3957525" y="1950875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4" name="Google Shape;10044;p26"/>
            <p:cNvSpPr/>
            <p:nvPr/>
          </p:nvSpPr>
          <p:spPr>
            <a:xfrm>
              <a:off x="3912275" y="2058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1673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7" name="Google Shape;10817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18" name="Google Shape;10818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19" name="Google Shape;10819;p29"/>
          <p:cNvSpPr/>
          <p:nvPr/>
        </p:nvSpPr>
        <p:spPr>
          <a:xfrm>
            <a:off x="64300" y="2579000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20" name="Google Shape;10820;p29"/>
          <p:cNvSpPr/>
          <p:nvPr/>
        </p:nvSpPr>
        <p:spPr>
          <a:xfrm rot="10800000">
            <a:off x="4038450" y="-359312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0821" name="Google Shape;10821;p2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0822" name="Google Shape;10822;p2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3" name="Google Shape;10823;p2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4" name="Google Shape;10824;p2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5" name="Google Shape;10825;p2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6" name="Google Shape;10826;p2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7" name="Google Shape;10827;p2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8" name="Google Shape;10828;p2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9" name="Google Shape;10829;p2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0" name="Google Shape;10830;p2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1" name="Google Shape;10831;p2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2" name="Google Shape;10832;p2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3" name="Google Shape;10833;p2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4" name="Google Shape;10834;p2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5" name="Google Shape;10835;p2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6" name="Google Shape;10836;p2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7" name="Google Shape;10837;p2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8" name="Google Shape;10838;p2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9" name="Google Shape;10839;p2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0" name="Google Shape;10840;p2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1" name="Google Shape;10841;p2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2" name="Google Shape;10842;p2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3" name="Google Shape;10843;p2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4" name="Google Shape;10844;p2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5" name="Google Shape;10845;p2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46" name="Google Shape;10846;p29"/>
          <p:cNvGrpSpPr/>
          <p:nvPr/>
        </p:nvGrpSpPr>
        <p:grpSpPr>
          <a:xfrm>
            <a:off x="-621765" y="-6373"/>
            <a:ext cx="2367140" cy="1947751"/>
            <a:chOff x="-621765" y="-6373"/>
            <a:chExt cx="2367140" cy="1947751"/>
          </a:xfrm>
        </p:grpSpPr>
        <p:pic>
          <p:nvPicPr>
            <p:cNvPr id="10847" name="Google Shape;10847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 flipH="1">
              <a:off x="-281550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8" name="Google Shape;10848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21765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9" name="Google Shape;10849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 flipH="1">
              <a:off x="385300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0" name="Google Shape;10850;p29"/>
            <p:cNvGrpSpPr/>
            <p:nvPr/>
          </p:nvGrpSpPr>
          <p:grpSpPr>
            <a:xfrm>
              <a:off x="12" y="1028292"/>
              <a:ext cx="407984" cy="415906"/>
              <a:chOff x="3646250" y="1707050"/>
              <a:chExt cx="552375" cy="563100"/>
            </a:xfrm>
          </p:grpSpPr>
          <p:sp>
            <p:nvSpPr>
              <p:cNvPr id="10851" name="Google Shape;10851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2" name="Google Shape;10852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3" name="Google Shape;10853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4" name="Google Shape;10854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5" name="Google Shape;10855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6" name="Google Shape;10856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7" name="Google Shape;10857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8" name="Google Shape;10858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9" name="Google Shape;10859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0" name="Google Shape;10860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1" name="Google Shape;10861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2" name="Google Shape;10862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3" name="Google Shape;10863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4" name="Google Shape;10864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5" name="Google Shape;10865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6" name="Google Shape;10866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7" name="Google Shape;10867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8" name="Google Shape;10868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69" name="Google Shape;10869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0" name="Google Shape;10870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1" name="Google Shape;10871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2" name="Google Shape;10872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3" name="Google Shape;10873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4" name="Google Shape;10874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5" name="Google Shape;10875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6" name="Google Shape;10876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7" name="Google Shape;10877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8" name="Google Shape;10878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79" name="Google Shape;10879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0" name="Google Shape;10880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1" name="Google Shape;10881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2" name="Google Shape;10882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3" name="Google Shape;10883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4" name="Google Shape;10884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5" name="Google Shape;10885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6" name="Google Shape;10886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7" name="Google Shape;10887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8" name="Google Shape;10888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89" name="Google Shape;10889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0" name="Google Shape;10890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1" name="Google Shape;10891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2" name="Google Shape;10892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3" name="Google Shape;10893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4" name="Google Shape;10894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5" name="Google Shape;10895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6" name="Google Shape;10896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7" name="Google Shape;10897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8" name="Google Shape;10898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99" name="Google Shape;10899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0" name="Google Shape;10900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1" name="Google Shape;10901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2" name="Google Shape;10902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3" name="Google Shape;10903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4" name="Google Shape;10904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5" name="Google Shape;10905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6" name="Google Shape;10906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7" name="Google Shape;10907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8" name="Google Shape;10908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09" name="Google Shape;10909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0" name="Google Shape;10910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1" name="Google Shape;10911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2" name="Google Shape;10912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3" name="Google Shape;10913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4" name="Google Shape;10914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5" name="Google Shape;10915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6" name="Google Shape;10916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7" name="Google Shape;10917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8" name="Google Shape;10918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19" name="Google Shape;10919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0" name="Google Shape;10920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1" name="Google Shape;10921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2" name="Google Shape;10922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3" name="Google Shape;10923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4" name="Google Shape;10924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5" name="Google Shape;10925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6" name="Google Shape;10926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7" name="Google Shape;10927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8" name="Google Shape;10928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29" name="Google Shape;10929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0" name="Google Shape;10930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1" name="Google Shape;10931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2" name="Google Shape;10932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3" name="Google Shape;10933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4" name="Google Shape;10934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5" name="Google Shape;10935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6" name="Google Shape;10936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7" name="Google Shape;10937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38" name="Google Shape;10938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39" name="Google Shape;10939;p29"/>
            <p:cNvGrpSpPr/>
            <p:nvPr/>
          </p:nvGrpSpPr>
          <p:grpSpPr>
            <a:xfrm>
              <a:off x="254050" y="1175175"/>
              <a:ext cx="552375" cy="563100"/>
              <a:chOff x="3646250" y="1707050"/>
              <a:chExt cx="552375" cy="563100"/>
            </a:xfrm>
          </p:grpSpPr>
          <p:sp>
            <p:nvSpPr>
              <p:cNvPr id="10940" name="Google Shape;10940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1" name="Google Shape;10941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2" name="Google Shape;10942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3" name="Google Shape;10943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4" name="Google Shape;10944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5" name="Google Shape;10945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6" name="Google Shape;10946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7" name="Google Shape;10947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8" name="Google Shape;10948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49" name="Google Shape;10949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0" name="Google Shape;10950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1" name="Google Shape;10951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2" name="Google Shape;10952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3" name="Google Shape;10953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4" name="Google Shape;10954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5" name="Google Shape;10955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6" name="Google Shape;10956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7" name="Google Shape;10957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8" name="Google Shape;10958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59" name="Google Shape;10959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0" name="Google Shape;10960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1" name="Google Shape;10961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2" name="Google Shape;10962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3" name="Google Shape;10963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4" name="Google Shape;10964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5" name="Google Shape;10965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6" name="Google Shape;10966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7" name="Google Shape;10967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8" name="Google Shape;10968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69" name="Google Shape;10969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0" name="Google Shape;10970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1" name="Google Shape;10971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2" name="Google Shape;10972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3" name="Google Shape;10973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4" name="Google Shape;10974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5" name="Google Shape;10975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6" name="Google Shape;10976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7" name="Google Shape;10977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8" name="Google Shape;10978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79" name="Google Shape;10979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0" name="Google Shape;10980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1" name="Google Shape;10981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2" name="Google Shape;10982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3" name="Google Shape;10983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4" name="Google Shape;10984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5" name="Google Shape;10985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6" name="Google Shape;10986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7" name="Google Shape;10987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8" name="Google Shape;10988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89" name="Google Shape;10989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0" name="Google Shape;10990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1" name="Google Shape;10991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2" name="Google Shape;10992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3" name="Google Shape;10993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4" name="Google Shape;10994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5" name="Google Shape;10995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6" name="Google Shape;10996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7" name="Google Shape;10997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8" name="Google Shape;10998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99" name="Google Shape;10999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0" name="Google Shape;11000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1" name="Google Shape;11001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2" name="Google Shape;11002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3" name="Google Shape;11003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4" name="Google Shape;11004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5" name="Google Shape;11005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6" name="Google Shape;11006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7" name="Google Shape;11007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8" name="Google Shape;11008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09" name="Google Shape;11009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0" name="Google Shape;11010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1" name="Google Shape;11011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2" name="Google Shape;11012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3" name="Google Shape;11013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4" name="Google Shape;11014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5" name="Google Shape;11015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6" name="Google Shape;11016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7" name="Google Shape;11017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8" name="Google Shape;11018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19" name="Google Shape;11019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0" name="Google Shape;11020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1" name="Google Shape;11021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2" name="Google Shape;11022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3" name="Google Shape;11023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4" name="Google Shape;11024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5" name="Google Shape;11025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6" name="Google Shape;11026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27" name="Google Shape;11027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028" name="Google Shape;11028;p29"/>
            <p:cNvGrpSpPr/>
            <p:nvPr/>
          </p:nvGrpSpPr>
          <p:grpSpPr>
            <a:xfrm>
              <a:off x="341650" y="292900"/>
              <a:ext cx="552375" cy="563100"/>
              <a:chOff x="3646250" y="1707050"/>
              <a:chExt cx="552375" cy="563100"/>
            </a:xfrm>
          </p:grpSpPr>
          <p:sp>
            <p:nvSpPr>
              <p:cNvPr id="11029" name="Google Shape;11029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0" name="Google Shape;11030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1" name="Google Shape;11031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2" name="Google Shape;11032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3" name="Google Shape;11033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4" name="Google Shape;11034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5" name="Google Shape;11035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6" name="Google Shape;11036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7" name="Google Shape;11037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8" name="Google Shape;11038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39" name="Google Shape;11039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0" name="Google Shape;11040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1" name="Google Shape;11041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2" name="Google Shape;11042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3" name="Google Shape;11043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4" name="Google Shape;11044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5" name="Google Shape;11045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6" name="Google Shape;11046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7" name="Google Shape;11047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8" name="Google Shape;11048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49" name="Google Shape;11049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0" name="Google Shape;11050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1" name="Google Shape;11051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2" name="Google Shape;11052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3" name="Google Shape;11053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4" name="Google Shape;11054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5" name="Google Shape;11055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6" name="Google Shape;11056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7" name="Google Shape;11057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8" name="Google Shape;11058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59" name="Google Shape;11059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0" name="Google Shape;11060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1" name="Google Shape;11061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2" name="Google Shape;11062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3" name="Google Shape;11063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4" name="Google Shape;11064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5" name="Google Shape;11065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6" name="Google Shape;11066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7" name="Google Shape;11067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8" name="Google Shape;11068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69" name="Google Shape;11069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0" name="Google Shape;11070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1" name="Google Shape;11071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2" name="Google Shape;11072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3" name="Google Shape;11073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4" name="Google Shape;11074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5" name="Google Shape;11075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6" name="Google Shape;11076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7" name="Google Shape;11077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8" name="Google Shape;11078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79" name="Google Shape;11079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0" name="Google Shape;11080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1" name="Google Shape;11081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2" name="Google Shape;11082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3" name="Google Shape;11083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4" name="Google Shape;11084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5" name="Google Shape;11085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6" name="Google Shape;11086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7" name="Google Shape;11087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8" name="Google Shape;11088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89" name="Google Shape;11089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0" name="Google Shape;11090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1" name="Google Shape;11091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2" name="Google Shape;11092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3" name="Google Shape;11093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4" name="Google Shape;11094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5" name="Google Shape;11095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6" name="Google Shape;11096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7" name="Google Shape;11097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8" name="Google Shape;11098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99" name="Google Shape;11099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0" name="Google Shape;11100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1" name="Google Shape;11101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2" name="Google Shape;11102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3" name="Google Shape;11103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4" name="Google Shape;11104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5" name="Google Shape;11105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6" name="Google Shape;11106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7" name="Google Shape;11107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8" name="Google Shape;11108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09" name="Google Shape;11109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0" name="Google Shape;11110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1" name="Google Shape;11111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2" name="Google Shape;11112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3" name="Google Shape;11113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4" name="Google Shape;11114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5" name="Google Shape;11115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6" name="Google Shape;11116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117" name="Google Shape;11117;p29"/>
            <p:cNvGrpSpPr/>
            <p:nvPr/>
          </p:nvGrpSpPr>
          <p:grpSpPr>
            <a:xfrm>
              <a:off x="1136362" y="332417"/>
              <a:ext cx="407984" cy="415906"/>
              <a:chOff x="3646250" y="1707050"/>
              <a:chExt cx="552375" cy="563100"/>
            </a:xfrm>
          </p:grpSpPr>
          <p:sp>
            <p:nvSpPr>
              <p:cNvPr id="11118" name="Google Shape;11118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19" name="Google Shape;11119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0" name="Google Shape;11120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1" name="Google Shape;11121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2" name="Google Shape;11122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3" name="Google Shape;11123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4" name="Google Shape;11124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5" name="Google Shape;11125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6" name="Google Shape;11126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7" name="Google Shape;11127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8" name="Google Shape;11128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29" name="Google Shape;11129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0" name="Google Shape;11130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1" name="Google Shape;11131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2" name="Google Shape;11132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3" name="Google Shape;11133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4" name="Google Shape;11134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5" name="Google Shape;11135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6" name="Google Shape;11136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7" name="Google Shape;11137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8" name="Google Shape;11138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39" name="Google Shape;11139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0" name="Google Shape;11140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1" name="Google Shape;11141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2" name="Google Shape;11142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3" name="Google Shape;11143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4" name="Google Shape;11144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5" name="Google Shape;11145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6" name="Google Shape;11146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7" name="Google Shape;11147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8" name="Google Shape;11148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49" name="Google Shape;11149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0" name="Google Shape;11150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1" name="Google Shape;11151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2" name="Google Shape;11152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3" name="Google Shape;11153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4" name="Google Shape;11154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5" name="Google Shape;11155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6" name="Google Shape;11156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7" name="Google Shape;11157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8" name="Google Shape;11158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59" name="Google Shape;11159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0" name="Google Shape;11160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1" name="Google Shape;11161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2" name="Google Shape;11162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3" name="Google Shape;11163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4" name="Google Shape;11164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5" name="Google Shape;11165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6" name="Google Shape;11166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7" name="Google Shape;11167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8" name="Google Shape;11168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69" name="Google Shape;11169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0" name="Google Shape;11170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1" name="Google Shape;11171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2" name="Google Shape;11172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3" name="Google Shape;11173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4" name="Google Shape;11174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5" name="Google Shape;11175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6" name="Google Shape;11176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7" name="Google Shape;11177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8" name="Google Shape;11178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79" name="Google Shape;11179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0" name="Google Shape;11180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1" name="Google Shape;11181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2" name="Google Shape;11182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3" name="Google Shape;11183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4" name="Google Shape;11184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5" name="Google Shape;11185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6" name="Google Shape;11186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7" name="Google Shape;11187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8" name="Google Shape;11188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89" name="Google Shape;11189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0" name="Google Shape;11190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1" name="Google Shape;11191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2" name="Google Shape;11192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3" name="Google Shape;11193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4" name="Google Shape;11194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5" name="Google Shape;11195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6" name="Google Shape;11196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7" name="Google Shape;11197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8" name="Google Shape;11198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99" name="Google Shape;11199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0" name="Google Shape;11200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1" name="Google Shape;11201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2" name="Google Shape;11202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3" name="Google Shape;11203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4" name="Google Shape;11204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5" name="Google Shape;11205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206" name="Google Shape;11206;p29"/>
            <p:cNvGrpSpPr/>
            <p:nvPr/>
          </p:nvGrpSpPr>
          <p:grpSpPr>
            <a:xfrm rot="1472812" flipH="1">
              <a:off x="754265" y="125031"/>
              <a:ext cx="339458" cy="238798"/>
              <a:chOff x="9221475" y="2460200"/>
              <a:chExt cx="2104828" cy="1480678"/>
            </a:xfrm>
          </p:grpSpPr>
          <p:sp>
            <p:nvSpPr>
              <p:cNvPr id="11207" name="Google Shape;1120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8" name="Google Shape;11208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09" name="Google Shape;11209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0" name="Google Shape;11210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1" name="Google Shape;11211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2" name="Google Shape;11212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3" name="Google Shape;11213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4" name="Google Shape;11214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5" name="Google Shape;11215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6" name="Google Shape;11216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7" name="Google Shape;11217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8" name="Google Shape;11218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19" name="Google Shape;11219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0" name="Google Shape;11220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1" name="Google Shape;11221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2" name="Google Shape;11222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3" name="Google Shape;11223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4" name="Google Shape;11224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5" name="Google Shape;11225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6" name="Google Shape;11226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7" name="Google Shape;11227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8" name="Google Shape;11228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29" name="Google Shape;11229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0" name="Google Shape;11230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1" name="Google Shape;11231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2" name="Google Shape;11232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3" name="Google Shape;1123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4" name="Google Shape;11234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5" name="Google Shape;11235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6" name="Google Shape;11236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7" name="Google Shape;11237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8" name="Google Shape;11238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9" name="Google Shape;11239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0" name="Google Shape;11240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1" name="Google Shape;11241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2" name="Google Shape;11242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3" name="Google Shape;11243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4" name="Google Shape;11244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5" name="Google Shape;11245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6" name="Google Shape;11246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7" name="Google Shape;11247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8" name="Google Shape;11248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249" name="Google Shape;11249;p29"/>
            <p:cNvGrpSpPr/>
            <p:nvPr/>
          </p:nvGrpSpPr>
          <p:grpSpPr>
            <a:xfrm rot="3659209" flipH="1">
              <a:off x="34320" y="702646"/>
              <a:ext cx="339369" cy="238735"/>
              <a:chOff x="9221475" y="2460200"/>
              <a:chExt cx="2104828" cy="1480678"/>
            </a:xfrm>
          </p:grpSpPr>
          <p:sp>
            <p:nvSpPr>
              <p:cNvPr id="11250" name="Google Shape;1125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1" name="Google Shape;11251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2" name="Google Shape;11252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3" name="Google Shape;1125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4" name="Google Shape;11254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5" name="Google Shape;11255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6" name="Google Shape;11256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7" name="Google Shape;11257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8" name="Google Shape;11258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9" name="Google Shape;11259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0" name="Google Shape;11260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1" name="Google Shape;11261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2" name="Google Shape;11262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3" name="Google Shape;11263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4" name="Google Shape;11264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5" name="Google Shape;11265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6" name="Google Shape;11266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7" name="Google Shape;11267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8" name="Google Shape;11268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69" name="Google Shape;11269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0" name="Google Shape;11270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1" name="Google Shape;11271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2" name="Google Shape;11272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3" name="Google Shape;11273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4" name="Google Shape;11274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5" name="Google Shape;11275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6" name="Google Shape;1127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7" name="Google Shape;11277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8" name="Google Shape;11278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79" name="Google Shape;11279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0" name="Google Shape;11280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1" name="Google Shape;11281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2" name="Google Shape;11282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3" name="Google Shape;11283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4" name="Google Shape;11284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5" name="Google Shape;11285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6" name="Google Shape;11286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7" name="Google Shape;11287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8" name="Google Shape;11288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9" name="Google Shape;11289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0" name="Google Shape;11290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1" name="Google Shape;11291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292" name="Google Shape;11292;p29"/>
          <p:cNvGrpSpPr/>
          <p:nvPr/>
        </p:nvGrpSpPr>
        <p:grpSpPr>
          <a:xfrm>
            <a:off x="7380835" y="-6373"/>
            <a:ext cx="2367140" cy="1947751"/>
            <a:chOff x="7380835" y="-6373"/>
            <a:chExt cx="2367140" cy="1947751"/>
          </a:xfrm>
        </p:grpSpPr>
        <p:pic>
          <p:nvPicPr>
            <p:cNvPr id="11293" name="Google Shape;11293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>
              <a:off x="8047685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4" name="Google Shape;1129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87920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5" name="Google Shape;11295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>
              <a:off x="7380835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6" name="Google Shape;11296;p29"/>
            <p:cNvGrpSpPr/>
            <p:nvPr/>
          </p:nvGrpSpPr>
          <p:grpSpPr>
            <a:xfrm flipH="1">
              <a:off x="8718214" y="1028292"/>
              <a:ext cx="407984" cy="415906"/>
              <a:chOff x="3646250" y="1707050"/>
              <a:chExt cx="552375" cy="563100"/>
            </a:xfrm>
          </p:grpSpPr>
          <p:sp>
            <p:nvSpPr>
              <p:cNvPr id="11297" name="Google Shape;11297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8" name="Google Shape;11298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9" name="Google Shape;11299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0" name="Google Shape;11300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1" name="Google Shape;11301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2" name="Google Shape;11302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3" name="Google Shape;11303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4" name="Google Shape;11304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5" name="Google Shape;11305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6" name="Google Shape;11306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7" name="Google Shape;11307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8" name="Google Shape;11308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09" name="Google Shape;11309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0" name="Google Shape;11310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1" name="Google Shape;11311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2" name="Google Shape;11312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3" name="Google Shape;11313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4" name="Google Shape;11314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5" name="Google Shape;11315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6" name="Google Shape;11316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7" name="Google Shape;11317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8" name="Google Shape;11318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19" name="Google Shape;11319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0" name="Google Shape;11320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1" name="Google Shape;11321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2" name="Google Shape;11322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3" name="Google Shape;11323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4" name="Google Shape;11324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5" name="Google Shape;11325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6" name="Google Shape;11326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7" name="Google Shape;11327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8" name="Google Shape;11328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29" name="Google Shape;11329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0" name="Google Shape;11330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1" name="Google Shape;11331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2" name="Google Shape;11332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3" name="Google Shape;11333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4" name="Google Shape;11334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5" name="Google Shape;11335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6" name="Google Shape;11336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7" name="Google Shape;11337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8" name="Google Shape;11338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39" name="Google Shape;11339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0" name="Google Shape;11340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1" name="Google Shape;11341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2" name="Google Shape;11342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3" name="Google Shape;11343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4" name="Google Shape;11344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5" name="Google Shape;11345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6" name="Google Shape;11346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7" name="Google Shape;11347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8" name="Google Shape;11348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49" name="Google Shape;11349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0" name="Google Shape;11350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1" name="Google Shape;11351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2" name="Google Shape;11352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3" name="Google Shape;11353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4" name="Google Shape;11354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5" name="Google Shape;11355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6" name="Google Shape;11356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7" name="Google Shape;11357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8" name="Google Shape;11358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59" name="Google Shape;11359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0" name="Google Shape;11360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1" name="Google Shape;11361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2" name="Google Shape;11362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3" name="Google Shape;11363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4" name="Google Shape;11364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5" name="Google Shape;11365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6" name="Google Shape;11366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7" name="Google Shape;11367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8" name="Google Shape;11368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69" name="Google Shape;11369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0" name="Google Shape;11370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1" name="Google Shape;11371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2" name="Google Shape;11372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3" name="Google Shape;11373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4" name="Google Shape;11374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5" name="Google Shape;11375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6" name="Google Shape;11376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7" name="Google Shape;11377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8" name="Google Shape;11378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9" name="Google Shape;11379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0" name="Google Shape;11380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1" name="Google Shape;11381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2" name="Google Shape;11382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3" name="Google Shape;11383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4" name="Google Shape;11384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385" name="Google Shape;11385;p29"/>
            <p:cNvGrpSpPr/>
            <p:nvPr/>
          </p:nvGrpSpPr>
          <p:grpSpPr>
            <a:xfrm flipH="1">
              <a:off x="8319785" y="1175175"/>
              <a:ext cx="552375" cy="563100"/>
              <a:chOff x="3646250" y="1707050"/>
              <a:chExt cx="552375" cy="563100"/>
            </a:xfrm>
          </p:grpSpPr>
          <p:sp>
            <p:nvSpPr>
              <p:cNvPr id="11386" name="Google Shape;11386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7" name="Google Shape;11387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8" name="Google Shape;11388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9" name="Google Shape;11389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0" name="Google Shape;11390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1" name="Google Shape;11391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2" name="Google Shape;11392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3" name="Google Shape;11393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4" name="Google Shape;11394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5" name="Google Shape;11395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6" name="Google Shape;11396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7" name="Google Shape;11397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8" name="Google Shape;11398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9" name="Google Shape;11399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0" name="Google Shape;11400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1" name="Google Shape;11401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2" name="Google Shape;11402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3" name="Google Shape;11403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4" name="Google Shape;11404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5" name="Google Shape;11405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6" name="Google Shape;11406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7" name="Google Shape;11407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8" name="Google Shape;11408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9" name="Google Shape;11409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0" name="Google Shape;11410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1" name="Google Shape;11411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2" name="Google Shape;11412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3" name="Google Shape;11413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4" name="Google Shape;11414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5" name="Google Shape;11415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6" name="Google Shape;11416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7" name="Google Shape;11417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8" name="Google Shape;11418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9" name="Google Shape;11419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0" name="Google Shape;11420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1" name="Google Shape;11421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2" name="Google Shape;11422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3" name="Google Shape;11423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4" name="Google Shape;11424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5" name="Google Shape;11425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6" name="Google Shape;11426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7" name="Google Shape;11427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8" name="Google Shape;11428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9" name="Google Shape;11429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0" name="Google Shape;11430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1" name="Google Shape;11431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2" name="Google Shape;11432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3" name="Google Shape;11433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4" name="Google Shape;11434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5" name="Google Shape;11435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6" name="Google Shape;11436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7" name="Google Shape;11437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8" name="Google Shape;11438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9" name="Google Shape;11439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0" name="Google Shape;11440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1" name="Google Shape;11441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2" name="Google Shape;11442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3" name="Google Shape;11443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4" name="Google Shape;11444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5" name="Google Shape;11445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6" name="Google Shape;11446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7" name="Google Shape;11447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8" name="Google Shape;11448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49" name="Google Shape;11449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0" name="Google Shape;11450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1" name="Google Shape;11451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2" name="Google Shape;11452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3" name="Google Shape;11453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4" name="Google Shape;11454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5" name="Google Shape;11455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6" name="Google Shape;11456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7" name="Google Shape;11457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8" name="Google Shape;11458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59" name="Google Shape;11459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0" name="Google Shape;11460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1" name="Google Shape;11461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2" name="Google Shape;11462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3" name="Google Shape;11463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4" name="Google Shape;11464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5" name="Google Shape;11465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6" name="Google Shape;11466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7" name="Google Shape;11467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8" name="Google Shape;11468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9" name="Google Shape;11469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0" name="Google Shape;11470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1" name="Google Shape;11471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2" name="Google Shape;11472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3" name="Google Shape;11473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474" name="Google Shape;11474;p29"/>
            <p:cNvGrpSpPr/>
            <p:nvPr/>
          </p:nvGrpSpPr>
          <p:grpSpPr>
            <a:xfrm flipH="1">
              <a:off x="8232185" y="292900"/>
              <a:ext cx="552375" cy="563100"/>
              <a:chOff x="3646250" y="1707050"/>
              <a:chExt cx="552375" cy="563100"/>
            </a:xfrm>
          </p:grpSpPr>
          <p:sp>
            <p:nvSpPr>
              <p:cNvPr id="11475" name="Google Shape;11475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6" name="Google Shape;11476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7" name="Google Shape;11477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8" name="Google Shape;11478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9" name="Google Shape;11479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0" name="Google Shape;11480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1" name="Google Shape;11481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2" name="Google Shape;11482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3" name="Google Shape;11483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4" name="Google Shape;11484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5" name="Google Shape;11485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6" name="Google Shape;11486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7" name="Google Shape;11487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8" name="Google Shape;11488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9" name="Google Shape;11489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0" name="Google Shape;11490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1" name="Google Shape;11491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2" name="Google Shape;11492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3" name="Google Shape;11493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4" name="Google Shape;11494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5" name="Google Shape;11495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6" name="Google Shape;11496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7" name="Google Shape;11497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8" name="Google Shape;11498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9" name="Google Shape;11499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0" name="Google Shape;11500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1" name="Google Shape;11501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2" name="Google Shape;11502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3" name="Google Shape;11503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4" name="Google Shape;11504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5" name="Google Shape;11505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6" name="Google Shape;11506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7" name="Google Shape;11507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8" name="Google Shape;11508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9" name="Google Shape;11509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0" name="Google Shape;11510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1" name="Google Shape;11511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2" name="Google Shape;11512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3" name="Google Shape;11513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4" name="Google Shape;11514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5" name="Google Shape;11515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6" name="Google Shape;11516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7" name="Google Shape;11517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8" name="Google Shape;11518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9" name="Google Shape;11519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0" name="Google Shape;11520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1" name="Google Shape;11521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2" name="Google Shape;11522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3" name="Google Shape;11523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4" name="Google Shape;11524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5" name="Google Shape;11525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6" name="Google Shape;11526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7" name="Google Shape;11527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8" name="Google Shape;11528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9" name="Google Shape;11529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0" name="Google Shape;11530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1" name="Google Shape;11531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2" name="Google Shape;11532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3" name="Google Shape;11533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4" name="Google Shape;11534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5" name="Google Shape;11535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6" name="Google Shape;11536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7" name="Google Shape;11537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8" name="Google Shape;11538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39" name="Google Shape;11539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0" name="Google Shape;11540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1" name="Google Shape;11541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2" name="Google Shape;11542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3" name="Google Shape;11543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4" name="Google Shape;11544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5" name="Google Shape;11545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6" name="Google Shape;11546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7" name="Google Shape;11547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8" name="Google Shape;11548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49" name="Google Shape;11549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0" name="Google Shape;11550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1" name="Google Shape;11551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2" name="Google Shape;11552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3" name="Google Shape;11553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4" name="Google Shape;11554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5" name="Google Shape;11555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6" name="Google Shape;11556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7" name="Google Shape;11557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8" name="Google Shape;11558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9" name="Google Shape;11559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0" name="Google Shape;11560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1" name="Google Shape;11561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2" name="Google Shape;11562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563" name="Google Shape;11563;p29"/>
            <p:cNvGrpSpPr/>
            <p:nvPr/>
          </p:nvGrpSpPr>
          <p:grpSpPr>
            <a:xfrm flipH="1">
              <a:off x="7581864" y="332417"/>
              <a:ext cx="407984" cy="415906"/>
              <a:chOff x="3646250" y="1707050"/>
              <a:chExt cx="552375" cy="563100"/>
            </a:xfrm>
          </p:grpSpPr>
          <p:sp>
            <p:nvSpPr>
              <p:cNvPr id="11564" name="Google Shape;11564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5" name="Google Shape;11565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6" name="Google Shape;11566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7" name="Google Shape;11567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8" name="Google Shape;11568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9" name="Google Shape;11569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0" name="Google Shape;11570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1" name="Google Shape;11571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2" name="Google Shape;11572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3" name="Google Shape;11573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4" name="Google Shape;11574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5" name="Google Shape;11575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6" name="Google Shape;11576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7" name="Google Shape;11577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8" name="Google Shape;11578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9" name="Google Shape;11579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0" name="Google Shape;11580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1" name="Google Shape;11581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2" name="Google Shape;11582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3" name="Google Shape;11583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4" name="Google Shape;11584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5" name="Google Shape;11585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6" name="Google Shape;11586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7" name="Google Shape;11587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8" name="Google Shape;11588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9" name="Google Shape;11589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0" name="Google Shape;11590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1" name="Google Shape;11591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2" name="Google Shape;11592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3" name="Google Shape;11593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4" name="Google Shape;11594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5" name="Google Shape;11595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6" name="Google Shape;11596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7" name="Google Shape;11597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8" name="Google Shape;11598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9" name="Google Shape;11599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0" name="Google Shape;11600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1" name="Google Shape;11601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2" name="Google Shape;11602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3" name="Google Shape;11603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4" name="Google Shape;11604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5" name="Google Shape;11605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6" name="Google Shape;11606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7" name="Google Shape;11607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8" name="Google Shape;11608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9" name="Google Shape;11609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0" name="Google Shape;11610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1" name="Google Shape;11611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2" name="Google Shape;11612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3" name="Google Shape;11613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4" name="Google Shape;11614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5" name="Google Shape;11615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6" name="Google Shape;11616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7" name="Google Shape;11617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8" name="Google Shape;11618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9" name="Google Shape;11619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0" name="Google Shape;11620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1" name="Google Shape;11621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2" name="Google Shape;11622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3" name="Google Shape;11623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4" name="Google Shape;11624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5" name="Google Shape;11625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6" name="Google Shape;11626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7" name="Google Shape;11627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8" name="Google Shape;11628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9" name="Google Shape;11629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0" name="Google Shape;11630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1" name="Google Shape;11631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2" name="Google Shape;11632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3" name="Google Shape;11633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4" name="Google Shape;11634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5" name="Google Shape;11635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6" name="Google Shape;11636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7" name="Google Shape;11637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8" name="Google Shape;11638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39" name="Google Shape;11639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0" name="Google Shape;11640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1" name="Google Shape;11641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2" name="Google Shape;11642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3" name="Google Shape;11643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4" name="Google Shape;11644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5" name="Google Shape;11645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6" name="Google Shape;11646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7" name="Google Shape;11647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8" name="Google Shape;11648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9" name="Google Shape;11649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0" name="Google Shape;11650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1" name="Google Shape;11651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52" name="Google Shape;11652;p29"/>
            <p:cNvGrpSpPr/>
            <p:nvPr/>
          </p:nvGrpSpPr>
          <p:grpSpPr>
            <a:xfrm rot="-1472812">
              <a:off x="8032487" y="125031"/>
              <a:ext cx="339458" cy="238798"/>
              <a:chOff x="9221475" y="2460200"/>
              <a:chExt cx="2104828" cy="1480678"/>
            </a:xfrm>
          </p:grpSpPr>
          <p:sp>
            <p:nvSpPr>
              <p:cNvPr id="11653" name="Google Shape;11653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4" name="Google Shape;11654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5" name="Google Shape;11655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6" name="Google Shape;1165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7" name="Google Shape;1165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8" name="Google Shape;11658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9" name="Google Shape;11659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0" name="Google Shape;11660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1" name="Google Shape;11661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2" name="Google Shape;11662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3" name="Google Shape;11663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4" name="Google Shape;11664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5" name="Google Shape;11665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6" name="Google Shape;11666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7" name="Google Shape;11667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8" name="Google Shape;11668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9" name="Google Shape;11669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0" name="Google Shape;11670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1" name="Google Shape;11671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2" name="Google Shape;11672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3" name="Google Shape;11673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4" name="Google Shape;11674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5" name="Google Shape;11675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6" name="Google Shape;11676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7" name="Google Shape;11677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8" name="Google Shape;11678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79" name="Google Shape;1167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0" name="Google Shape;11680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1" name="Google Shape;11681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2" name="Google Shape;11682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3" name="Google Shape;11683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4" name="Google Shape;11684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5" name="Google Shape;11685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6" name="Google Shape;11686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7" name="Google Shape;11687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8" name="Google Shape;11688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89" name="Google Shape;11689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0" name="Google Shape;11690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1" name="Google Shape;11691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2" name="Google Shape;11692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3" name="Google Shape;11693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4" name="Google Shape;11694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95" name="Google Shape;11695;p29"/>
            <p:cNvGrpSpPr/>
            <p:nvPr/>
          </p:nvGrpSpPr>
          <p:grpSpPr>
            <a:xfrm rot="-3659209">
              <a:off x="8752520" y="702646"/>
              <a:ext cx="339369" cy="238735"/>
              <a:chOff x="9221475" y="2460200"/>
              <a:chExt cx="2104828" cy="1480678"/>
            </a:xfrm>
          </p:grpSpPr>
          <p:sp>
            <p:nvSpPr>
              <p:cNvPr id="11696" name="Google Shape;11696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7" name="Google Shape;11697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8" name="Google Shape;11698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9" name="Google Shape;1169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0" name="Google Shape;1170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1" name="Google Shape;11701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2" name="Google Shape;11702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3" name="Google Shape;11703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4" name="Google Shape;11704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5" name="Google Shape;11705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6" name="Google Shape;11706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7" name="Google Shape;11707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8" name="Google Shape;11708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9" name="Google Shape;11709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0" name="Google Shape;11710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1" name="Google Shape;11711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2" name="Google Shape;11712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3" name="Google Shape;11713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4" name="Google Shape;11714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5" name="Google Shape;11715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6" name="Google Shape;11716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7" name="Google Shape;11717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8" name="Google Shape;11718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19" name="Google Shape;11719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0" name="Google Shape;11720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1" name="Google Shape;11721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2" name="Google Shape;11722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3" name="Google Shape;11723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4" name="Google Shape;11724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5" name="Google Shape;11725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6" name="Google Shape;11726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7" name="Google Shape;11727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8" name="Google Shape;11728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29" name="Google Shape;11729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0" name="Google Shape;11730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1" name="Google Shape;11731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2" name="Google Shape;11732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3" name="Google Shape;11733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4" name="Google Shape;11734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5" name="Google Shape;11735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6" name="Google Shape;11736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7" name="Google Shape;11737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615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9" name="Google Shape;11739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40" name="Google Shape;11740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41" name="Google Shape;11741;p30"/>
          <p:cNvSpPr/>
          <p:nvPr/>
        </p:nvSpPr>
        <p:spPr>
          <a:xfrm>
            <a:off x="376729" y="364937"/>
            <a:ext cx="8562895" cy="4398940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42" name="Google Shape;11742;p30"/>
          <p:cNvSpPr/>
          <p:nvPr/>
        </p:nvSpPr>
        <p:spPr>
          <a:xfrm>
            <a:off x="376729" y="1183604"/>
            <a:ext cx="8594998" cy="3594967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FFFFFF">
              <a:alpha val="506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743" name="Google Shape;11743;p3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1744" name="Google Shape;11744;p3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5" name="Google Shape;11745;p3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6" name="Google Shape;11746;p3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7" name="Google Shape;11747;p3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8" name="Google Shape;11748;p3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9" name="Google Shape;11749;p3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0" name="Google Shape;11750;p3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1" name="Google Shape;11751;p3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2" name="Google Shape;11752;p30"/>
            <p:cNvSpPr/>
            <p:nvPr/>
          </p:nvSpPr>
          <p:spPr>
            <a:xfrm>
              <a:off x="435525" y="249075"/>
              <a:ext cx="2258131" cy="2221692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3" name="Google Shape;11753;p30"/>
            <p:cNvSpPr/>
            <p:nvPr/>
          </p:nvSpPr>
          <p:spPr>
            <a:xfrm>
              <a:off x="435525" y="249075"/>
              <a:ext cx="2858868" cy="2813203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4" name="Google Shape;11754;p3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5" name="Google Shape;11755;p3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6" name="Google Shape;11756;p3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7" name="Google Shape;11757;p3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8" name="Google Shape;11758;p3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9" name="Google Shape;11759;p3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0" name="Google Shape;11760;p3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1" name="Google Shape;11761;p3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2" name="Google Shape;11762;p3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3" name="Google Shape;11763;p3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4" name="Google Shape;11764;p3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5" name="Google Shape;11765;p3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6" name="Google Shape;11766;p3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7" name="Google Shape;11767;p3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68" name="Google Shape;11768;p30"/>
          <p:cNvGrpSpPr/>
          <p:nvPr/>
        </p:nvGrpSpPr>
        <p:grpSpPr>
          <a:xfrm>
            <a:off x="7175309" y="-79702"/>
            <a:ext cx="2447777" cy="2918376"/>
            <a:chOff x="7175309" y="-79702"/>
            <a:chExt cx="2447777" cy="2918376"/>
          </a:xfrm>
        </p:grpSpPr>
        <p:pic>
          <p:nvPicPr>
            <p:cNvPr id="11769" name="Google Shape;11769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0" name="Google Shape;11770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1" name="Google Shape;11771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2" name="Google Shape;11772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73" name="Google Shape;11773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1774" name="Google Shape;11774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5" name="Google Shape;11775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6" name="Google Shape;11776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7" name="Google Shape;11777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8" name="Google Shape;11778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9" name="Google Shape;11779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0" name="Google Shape;11780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1" name="Google Shape;11781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2" name="Google Shape;11782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3" name="Google Shape;11783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4" name="Google Shape;11784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5" name="Google Shape;11785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6" name="Google Shape;11786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7" name="Google Shape;11787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8" name="Google Shape;11788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9" name="Google Shape;11789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0" name="Google Shape;11790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1" name="Google Shape;11791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2" name="Google Shape;11792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3" name="Google Shape;11793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4" name="Google Shape;11794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5" name="Google Shape;11795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6" name="Google Shape;11796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7" name="Google Shape;11797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8" name="Google Shape;11798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99" name="Google Shape;11799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0" name="Google Shape;11800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1" name="Google Shape;11801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2" name="Google Shape;11802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3" name="Google Shape;11803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4" name="Google Shape;11804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5" name="Google Shape;11805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6" name="Google Shape;11806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7" name="Google Shape;11807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8" name="Google Shape;11808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09" name="Google Shape;11809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0" name="Google Shape;11810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1" name="Google Shape;11811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2" name="Google Shape;11812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3" name="Google Shape;11813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4" name="Google Shape;11814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5" name="Google Shape;11815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6" name="Google Shape;11816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17" name="Google Shape;11817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818" name="Google Shape;11818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1819" name="Google Shape;11819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0" name="Google Shape;11820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1" name="Google Shape;11821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2" name="Google Shape;11822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3" name="Google Shape;11823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4" name="Google Shape;11824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5" name="Google Shape;11825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6" name="Google Shape;11826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7" name="Google Shape;11827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8" name="Google Shape;11828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29" name="Google Shape;11829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0" name="Google Shape;11830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1" name="Google Shape;11831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2" name="Google Shape;11832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3" name="Google Shape;11833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4" name="Google Shape;11834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5" name="Google Shape;11835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6" name="Google Shape;11836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7" name="Google Shape;11837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8" name="Google Shape;11838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39" name="Google Shape;11839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0" name="Google Shape;11840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1" name="Google Shape;11841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2" name="Google Shape;11842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3" name="Google Shape;11843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4" name="Google Shape;11844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5" name="Google Shape;11845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6" name="Google Shape;11846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7" name="Google Shape;11847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8" name="Google Shape;11848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49" name="Google Shape;11849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0" name="Google Shape;11850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1" name="Google Shape;11851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2" name="Google Shape;11852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3" name="Google Shape;11853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4" name="Google Shape;11854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5" name="Google Shape;11855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6" name="Google Shape;11856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7" name="Google Shape;11857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8" name="Google Shape;11858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59" name="Google Shape;11859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0" name="Google Shape;11860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1" name="Google Shape;11861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2" name="Google Shape;11862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863" name="Google Shape;11863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1864" name="Google Shape;1186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5" name="Google Shape;1186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6" name="Google Shape;1186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7" name="Google Shape;1186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8" name="Google Shape;1186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69" name="Google Shape;1186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0" name="Google Shape;1187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1" name="Google Shape;1187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2" name="Google Shape;1187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3" name="Google Shape;1187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4" name="Google Shape;1187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5" name="Google Shape;1187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6" name="Google Shape;1187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7" name="Google Shape;1187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8" name="Google Shape;1187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79" name="Google Shape;1187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0" name="Google Shape;1188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1" name="Google Shape;1188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2" name="Google Shape;1188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3" name="Google Shape;1188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4" name="Google Shape;1188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5" name="Google Shape;1188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6" name="Google Shape;1188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7" name="Google Shape;1188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8" name="Google Shape;1188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89" name="Google Shape;1188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0" name="Google Shape;1189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1" name="Google Shape;1189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2" name="Google Shape;1189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3" name="Google Shape;1189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4" name="Google Shape;1189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5" name="Google Shape;1189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6" name="Google Shape;1189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7" name="Google Shape;1189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8" name="Google Shape;1189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99" name="Google Shape;1189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0" name="Google Shape;1190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1" name="Google Shape;1190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2" name="Google Shape;1190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3" name="Google Shape;1190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4" name="Google Shape;1190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5" name="Google Shape;1190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6" name="Google Shape;1190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7" name="Google Shape;1190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8" name="Google Shape;1190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09" name="Google Shape;1190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0" name="Google Shape;1191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1" name="Google Shape;1191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2" name="Google Shape;1191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3" name="Google Shape;1191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4" name="Google Shape;1191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5" name="Google Shape;1191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6" name="Google Shape;1191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7" name="Google Shape;1191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8" name="Google Shape;1191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19" name="Google Shape;1191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0" name="Google Shape;1192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1" name="Google Shape;1192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2" name="Google Shape;1192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3" name="Google Shape;1192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4" name="Google Shape;1192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5" name="Google Shape;1192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6" name="Google Shape;1192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7" name="Google Shape;1192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8" name="Google Shape;1192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29" name="Google Shape;1192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930" name="Google Shape;11930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1931" name="Google Shape;11931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2" name="Google Shape;11932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3" name="Google Shape;11933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4" name="Google Shape;11934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5" name="Google Shape;11935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6" name="Google Shape;11936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7" name="Google Shape;11937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8" name="Google Shape;11938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39" name="Google Shape;11939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0" name="Google Shape;11940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1" name="Google Shape;11941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2" name="Google Shape;11942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3" name="Google Shape;11943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4" name="Google Shape;11944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5" name="Google Shape;11945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6" name="Google Shape;11946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7" name="Google Shape;11947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8" name="Google Shape;11948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49" name="Google Shape;11949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0" name="Google Shape;11950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1" name="Google Shape;11951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2" name="Google Shape;11952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3" name="Google Shape;11953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4" name="Google Shape;11954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5" name="Google Shape;11955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6" name="Google Shape;11956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7" name="Google Shape;11957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8" name="Google Shape;11958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59" name="Google Shape;11959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0" name="Google Shape;11960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1" name="Google Shape;11961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2" name="Google Shape;11962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3" name="Google Shape;11963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4" name="Google Shape;11964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5" name="Google Shape;11965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6" name="Google Shape;11966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7" name="Google Shape;11967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8" name="Google Shape;11968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69" name="Google Shape;11969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0" name="Google Shape;11970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1" name="Google Shape;11971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2" name="Google Shape;11972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3" name="Google Shape;11973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4" name="Google Shape;11974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5" name="Google Shape;11975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6" name="Google Shape;11976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7" name="Google Shape;11977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8" name="Google Shape;11978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79" name="Google Shape;11979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0" name="Google Shape;11980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1" name="Google Shape;11981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2" name="Google Shape;11982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3" name="Google Shape;11983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4" name="Google Shape;11984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5" name="Google Shape;11985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6" name="Google Shape;11986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7" name="Google Shape;11987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8" name="Google Shape;11988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89" name="Google Shape;11989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0" name="Google Shape;11990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1" name="Google Shape;11991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2" name="Google Shape;11992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3" name="Google Shape;11993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4" name="Google Shape;11994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5" name="Google Shape;11995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6" name="Google Shape;11996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997" name="Google Shape;11997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1998" name="Google Shape;11998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99" name="Google Shape;11999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0" name="Google Shape;12000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1" name="Google Shape;12001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2" name="Google Shape;12002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3" name="Google Shape;12003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4" name="Google Shape;12004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5" name="Google Shape;12005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6" name="Google Shape;12006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7" name="Google Shape;12007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8" name="Google Shape;12008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09" name="Google Shape;12009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0" name="Google Shape;12010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1" name="Google Shape;12011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2" name="Google Shape;12012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3" name="Google Shape;12013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4" name="Google Shape;12014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5" name="Google Shape;12015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6" name="Google Shape;12016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7" name="Google Shape;12017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8" name="Google Shape;12018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19" name="Google Shape;12019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0" name="Google Shape;12020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1" name="Google Shape;12021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2" name="Google Shape;12022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3" name="Google Shape;12023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4" name="Google Shape;12024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5" name="Google Shape;12025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6" name="Google Shape;12026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7" name="Google Shape;12027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8" name="Google Shape;12028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29" name="Google Shape;12029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0" name="Google Shape;12030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1" name="Google Shape;12031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2" name="Google Shape;12032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3" name="Google Shape;12033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4" name="Google Shape;12034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5" name="Google Shape;12035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6" name="Google Shape;12036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7" name="Google Shape;12037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8" name="Google Shape;12038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39" name="Google Shape;12039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0" name="Google Shape;12040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1" name="Google Shape;12041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2" name="Google Shape;12042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3" name="Google Shape;12043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4" name="Google Shape;12044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5" name="Google Shape;12045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6" name="Google Shape;12046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7" name="Google Shape;12047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8" name="Google Shape;12048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49" name="Google Shape;12049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0" name="Google Shape;12050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1" name="Google Shape;12051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2" name="Google Shape;12052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3" name="Google Shape;12053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4" name="Google Shape;12054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5" name="Google Shape;12055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6" name="Google Shape;12056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7" name="Google Shape;12057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8" name="Google Shape;12058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9" name="Google Shape;12059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0" name="Google Shape;12060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1" name="Google Shape;12061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2" name="Google Shape;12062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3" name="Google Shape;12063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064" name="Google Shape;12064;p30"/>
          <p:cNvGrpSpPr/>
          <p:nvPr/>
        </p:nvGrpSpPr>
        <p:grpSpPr>
          <a:xfrm flipH="1">
            <a:off x="-501454" y="-79702"/>
            <a:ext cx="2447777" cy="2918376"/>
            <a:chOff x="7175309" y="-79702"/>
            <a:chExt cx="2447777" cy="2918376"/>
          </a:xfrm>
        </p:grpSpPr>
        <p:pic>
          <p:nvPicPr>
            <p:cNvPr id="12065" name="Google Shape;12065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6" name="Google Shape;12066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7" name="Google Shape;12067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8" name="Google Shape;12068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9" name="Google Shape;12069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2070" name="Google Shape;12070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1" name="Google Shape;12071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2" name="Google Shape;12072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3" name="Google Shape;12073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4" name="Google Shape;12074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5" name="Google Shape;12075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6" name="Google Shape;12076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7" name="Google Shape;12077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8" name="Google Shape;12078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9" name="Google Shape;12079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0" name="Google Shape;12080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1" name="Google Shape;12081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2" name="Google Shape;12082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3" name="Google Shape;12083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4" name="Google Shape;12084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5" name="Google Shape;12085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6" name="Google Shape;12086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7" name="Google Shape;12087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8" name="Google Shape;12088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9" name="Google Shape;12089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0" name="Google Shape;12090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1" name="Google Shape;12091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2" name="Google Shape;12092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3" name="Google Shape;12093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4" name="Google Shape;12094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5" name="Google Shape;12095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6" name="Google Shape;12096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7" name="Google Shape;12097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8" name="Google Shape;12098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9" name="Google Shape;12099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0" name="Google Shape;12100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1" name="Google Shape;12101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2" name="Google Shape;12102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3" name="Google Shape;12103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4" name="Google Shape;12104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5" name="Google Shape;12105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6" name="Google Shape;12106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7" name="Google Shape;12107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8" name="Google Shape;12108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9" name="Google Shape;12109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0" name="Google Shape;12110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1" name="Google Shape;12111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2" name="Google Shape;12112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3" name="Google Shape;12113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114" name="Google Shape;12114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2115" name="Google Shape;12115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6" name="Google Shape;12116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7" name="Google Shape;12117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8" name="Google Shape;12118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9" name="Google Shape;12119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0" name="Google Shape;12120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1" name="Google Shape;12121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2" name="Google Shape;12122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3" name="Google Shape;12123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4" name="Google Shape;12124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5" name="Google Shape;12125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6" name="Google Shape;12126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7" name="Google Shape;12127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8" name="Google Shape;12128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9" name="Google Shape;12129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0" name="Google Shape;12130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1" name="Google Shape;12131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2" name="Google Shape;12132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3" name="Google Shape;12133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4" name="Google Shape;12134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5" name="Google Shape;12135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6" name="Google Shape;12136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7" name="Google Shape;12137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8" name="Google Shape;12138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9" name="Google Shape;12139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0" name="Google Shape;12140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1" name="Google Shape;12141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2" name="Google Shape;12142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3" name="Google Shape;12143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4" name="Google Shape;12144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5" name="Google Shape;12145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6" name="Google Shape;12146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7" name="Google Shape;12147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8" name="Google Shape;12148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9" name="Google Shape;12149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0" name="Google Shape;12150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1" name="Google Shape;12151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2" name="Google Shape;12152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3" name="Google Shape;12153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4" name="Google Shape;12154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5" name="Google Shape;12155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6" name="Google Shape;12156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7" name="Google Shape;12157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8" name="Google Shape;12158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159" name="Google Shape;12159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2160" name="Google Shape;12160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1" name="Google Shape;12161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2" name="Google Shape;12162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3" name="Google Shape;12163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4" name="Google Shape;12164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5" name="Google Shape;12165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6" name="Google Shape;12166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7" name="Google Shape;12167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8" name="Google Shape;12168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9" name="Google Shape;12169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0" name="Google Shape;12170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1" name="Google Shape;12171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2" name="Google Shape;12172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3" name="Google Shape;12173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4" name="Google Shape;12174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5" name="Google Shape;12175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6" name="Google Shape;12176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7" name="Google Shape;12177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8" name="Google Shape;12178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79" name="Google Shape;12179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0" name="Google Shape;12180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1" name="Google Shape;12181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2" name="Google Shape;12182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3" name="Google Shape;12183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4" name="Google Shape;12184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5" name="Google Shape;12185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6" name="Google Shape;12186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7" name="Google Shape;12187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8" name="Google Shape;12188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89" name="Google Shape;12189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0" name="Google Shape;12190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1" name="Google Shape;12191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2" name="Google Shape;12192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3" name="Google Shape;12193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4" name="Google Shape;12194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5" name="Google Shape;12195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6" name="Google Shape;12196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7" name="Google Shape;12197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8" name="Google Shape;12198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99" name="Google Shape;12199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0" name="Google Shape;12200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1" name="Google Shape;12201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2" name="Google Shape;12202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3" name="Google Shape;12203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4" name="Google Shape;12204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5" name="Google Shape;12205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6" name="Google Shape;12206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7" name="Google Shape;12207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8" name="Google Shape;12208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9" name="Google Shape;12209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0" name="Google Shape;12210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1" name="Google Shape;12211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2" name="Google Shape;12212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3" name="Google Shape;12213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4" name="Google Shape;12214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5" name="Google Shape;12215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6" name="Google Shape;12216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7" name="Google Shape;12217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8" name="Google Shape;12218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19" name="Google Shape;12219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0" name="Google Shape;12220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1" name="Google Shape;12221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2" name="Google Shape;12222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3" name="Google Shape;12223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4" name="Google Shape;12224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5" name="Google Shape;12225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26" name="Google Shape;12226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2227" name="Google Shape;12227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8" name="Google Shape;12228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29" name="Google Shape;12229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0" name="Google Shape;12230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1" name="Google Shape;12231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2" name="Google Shape;12232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3" name="Google Shape;12233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4" name="Google Shape;12234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5" name="Google Shape;12235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6" name="Google Shape;12236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7" name="Google Shape;12237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8" name="Google Shape;12238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9" name="Google Shape;12239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0" name="Google Shape;12240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1" name="Google Shape;12241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2" name="Google Shape;12242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3" name="Google Shape;12243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4" name="Google Shape;12244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5" name="Google Shape;12245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6" name="Google Shape;12246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7" name="Google Shape;12247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8" name="Google Shape;12248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49" name="Google Shape;12249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0" name="Google Shape;12250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1" name="Google Shape;12251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2" name="Google Shape;12252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3" name="Google Shape;12253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4" name="Google Shape;12254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5" name="Google Shape;12255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6" name="Google Shape;12256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7" name="Google Shape;12257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8" name="Google Shape;12258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59" name="Google Shape;12259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0" name="Google Shape;12260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1" name="Google Shape;12261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2" name="Google Shape;12262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3" name="Google Shape;12263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4" name="Google Shape;12264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5" name="Google Shape;12265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6" name="Google Shape;12266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7" name="Google Shape;12267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8" name="Google Shape;12268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9" name="Google Shape;12269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0" name="Google Shape;12270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1" name="Google Shape;12271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2" name="Google Shape;12272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3" name="Google Shape;12273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4" name="Google Shape;12274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5" name="Google Shape;12275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6" name="Google Shape;12276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7" name="Google Shape;12277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8" name="Google Shape;12278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79" name="Google Shape;12279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0" name="Google Shape;12280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1" name="Google Shape;12281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2" name="Google Shape;12282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3" name="Google Shape;12283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4" name="Google Shape;12284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5" name="Google Shape;12285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6" name="Google Shape;12286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7" name="Google Shape;12287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8" name="Google Shape;12288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9" name="Google Shape;12289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0" name="Google Shape;12290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1" name="Google Shape;12291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2" name="Google Shape;12292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93" name="Google Shape;12293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2294" name="Google Shape;1229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5" name="Google Shape;1229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6" name="Google Shape;1229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7" name="Google Shape;1229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8" name="Google Shape;1229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9" name="Google Shape;1229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0" name="Google Shape;1230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1" name="Google Shape;1230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2" name="Google Shape;1230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3" name="Google Shape;1230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4" name="Google Shape;1230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5" name="Google Shape;1230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6" name="Google Shape;1230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7" name="Google Shape;1230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8" name="Google Shape;1230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9" name="Google Shape;1230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0" name="Google Shape;1231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1" name="Google Shape;1231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2" name="Google Shape;1231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3" name="Google Shape;1231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4" name="Google Shape;1231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5" name="Google Shape;1231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6" name="Google Shape;1231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7" name="Google Shape;1231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8" name="Google Shape;1231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9" name="Google Shape;1231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0" name="Google Shape;1232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1" name="Google Shape;1232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2" name="Google Shape;1232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3" name="Google Shape;1232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4" name="Google Shape;1232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5" name="Google Shape;1232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6" name="Google Shape;1232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7" name="Google Shape;1232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8" name="Google Shape;1232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29" name="Google Shape;1232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0" name="Google Shape;1233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1" name="Google Shape;1233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2" name="Google Shape;1233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3" name="Google Shape;1233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4" name="Google Shape;1233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5" name="Google Shape;1233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6" name="Google Shape;1233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7" name="Google Shape;1233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8" name="Google Shape;1233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39" name="Google Shape;1233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0" name="Google Shape;1234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1" name="Google Shape;1234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2" name="Google Shape;1234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3" name="Google Shape;1234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4" name="Google Shape;1234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5" name="Google Shape;1234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6" name="Google Shape;1234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7" name="Google Shape;1234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8" name="Google Shape;1234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9" name="Google Shape;1234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0" name="Google Shape;1235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1" name="Google Shape;1235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2" name="Google Shape;1235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3" name="Google Shape;1235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4" name="Google Shape;1235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5" name="Google Shape;1235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6" name="Google Shape;1235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7" name="Google Shape;1235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8" name="Google Shape;1235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9" name="Google Shape;1235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452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9"/>
          <p:cNvSpPr/>
          <p:nvPr/>
        </p:nvSpPr>
        <p:spPr>
          <a:xfrm flipH="1">
            <a:off x="309307" y="55121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2" name="Google Shape;28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347" y="2801275"/>
            <a:ext cx="8371778" cy="21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9"/>
          <p:cNvSpPr txBox="1">
            <a:spLocks noGrp="1"/>
          </p:cNvSpPr>
          <p:nvPr>
            <p:ph type="title"/>
          </p:nvPr>
        </p:nvSpPr>
        <p:spPr>
          <a:xfrm>
            <a:off x="4729775" y="619223"/>
            <a:ext cx="3691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4" name="Google Shape;2804;p9"/>
          <p:cNvSpPr txBox="1">
            <a:spLocks noGrp="1"/>
          </p:cNvSpPr>
          <p:nvPr>
            <p:ph type="subTitle" idx="1"/>
          </p:nvPr>
        </p:nvSpPr>
        <p:spPr>
          <a:xfrm>
            <a:off x="4729775" y="1655125"/>
            <a:ext cx="36918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5" name="Google Shape;2805;p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06" name="Google Shape;2806;p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Google Shape;7171;p2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2" name="Google Shape;7172;p20"/>
          <p:cNvSpPr/>
          <p:nvPr/>
        </p:nvSpPr>
        <p:spPr>
          <a:xfrm rot="10800000">
            <a:off x="52806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3" name="Google Shape;7173;p20"/>
          <p:cNvSpPr/>
          <p:nvPr/>
        </p:nvSpPr>
        <p:spPr>
          <a:xfrm>
            <a:off x="1962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4" name="Google Shape;7174;p20"/>
          <p:cNvSpPr/>
          <p:nvPr/>
        </p:nvSpPr>
        <p:spPr>
          <a:xfrm>
            <a:off x="4571998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5" name="Google Shape;7175;p20"/>
          <p:cNvSpPr txBox="1">
            <a:spLocks noGrp="1"/>
          </p:cNvSpPr>
          <p:nvPr>
            <p:ph type="title"/>
          </p:nvPr>
        </p:nvSpPr>
        <p:spPr>
          <a:xfrm>
            <a:off x="1063650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6" name="Google Shape;7176;p20"/>
          <p:cNvSpPr txBox="1">
            <a:spLocks noGrp="1"/>
          </p:cNvSpPr>
          <p:nvPr>
            <p:ph type="subTitle" idx="1"/>
          </p:nvPr>
        </p:nvSpPr>
        <p:spPr>
          <a:xfrm>
            <a:off x="8474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7" name="Google Shape;7177;p20"/>
          <p:cNvSpPr txBox="1">
            <a:spLocks noGrp="1"/>
          </p:cNvSpPr>
          <p:nvPr>
            <p:ph type="title" idx="2"/>
          </p:nvPr>
        </p:nvSpPr>
        <p:spPr>
          <a:xfrm>
            <a:off x="3684339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8" name="Google Shape;7178;p20"/>
          <p:cNvSpPr txBox="1">
            <a:spLocks noGrp="1"/>
          </p:cNvSpPr>
          <p:nvPr>
            <p:ph type="subTitle" idx="3"/>
          </p:nvPr>
        </p:nvSpPr>
        <p:spPr>
          <a:xfrm>
            <a:off x="34681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9" name="Google Shape;7179;p20"/>
          <p:cNvSpPr txBox="1">
            <a:spLocks noGrp="1"/>
          </p:cNvSpPr>
          <p:nvPr>
            <p:ph type="title" idx="4"/>
          </p:nvPr>
        </p:nvSpPr>
        <p:spPr>
          <a:xfrm>
            <a:off x="6305027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0" name="Google Shape;7180;p20"/>
          <p:cNvSpPr txBox="1">
            <a:spLocks noGrp="1"/>
          </p:cNvSpPr>
          <p:nvPr>
            <p:ph type="subTitle" idx="5"/>
          </p:nvPr>
        </p:nvSpPr>
        <p:spPr>
          <a:xfrm>
            <a:off x="60888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20"/>
          <p:cNvSpPr txBox="1">
            <a:spLocks noGrp="1"/>
          </p:cNvSpPr>
          <p:nvPr>
            <p:ph type="title" idx="6"/>
          </p:nvPr>
        </p:nvSpPr>
        <p:spPr>
          <a:xfrm>
            <a:off x="720000" y="3637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82" name="Google Shape;7182;p2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7183" name="Google Shape;7183;p2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0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0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07" name="Google Shape;72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899" y="-99774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8" name="Google Shape;720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83" y="423702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Google Shape;72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675" y="-37695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0" name="Google Shape;7210;p20"/>
          <p:cNvPicPr preferRelativeResize="0"/>
          <p:nvPr/>
        </p:nvPicPr>
        <p:blipFill rotWithShape="1">
          <a:blip r:embed="rId2">
            <a:alphaModFix/>
          </a:blip>
          <a:srcRect t="-29115"/>
          <a:stretch/>
        </p:blipFill>
        <p:spPr>
          <a:xfrm>
            <a:off x="652460" y="-371349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1" name="Google Shape;72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2" y="55346"/>
            <a:ext cx="1250354" cy="1056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2" name="Google Shape;7212;p20"/>
          <p:cNvGrpSpPr/>
          <p:nvPr/>
        </p:nvGrpSpPr>
        <p:grpSpPr>
          <a:xfrm rot="8100115">
            <a:off x="183820" y="1215491"/>
            <a:ext cx="836855" cy="620222"/>
            <a:chOff x="3748050" y="180275"/>
            <a:chExt cx="394800" cy="292600"/>
          </a:xfrm>
        </p:grpSpPr>
        <p:sp>
          <p:nvSpPr>
            <p:cNvPr id="7213" name="Google Shape;7213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7" name="Google Shape;7257;p20"/>
          <p:cNvGrpSpPr/>
          <p:nvPr/>
        </p:nvGrpSpPr>
        <p:grpSpPr>
          <a:xfrm rot="7601124">
            <a:off x="384720" y="437399"/>
            <a:ext cx="535481" cy="403786"/>
            <a:chOff x="3693500" y="1118850"/>
            <a:chExt cx="535500" cy="403800"/>
          </a:xfrm>
        </p:grpSpPr>
        <p:sp>
          <p:nvSpPr>
            <p:cNvPr id="7258" name="Google Shape;7258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4" name="Google Shape;7324;p20"/>
          <p:cNvGrpSpPr/>
          <p:nvPr/>
        </p:nvGrpSpPr>
        <p:grpSpPr>
          <a:xfrm rot="8912696">
            <a:off x="1356530" y="459347"/>
            <a:ext cx="650096" cy="490233"/>
            <a:chOff x="3693500" y="1118850"/>
            <a:chExt cx="535500" cy="403800"/>
          </a:xfrm>
        </p:grpSpPr>
        <p:sp>
          <p:nvSpPr>
            <p:cNvPr id="7325" name="Google Shape;7325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1" name="Google Shape;7391;p20"/>
          <p:cNvGrpSpPr/>
          <p:nvPr/>
        </p:nvGrpSpPr>
        <p:grpSpPr>
          <a:xfrm rot="8816066">
            <a:off x="791498" y="178047"/>
            <a:ext cx="836854" cy="620213"/>
            <a:chOff x="3748050" y="180275"/>
            <a:chExt cx="394800" cy="292600"/>
          </a:xfrm>
        </p:grpSpPr>
        <p:sp>
          <p:nvSpPr>
            <p:cNvPr id="7392" name="Google Shape;7392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">
    <p:spTree>
      <p:nvGrpSpPr>
        <p:cNvPr id="1" name="Shape 9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8" name="Google Shape;9268;p25"/>
          <p:cNvSpPr txBox="1">
            <a:spLocks noGrp="1"/>
          </p:cNvSpPr>
          <p:nvPr>
            <p:ph type="title"/>
          </p:nvPr>
        </p:nvSpPr>
        <p:spPr>
          <a:xfrm>
            <a:off x="720000" y="357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69" name="Google Shape;9269;p25"/>
          <p:cNvSpPr/>
          <p:nvPr/>
        </p:nvSpPr>
        <p:spPr>
          <a:xfrm rot="10800000" flipH="1">
            <a:off x="591385" y="5125175"/>
            <a:ext cx="1270131" cy="22550"/>
          </a:xfrm>
          <a:custGeom>
            <a:avLst/>
            <a:gdLst/>
            <a:ahLst/>
            <a:cxnLst/>
            <a:rect l="l" t="t" r="r" b="b"/>
            <a:pathLst>
              <a:path w="28793" h="902" extrusionOk="0">
                <a:moveTo>
                  <a:pt x="0" y="1"/>
                </a:moveTo>
                <a:lnTo>
                  <a:pt x="0" y="901"/>
                </a:lnTo>
                <a:lnTo>
                  <a:pt x="28793" y="901"/>
                </a:lnTo>
                <a:lnTo>
                  <a:pt x="2879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0" name="Google Shape;9270;p25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1" name="Google Shape;9271;p25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72" name="Google Shape;9272;p25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9273" name="Google Shape;9273;p25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25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25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25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25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25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25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25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25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25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25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25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25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25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25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25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25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25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25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25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25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25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25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25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97" name="Google Shape;929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1473" y="-87603"/>
            <a:ext cx="1459500" cy="208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8" name="Google Shape;929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2150" y="-696900"/>
            <a:ext cx="1409150" cy="2011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9" name="Google Shape;9299;p25"/>
          <p:cNvGrpSpPr/>
          <p:nvPr/>
        </p:nvGrpSpPr>
        <p:grpSpPr>
          <a:xfrm>
            <a:off x="7429100" y="255325"/>
            <a:ext cx="535500" cy="403800"/>
            <a:chOff x="3693500" y="1118850"/>
            <a:chExt cx="535500" cy="403800"/>
          </a:xfrm>
        </p:grpSpPr>
        <p:sp>
          <p:nvSpPr>
            <p:cNvPr id="9300" name="Google Shape;9300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6" name="Google Shape;9366;p25"/>
          <p:cNvGrpSpPr/>
          <p:nvPr/>
        </p:nvGrpSpPr>
        <p:grpSpPr>
          <a:xfrm rot="-5255570">
            <a:off x="8153651" y="1062539"/>
            <a:ext cx="535491" cy="403793"/>
            <a:chOff x="3693500" y="1118850"/>
            <a:chExt cx="535500" cy="403800"/>
          </a:xfrm>
        </p:grpSpPr>
        <p:sp>
          <p:nvSpPr>
            <p:cNvPr id="9367" name="Google Shape;9367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3" name="Google Shape;9433;p25"/>
          <p:cNvGrpSpPr/>
          <p:nvPr/>
        </p:nvGrpSpPr>
        <p:grpSpPr>
          <a:xfrm rot="-5255570">
            <a:off x="8466526" y="142714"/>
            <a:ext cx="535491" cy="403793"/>
            <a:chOff x="3693500" y="1118850"/>
            <a:chExt cx="535500" cy="403800"/>
          </a:xfrm>
        </p:grpSpPr>
        <p:sp>
          <p:nvSpPr>
            <p:cNvPr id="9434" name="Google Shape;9434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00" name="Google Shape;9500;p25"/>
          <p:cNvGrpSpPr/>
          <p:nvPr/>
        </p:nvGrpSpPr>
        <p:grpSpPr>
          <a:xfrm rot="-5255460">
            <a:off x="8633969" y="1418088"/>
            <a:ext cx="349080" cy="263228"/>
            <a:chOff x="3693500" y="1118850"/>
            <a:chExt cx="535500" cy="403800"/>
          </a:xfrm>
        </p:grpSpPr>
        <p:sp>
          <p:nvSpPr>
            <p:cNvPr id="9501" name="Google Shape;9501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7" name="Google Shape;9567;p25"/>
          <p:cNvGrpSpPr/>
          <p:nvPr/>
        </p:nvGrpSpPr>
        <p:grpSpPr>
          <a:xfrm>
            <a:off x="7989850" y="44200"/>
            <a:ext cx="394800" cy="292600"/>
            <a:chOff x="3748050" y="180275"/>
            <a:chExt cx="394800" cy="292600"/>
          </a:xfrm>
        </p:grpSpPr>
        <p:sp>
          <p:nvSpPr>
            <p:cNvPr id="9568" name="Google Shape;9568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2" name="Google Shape;9612;p25"/>
          <p:cNvGrpSpPr/>
          <p:nvPr/>
        </p:nvGrpSpPr>
        <p:grpSpPr>
          <a:xfrm rot="-3345796">
            <a:off x="8311899" y="734975"/>
            <a:ext cx="394790" cy="292593"/>
            <a:chOff x="3748050" y="180275"/>
            <a:chExt cx="394800" cy="292600"/>
          </a:xfrm>
        </p:grpSpPr>
        <p:sp>
          <p:nvSpPr>
            <p:cNvPr id="9613" name="Google Shape;9613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57" name="Google Shape;9657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29326" y="100896"/>
            <a:ext cx="827723" cy="7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7" name="Google Shape;10817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8" name="Google Shape;10818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9" name="Google Shape;10819;p29"/>
          <p:cNvSpPr/>
          <p:nvPr/>
        </p:nvSpPr>
        <p:spPr>
          <a:xfrm>
            <a:off x="64300" y="2579000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0" name="Google Shape;10820;p29"/>
          <p:cNvSpPr/>
          <p:nvPr/>
        </p:nvSpPr>
        <p:spPr>
          <a:xfrm rot="10800000">
            <a:off x="4038450" y="-359312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21" name="Google Shape;10821;p2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0822" name="Google Shape;10822;p2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2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4" name="Google Shape;10824;p2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5" name="Google Shape;10825;p2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6" name="Google Shape;10826;p2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7" name="Google Shape;10827;p2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8" name="Google Shape;10828;p2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9" name="Google Shape;10829;p2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0" name="Google Shape;10830;p2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1" name="Google Shape;10831;p2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2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2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2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2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2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2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2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2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2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1" name="Google Shape;10841;p2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2" name="Google Shape;10842;p2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2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2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2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6" name="Google Shape;10846;p29"/>
          <p:cNvGrpSpPr/>
          <p:nvPr/>
        </p:nvGrpSpPr>
        <p:grpSpPr>
          <a:xfrm>
            <a:off x="-621765" y="-6373"/>
            <a:ext cx="2367140" cy="1947751"/>
            <a:chOff x="-621765" y="-6373"/>
            <a:chExt cx="2367140" cy="1947751"/>
          </a:xfrm>
        </p:grpSpPr>
        <p:pic>
          <p:nvPicPr>
            <p:cNvPr id="10847" name="Google Shape;10847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 flipH="1">
              <a:off x="-281550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8" name="Google Shape;10848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21765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9" name="Google Shape;10849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 flipH="1">
              <a:off x="385300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0" name="Google Shape;10850;p29"/>
            <p:cNvGrpSpPr/>
            <p:nvPr/>
          </p:nvGrpSpPr>
          <p:grpSpPr>
            <a:xfrm>
              <a:off x="12" y="1028292"/>
              <a:ext cx="407984" cy="415906"/>
              <a:chOff x="3646250" y="1707050"/>
              <a:chExt cx="552375" cy="563100"/>
            </a:xfrm>
          </p:grpSpPr>
          <p:sp>
            <p:nvSpPr>
              <p:cNvPr id="10851" name="Google Shape;10851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0" name="Google Shape;10860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1" name="Google Shape;10861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2" name="Google Shape;10862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7" name="Google Shape;10877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8" name="Google Shape;10878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3" name="Google Shape;10893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4" name="Google Shape;10894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9" name="Google Shape;10909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0" name="Google Shape;10910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1" name="Google Shape;10911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6" name="Google Shape;10926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7" name="Google Shape;10927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9" name="Google Shape;10939;p29"/>
            <p:cNvGrpSpPr/>
            <p:nvPr/>
          </p:nvGrpSpPr>
          <p:grpSpPr>
            <a:xfrm>
              <a:off x="254050" y="1175175"/>
              <a:ext cx="552375" cy="563100"/>
              <a:chOff x="3646250" y="1707050"/>
              <a:chExt cx="552375" cy="563100"/>
            </a:xfrm>
          </p:grpSpPr>
          <p:sp>
            <p:nvSpPr>
              <p:cNvPr id="10940" name="Google Shape;10940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2" name="Google Shape;10942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3" name="Google Shape;10943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8" name="Google Shape;10958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9" name="Google Shape;10959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0" name="Google Shape;10960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1" name="Google Shape;10961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5" name="Google Shape;10965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6" name="Google Shape;10966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7" name="Google Shape;10967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8" name="Google Shape;10968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9" name="Google Shape;10969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0" name="Google Shape;10970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1" name="Google Shape;10971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2" name="Google Shape;10972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3" name="Google Shape;10973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4" name="Google Shape;10974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5" name="Google Shape;10975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6" name="Google Shape;10976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7" name="Google Shape;10977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8" name="Google Shape;10978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9" name="Google Shape;10979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0" name="Google Shape;10980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1" name="Google Shape;10981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2" name="Google Shape;10982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3" name="Google Shape;10983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4" name="Google Shape;10984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5" name="Google Shape;10985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6" name="Google Shape;10986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7" name="Google Shape;10987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8" name="Google Shape;10988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9" name="Google Shape;10989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0" name="Google Shape;10990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1" name="Google Shape;10991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2" name="Google Shape;10992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3" name="Google Shape;10993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4" name="Google Shape;10994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5" name="Google Shape;10995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6" name="Google Shape;10996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7" name="Google Shape;10997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8" name="Google Shape;10998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9" name="Google Shape;10999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0" name="Google Shape;11000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1" name="Google Shape;11001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2" name="Google Shape;11002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3" name="Google Shape;11003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4" name="Google Shape;11004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5" name="Google Shape;11005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6" name="Google Shape;11006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7" name="Google Shape;11007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8" name="Google Shape;11008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9" name="Google Shape;11009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0" name="Google Shape;11010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1" name="Google Shape;11011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2" name="Google Shape;11012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3" name="Google Shape;11013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4" name="Google Shape;11014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5" name="Google Shape;11015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6" name="Google Shape;11016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7" name="Google Shape;11017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8" name="Google Shape;11018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9" name="Google Shape;11019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0" name="Google Shape;11020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1" name="Google Shape;11021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2" name="Google Shape;11022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3" name="Google Shape;11023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4" name="Google Shape;11024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5" name="Google Shape;11025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6" name="Google Shape;11026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7" name="Google Shape;11027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8" name="Google Shape;11028;p29"/>
            <p:cNvGrpSpPr/>
            <p:nvPr/>
          </p:nvGrpSpPr>
          <p:grpSpPr>
            <a:xfrm>
              <a:off x="341650" y="292900"/>
              <a:ext cx="552375" cy="563100"/>
              <a:chOff x="3646250" y="1707050"/>
              <a:chExt cx="552375" cy="563100"/>
            </a:xfrm>
          </p:grpSpPr>
          <p:sp>
            <p:nvSpPr>
              <p:cNvPr id="11029" name="Google Shape;11029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0" name="Google Shape;11030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1" name="Google Shape;11031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2" name="Google Shape;11032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3" name="Google Shape;11033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4" name="Google Shape;11034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5" name="Google Shape;11035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6" name="Google Shape;11036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7" name="Google Shape;11037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8" name="Google Shape;11038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9" name="Google Shape;11039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0" name="Google Shape;11040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1" name="Google Shape;11041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2" name="Google Shape;11042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3" name="Google Shape;11043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4" name="Google Shape;11044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5" name="Google Shape;11045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6" name="Google Shape;11046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7" name="Google Shape;11047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8" name="Google Shape;11048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9" name="Google Shape;11049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0" name="Google Shape;11050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1" name="Google Shape;11051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2" name="Google Shape;11052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3" name="Google Shape;11053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4" name="Google Shape;11054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5" name="Google Shape;11055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6" name="Google Shape;11056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7" name="Google Shape;11057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8" name="Google Shape;11058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9" name="Google Shape;11059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0" name="Google Shape;11060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1" name="Google Shape;11061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2" name="Google Shape;11062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3" name="Google Shape;11063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4" name="Google Shape;11064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5" name="Google Shape;11065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6" name="Google Shape;11066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7" name="Google Shape;11067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8" name="Google Shape;11068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9" name="Google Shape;11069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0" name="Google Shape;11070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1" name="Google Shape;11071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2" name="Google Shape;11072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3" name="Google Shape;11073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4" name="Google Shape;11074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5" name="Google Shape;11075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6" name="Google Shape;11076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7" name="Google Shape;11077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8" name="Google Shape;11078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9" name="Google Shape;11079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0" name="Google Shape;11080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1" name="Google Shape;11081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2" name="Google Shape;11082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3" name="Google Shape;11083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4" name="Google Shape;11084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5" name="Google Shape;11085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6" name="Google Shape;11086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7" name="Google Shape;11087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8" name="Google Shape;11088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9" name="Google Shape;11089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0" name="Google Shape;11090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1" name="Google Shape;11091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2" name="Google Shape;11092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3" name="Google Shape;11093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4" name="Google Shape;11094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5" name="Google Shape;11095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6" name="Google Shape;11096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7" name="Google Shape;11097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8" name="Google Shape;11098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9" name="Google Shape;11099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0" name="Google Shape;11100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1" name="Google Shape;11101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2" name="Google Shape;11102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3" name="Google Shape;11103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4" name="Google Shape;11104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5" name="Google Shape;11105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6" name="Google Shape;11106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7" name="Google Shape;11107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8" name="Google Shape;11108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9" name="Google Shape;11109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0" name="Google Shape;11110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1" name="Google Shape;11111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2" name="Google Shape;11112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3" name="Google Shape;11113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4" name="Google Shape;11114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5" name="Google Shape;11115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6" name="Google Shape;11116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17" name="Google Shape;11117;p29"/>
            <p:cNvGrpSpPr/>
            <p:nvPr/>
          </p:nvGrpSpPr>
          <p:grpSpPr>
            <a:xfrm>
              <a:off x="1136362" y="332417"/>
              <a:ext cx="407984" cy="415906"/>
              <a:chOff x="3646250" y="1707050"/>
              <a:chExt cx="552375" cy="563100"/>
            </a:xfrm>
          </p:grpSpPr>
          <p:sp>
            <p:nvSpPr>
              <p:cNvPr id="11118" name="Google Shape;11118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9" name="Google Shape;11119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0" name="Google Shape;11120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1" name="Google Shape;11121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2" name="Google Shape;11122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3" name="Google Shape;11123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4" name="Google Shape;11124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5" name="Google Shape;11125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6" name="Google Shape;11126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7" name="Google Shape;11127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8" name="Google Shape;11128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9" name="Google Shape;11129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0" name="Google Shape;11130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1" name="Google Shape;11131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2" name="Google Shape;11132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3" name="Google Shape;11133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4" name="Google Shape;11134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5" name="Google Shape;11135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6" name="Google Shape;11136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7" name="Google Shape;11137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8" name="Google Shape;11138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9" name="Google Shape;11139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0" name="Google Shape;11140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1" name="Google Shape;11141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2" name="Google Shape;11142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3" name="Google Shape;11143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4" name="Google Shape;11144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5" name="Google Shape;11145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6" name="Google Shape;11146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7" name="Google Shape;11147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8" name="Google Shape;11148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9" name="Google Shape;11149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0" name="Google Shape;11150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1" name="Google Shape;11151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2" name="Google Shape;11152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3" name="Google Shape;11153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4" name="Google Shape;11154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5" name="Google Shape;11155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6" name="Google Shape;11156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7" name="Google Shape;11157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8" name="Google Shape;11158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9" name="Google Shape;11159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0" name="Google Shape;11160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1" name="Google Shape;11161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2" name="Google Shape;11162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3" name="Google Shape;11163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4" name="Google Shape;11164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5" name="Google Shape;11165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6" name="Google Shape;11166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7" name="Google Shape;11167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8" name="Google Shape;11168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9" name="Google Shape;11169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0" name="Google Shape;11170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1" name="Google Shape;11171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2" name="Google Shape;11172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3" name="Google Shape;11173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4" name="Google Shape;11174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5" name="Google Shape;11175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6" name="Google Shape;11176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7" name="Google Shape;11177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8" name="Google Shape;11178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9" name="Google Shape;11179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0" name="Google Shape;11180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1" name="Google Shape;11181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2" name="Google Shape;11182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3" name="Google Shape;11183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4" name="Google Shape;11184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5" name="Google Shape;11185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6" name="Google Shape;11186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7" name="Google Shape;11187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8" name="Google Shape;11188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9" name="Google Shape;11189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0" name="Google Shape;11190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1" name="Google Shape;11191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2" name="Google Shape;11192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3" name="Google Shape;11193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4" name="Google Shape;11194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5" name="Google Shape;11195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6" name="Google Shape;11196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7" name="Google Shape;11197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8" name="Google Shape;11198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9" name="Google Shape;11199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0" name="Google Shape;11200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1" name="Google Shape;11201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2" name="Google Shape;11202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3" name="Google Shape;11203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4" name="Google Shape;11204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5" name="Google Shape;11205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6" name="Google Shape;11206;p29"/>
            <p:cNvGrpSpPr/>
            <p:nvPr/>
          </p:nvGrpSpPr>
          <p:grpSpPr>
            <a:xfrm rot="1472812" flipH="1">
              <a:off x="754265" y="125031"/>
              <a:ext cx="339458" cy="238798"/>
              <a:chOff x="9221475" y="2460200"/>
              <a:chExt cx="2104828" cy="1480678"/>
            </a:xfrm>
          </p:grpSpPr>
          <p:sp>
            <p:nvSpPr>
              <p:cNvPr id="11207" name="Google Shape;1120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8" name="Google Shape;11208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9" name="Google Shape;11209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0" name="Google Shape;11210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1" name="Google Shape;11211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2" name="Google Shape;11212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3" name="Google Shape;11213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4" name="Google Shape;11214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5" name="Google Shape;11215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6" name="Google Shape;11216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7" name="Google Shape;11217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8" name="Google Shape;11218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9" name="Google Shape;11219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0" name="Google Shape;11220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1" name="Google Shape;11221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2" name="Google Shape;11222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3" name="Google Shape;11223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4" name="Google Shape;11224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5" name="Google Shape;11225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6" name="Google Shape;11226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7" name="Google Shape;11227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8" name="Google Shape;11228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9" name="Google Shape;11229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0" name="Google Shape;11230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1" name="Google Shape;11231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2" name="Google Shape;11232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3" name="Google Shape;1123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4" name="Google Shape;11234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5" name="Google Shape;11235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6" name="Google Shape;11236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7" name="Google Shape;11237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8" name="Google Shape;11238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9" name="Google Shape;11239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0" name="Google Shape;11240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1" name="Google Shape;11241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2" name="Google Shape;11242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3" name="Google Shape;11243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4" name="Google Shape;11244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5" name="Google Shape;11245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6" name="Google Shape;11246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7" name="Google Shape;11247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8" name="Google Shape;11248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9" name="Google Shape;11249;p29"/>
            <p:cNvGrpSpPr/>
            <p:nvPr/>
          </p:nvGrpSpPr>
          <p:grpSpPr>
            <a:xfrm rot="3659209" flipH="1">
              <a:off x="34320" y="702646"/>
              <a:ext cx="339369" cy="238735"/>
              <a:chOff x="9221475" y="2460200"/>
              <a:chExt cx="2104828" cy="1480678"/>
            </a:xfrm>
          </p:grpSpPr>
          <p:sp>
            <p:nvSpPr>
              <p:cNvPr id="11250" name="Google Shape;1125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1" name="Google Shape;11251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2" name="Google Shape;11252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3" name="Google Shape;1125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4" name="Google Shape;11254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5" name="Google Shape;11255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6" name="Google Shape;11256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7" name="Google Shape;11257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8" name="Google Shape;11258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9" name="Google Shape;11259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0" name="Google Shape;11260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1" name="Google Shape;11261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2" name="Google Shape;11262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3" name="Google Shape;11263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4" name="Google Shape;11264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5" name="Google Shape;11265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6" name="Google Shape;11266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7" name="Google Shape;11267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8" name="Google Shape;11268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9" name="Google Shape;11269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0" name="Google Shape;11270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1" name="Google Shape;11271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2" name="Google Shape;11272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3" name="Google Shape;11273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4" name="Google Shape;11274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5" name="Google Shape;11275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6" name="Google Shape;1127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7" name="Google Shape;11277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8" name="Google Shape;11278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9" name="Google Shape;11279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0" name="Google Shape;11280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1" name="Google Shape;11281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2" name="Google Shape;11282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3" name="Google Shape;11283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4" name="Google Shape;11284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5" name="Google Shape;11285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6" name="Google Shape;11286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7" name="Google Shape;11287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8" name="Google Shape;11288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9" name="Google Shape;11289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0" name="Google Shape;11290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1" name="Google Shape;11291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92" name="Google Shape;11292;p29"/>
          <p:cNvGrpSpPr/>
          <p:nvPr/>
        </p:nvGrpSpPr>
        <p:grpSpPr>
          <a:xfrm>
            <a:off x="7380835" y="-6373"/>
            <a:ext cx="2367140" cy="1947751"/>
            <a:chOff x="7380835" y="-6373"/>
            <a:chExt cx="2367140" cy="1947751"/>
          </a:xfrm>
        </p:grpSpPr>
        <p:pic>
          <p:nvPicPr>
            <p:cNvPr id="11293" name="Google Shape;11293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>
              <a:off x="8047685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4" name="Google Shape;1129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87920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5" name="Google Shape;11295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>
              <a:off x="7380835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6" name="Google Shape;11296;p29"/>
            <p:cNvGrpSpPr/>
            <p:nvPr/>
          </p:nvGrpSpPr>
          <p:grpSpPr>
            <a:xfrm flipH="1">
              <a:off x="8718214" y="1028292"/>
              <a:ext cx="407984" cy="415906"/>
              <a:chOff x="3646250" y="1707050"/>
              <a:chExt cx="552375" cy="563100"/>
            </a:xfrm>
          </p:grpSpPr>
          <p:sp>
            <p:nvSpPr>
              <p:cNvPr id="11297" name="Google Shape;11297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8" name="Google Shape;11298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9" name="Google Shape;11299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0" name="Google Shape;11300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1" name="Google Shape;11301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2" name="Google Shape;11302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3" name="Google Shape;11303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4" name="Google Shape;11304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5" name="Google Shape;11305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6" name="Google Shape;11306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7" name="Google Shape;11307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8" name="Google Shape;11308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9" name="Google Shape;11309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0" name="Google Shape;11310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1" name="Google Shape;11311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2" name="Google Shape;11312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3" name="Google Shape;11313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4" name="Google Shape;11314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5" name="Google Shape;11315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6" name="Google Shape;11316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7" name="Google Shape;11317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8" name="Google Shape;11318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9" name="Google Shape;11319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0" name="Google Shape;11320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1" name="Google Shape;11321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2" name="Google Shape;11322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3" name="Google Shape;11323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4" name="Google Shape;11324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5" name="Google Shape;11325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6" name="Google Shape;11326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7" name="Google Shape;11327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8" name="Google Shape;11328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9" name="Google Shape;11329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0" name="Google Shape;11330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1" name="Google Shape;11331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2" name="Google Shape;11332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3" name="Google Shape;11333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4" name="Google Shape;11334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5" name="Google Shape;11335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6" name="Google Shape;11336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7" name="Google Shape;11337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8" name="Google Shape;11338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9" name="Google Shape;11339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0" name="Google Shape;11340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1" name="Google Shape;11341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2" name="Google Shape;11342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3" name="Google Shape;11343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4" name="Google Shape;11344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5" name="Google Shape;11345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6" name="Google Shape;11346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7" name="Google Shape;11347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8" name="Google Shape;11348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9" name="Google Shape;11349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0" name="Google Shape;11350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1" name="Google Shape;11351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2" name="Google Shape;11352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3" name="Google Shape;11353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4" name="Google Shape;11354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5" name="Google Shape;11355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6" name="Google Shape;11356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7" name="Google Shape;11357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8" name="Google Shape;11358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9" name="Google Shape;11359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0" name="Google Shape;11360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1" name="Google Shape;11361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2" name="Google Shape;11362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3" name="Google Shape;11363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4" name="Google Shape;11364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5" name="Google Shape;11365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6" name="Google Shape;11366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7" name="Google Shape;11367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8" name="Google Shape;11368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9" name="Google Shape;11369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0" name="Google Shape;11370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1" name="Google Shape;11371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2" name="Google Shape;11372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3" name="Google Shape;11373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4" name="Google Shape;11374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5" name="Google Shape;11375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6" name="Google Shape;11376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7" name="Google Shape;11377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8" name="Google Shape;11378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9" name="Google Shape;11379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0" name="Google Shape;11380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1" name="Google Shape;11381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2" name="Google Shape;11382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3" name="Google Shape;11383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4" name="Google Shape;11384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5" name="Google Shape;11385;p29"/>
            <p:cNvGrpSpPr/>
            <p:nvPr/>
          </p:nvGrpSpPr>
          <p:grpSpPr>
            <a:xfrm flipH="1">
              <a:off x="8319785" y="1175175"/>
              <a:ext cx="552375" cy="563100"/>
              <a:chOff x="3646250" y="1707050"/>
              <a:chExt cx="552375" cy="563100"/>
            </a:xfrm>
          </p:grpSpPr>
          <p:sp>
            <p:nvSpPr>
              <p:cNvPr id="11386" name="Google Shape;11386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7" name="Google Shape;11387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8" name="Google Shape;11388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9" name="Google Shape;11389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0" name="Google Shape;11390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1" name="Google Shape;11391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2" name="Google Shape;11392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3" name="Google Shape;11393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4" name="Google Shape;11394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5" name="Google Shape;11395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6" name="Google Shape;11396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7" name="Google Shape;11397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8" name="Google Shape;11398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9" name="Google Shape;11399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0" name="Google Shape;11400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1" name="Google Shape;11401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2" name="Google Shape;11402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3" name="Google Shape;11403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4" name="Google Shape;11404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5" name="Google Shape;11405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6" name="Google Shape;11406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7" name="Google Shape;11407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8" name="Google Shape;11408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9" name="Google Shape;11409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0" name="Google Shape;11410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1" name="Google Shape;11411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2" name="Google Shape;11412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3" name="Google Shape;11413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4" name="Google Shape;11414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5" name="Google Shape;11415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6" name="Google Shape;11416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7" name="Google Shape;11417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8" name="Google Shape;11418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9" name="Google Shape;11419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0" name="Google Shape;11420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1" name="Google Shape;11421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2" name="Google Shape;11422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3" name="Google Shape;11423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4" name="Google Shape;11424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5" name="Google Shape;11425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6" name="Google Shape;11426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7" name="Google Shape;11427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8" name="Google Shape;11428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9" name="Google Shape;11429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0" name="Google Shape;11430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1" name="Google Shape;11431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2" name="Google Shape;11432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3" name="Google Shape;11433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4" name="Google Shape;11434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5" name="Google Shape;11435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6" name="Google Shape;11436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7" name="Google Shape;11437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8" name="Google Shape;11438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1" name="Google Shape;11441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2" name="Google Shape;11442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3" name="Google Shape;11443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4" name="Google Shape;11444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5" name="Google Shape;11445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6" name="Google Shape;11446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7" name="Google Shape;11447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8" name="Google Shape;11448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9" name="Google Shape;11449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0" name="Google Shape;11450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1" name="Google Shape;11451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2" name="Google Shape;11452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3" name="Google Shape;11453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4" name="Google Shape;11454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5" name="Google Shape;11455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6" name="Google Shape;11456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7" name="Google Shape;11457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8" name="Google Shape;11458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9" name="Google Shape;11459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0" name="Google Shape;11460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1" name="Google Shape;11461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2" name="Google Shape;11462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3" name="Google Shape;11463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4" name="Google Shape;11464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5" name="Google Shape;11465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6" name="Google Shape;11466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7" name="Google Shape;11467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8" name="Google Shape;11468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9" name="Google Shape;11469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0" name="Google Shape;11470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1" name="Google Shape;11471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2" name="Google Shape;11472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3" name="Google Shape;11473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74" name="Google Shape;11474;p29"/>
            <p:cNvGrpSpPr/>
            <p:nvPr/>
          </p:nvGrpSpPr>
          <p:grpSpPr>
            <a:xfrm flipH="1">
              <a:off x="8232185" y="292900"/>
              <a:ext cx="552375" cy="563100"/>
              <a:chOff x="3646250" y="1707050"/>
              <a:chExt cx="552375" cy="563100"/>
            </a:xfrm>
          </p:grpSpPr>
          <p:sp>
            <p:nvSpPr>
              <p:cNvPr id="11475" name="Google Shape;11475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6" name="Google Shape;11476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7" name="Google Shape;11477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8" name="Google Shape;11478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9" name="Google Shape;11479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0" name="Google Shape;11480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1" name="Google Shape;11481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2" name="Google Shape;11482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3" name="Google Shape;11483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4" name="Google Shape;11484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5" name="Google Shape;11485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6" name="Google Shape;11486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7" name="Google Shape;11487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8" name="Google Shape;11488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9" name="Google Shape;11489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0" name="Google Shape;11490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1" name="Google Shape;11491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2" name="Google Shape;11492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3" name="Google Shape;11493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4" name="Google Shape;11494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5" name="Google Shape;11495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6" name="Google Shape;11496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7" name="Google Shape;11497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8" name="Google Shape;11498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9" name="Google Shape;11499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0" name="Google Shape;11500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1" name="Google Shape;11501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2" name="Google Shape;11502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3" name="Google Shape;11503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4" name="Google Shape;11504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5" name="Google Shape;11505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6" name="Google Shape;11506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7" name="Google Shape;11507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8" name="Google Shape;11508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9" name="Google Shape;11509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0" name="Google Shape;11510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1" name="Google Shape;11511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2" name="Google Shape;11512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3" name="Google Shape;11513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4" name="Google Shape;11514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5" name="Google Shape;11515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6" name="Google Shape;11516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7" name="Google Shape;11517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8" name="Google Shape;11518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9" name="Google Shape;11519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0" name="Google Shape;11520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1" name="Google Shape;11521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2" name="Google Shape;11522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3" name="Google Shape;11523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4" name="Google Shape;11524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5" name="Google Shape;11525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6" name="Google Shape;11526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7" name="Google Shape;11527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8" name="Google Shape;11528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9" name="Google Shape;11529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0" name="Google Shape;11530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1" name="Google Shape;11531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2" name="Google Shape;11532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3" name="Google Shape;11533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4" name="Google Shape;11534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5" name="Google Shape;11535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6" name="Google Shape;11536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7" name="Google Shape;11537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8" name="Google Shape;11538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9" name="Google Shape;11539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0" name="Google Shape;11540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1" name="Google Shape;11541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2" name="Google Shape;11542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3" name="Google Shape;11543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4" name="Google Shape;11544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5" name="Google Shape;11545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6" name="Google Shape;11546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7" name="Google Shape;11547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8" name="Google Shape;11548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9" name="Google Shape;11549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0" name="Google Shape;11550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1" name="Google Shape;11551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2" name="Google Shape;11552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3" name="Google Shape;11553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4" name="Google Shape;11554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5" name="Google Shape;11555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6" name="Google Shape;11556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7" name="Google Shape;11557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8" name="Google Shape;11558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9" name="Google Shape;11559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0" name="Google Shape;11560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1" name="Google Shape;11561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2" name="Google Shape;11562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3" name="Google Shape;11563;p29"/>
            <p:cNvGrpSpPr/>
            <p:nvPr/>
          </p:nvGrpSpPr>
          <p:grpSpPr>
            <a:xfrm flipH="1">
              <a:off x="7581864" y="332417"/>
              <a:ext cx="407984" cy="415906"/>
              <a:chOff x="3646250" y="1707050"/>
              <a:chExt cx="552375" cy="563100"/>
            </a:xfrm>
          </p:grpSpPr>
          <p:sp>
            <p:nvSpPr>
              <p:cNvPr id="11564" name="Google Shape;11564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5" name="Google Shape;11565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6" name="Google Shape;11566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7" name="Google Shape;11567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8" name="Google Shape;11568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9" name="Google Shape;11569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0" name="Google Shape;11570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1" name="Google Shape;11571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2" name="Google Shape;11572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3" name="Google Shape;11573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4" name="Google Shape;11574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5" name="Google Shape;11575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6" name="Google Shape;11576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7" name="Google Shape;11577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8" name="Google Shape;11578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9" name="Google Shape;11579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0" name="Google Shape;11580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1" name="Google Shape;11581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2" name="Google Shape;11582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3" name="Google Shape;11583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4" name="Google Shape;11584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5" name="Google Shape;11585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6" name="Google Shape;11586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7" name="Google Shape;11587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8" name="Google Shape;11588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9" name="Google Shape;11589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0" name="Google Shape;11590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1" name="Google Shape;11591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2" name="Google Shape;11592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3" name="Google Shape;11593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4" name="Google Shape;11594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5" name="Google Shape;11595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6" name="Google Shape;11596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7" name="Google Shape;11597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8" name="Google Shape;11598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9" name="Google Shape;11599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0" name="Google Shape;11600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1" name="Google Shape;11601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2" name="Google Shape;11602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3" name="Google Shape;11603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6" name="Google Shape;11606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7" name="Google Shape;11607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3" name="Google Shape;11633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4" name="Google Shape;11634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1" name="Google Shape;11641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2" name="Google Shape;11642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3" name="Google Shape;11643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4" name="Google Shape;11644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5" name="Google Shape;11645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6" name="Google Shape;11646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7" name="Google Shape;11647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8" name="Google Shape;11648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9" name="Google Shape;11649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0" name="Google Shape;11650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1" name="Google Shape;11651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52" name="Google Shape;11652;p29"/>
            <p:cNvGrpSpPr/>
            <p:nvPr/>
          </p:nvGrpSpPr>
          <p:grpSpPr>
            <a:xfrm rot="-1472812">
              <a:off x="8032487" y="125031"/>
              <a:ext cx="339458" cy="238798"/>
              <a:chOff x="9221475" y="2460200"/>
              <a:chExt cx="2104828" cy="1480678"/>
            </a:xfrm>
          </p:grpSpPr>
          <p:sp>
            <p:nvSpPr>
              <p:cNvPr id="11653" name="Google Shape;11653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4" name="Google Shape;11654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5" name="Google Shape;11655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6" name="Google Shape;1165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7" name="Google Shape;1165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8" name="Google Shape;11658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9" name="Google Shape;11659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0" name="Google Shape;11660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1" name="Google Shape;11661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2" name="Google Shape;11662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3" name="Google Shape;11663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4" name="Google Shape;11664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5" name="Google Shape;11665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6" name="Google Shape;11666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7" name="Google Shape;11667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8" name="Google Shape;11668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9" name="Google Shape;11669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0" name="Google Shape;11670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1" name="Google Shape;11671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2" name="Google Shape;11672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3" name="Google Shape;11673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4" name="Google Shape;11674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5" name="Google Shape;11675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6" name="Google Shape;11676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7" name="Google Shape;11677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8" name="Google Shape;11678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9" name="Google Shape;1167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0" name="Google Shape;11680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1" name="Google Shape;11681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2" name="Google Shape;11682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3" name="Google Shape;11683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4" name="Google Shape;11684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5" name="Google Shape;11685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6" name="Google Shape;11686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7" name="Google Shape;11687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8" name="Google Shape;11688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9" name="Google Shape;11689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0" name="Google Shape;11690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1" name="Google Shape;11691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2" name="Google Shape;11692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3" name="Google Shape;11693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4" name="Google Shape;11694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95" name="Google Shape;11695;p29"/>
            <p:cNvGrpSpPr/>
            <p:nvPr/>
          </p:nvGrpSpPr>
          <p:grpSpPr>
            <a:xfrm rot="-3659209">
              <a:off x="8752520" y="702646"/>
              <a:ext cx="339369" cy="238735"/>
              <a:chOff x="9221475" y="2460200"/>
              <a:chExt cx="2104828" cy="1480678"/>
            </a:xfrm>
          </p:grpSpPr>
          <p:sp>
            <p:nvSpPr>
              <p:cNvPr id="11696" name="Google Shape;11696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7" name="Google Shape;11697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8" name="Google Shape;11698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9" name="Google Shape;1169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0" name="Google Shape;1170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1" name="Google Shape;11701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2" name="Google Shape;11702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3" name="Google Shape;11703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4" name="Google Shape;11704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5" name="Google Shape;11705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6" name="Google Shape;11706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7" name="Google Shape;11707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8" name="Google Shape;11708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9" name="Google Shape;11709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0" name="Google Shape;11710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1" name="Google Shape;11711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2" name="Google Shape;11712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3" name="Google Shape;11713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4" name="Google Shape;11714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5" name="Google Shape;11715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6" name="Google Shape;11716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7" name="Google Shape;11717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8" name="Google Shape;11718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9" name="Google Shape;11719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0" name="Google Shape;11720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1" name="Google Shape;11721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2" name="Google Shape;11722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3" name="Google Shape;11723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4" name="Google Shape;11724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5" name="Google Shape;11725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6" name="Google Shape;11726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7" name="Google Shape;11727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8" name="Google Shape;11728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9" name="Google Shape;11729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0" name="Google Shape;11730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1" name="Google Shape;11731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2" name="Google Shape;11732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05750" y="344175"/>
            <a:ext cx="8488587" cy="4360766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FFFFFF">
              <a:alpha val="54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5750" y="1155737"/>
            <a:ext cx="8520411" cy="3563771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26300" y="904575"/>
            <a:ext cx="6400200" cy="15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925" y="2503725"/>
            <a:ext cx="4211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41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501" y="2503728"/>
            <a:ext cx="8732326" cy="24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6" name="Google Shape;16;p2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77" y="-358999"/>
            <a:ext cx="2390600" cy="2826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"/>
          <p:cNvGrpSpPr/>
          <p:nvPr/>
        </p:nvGrpSpPr>
        <p:grpSpPr>
          <a:xfrm>
            <a:off x="7789550" y="1131300"/>
            <a:ext cx="554075" cy="563100"/>
            <a:chOff x="1126975" y="2118575"/>
            <a:chExt cx="554075" cy="563100"/>
          </a:xfrm>
        </p:grpSpPr>
        <p:sp>
          <p:nvSpPr>
            <p:cNvPr id="42" name="Google Shape;42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8376400" y="55538"/>
            <a:ext cx="554075" cy="563100"/>
            <a:chOff x="1126975" y="2118575"/>
            <a:chExt cx="554075" cy="563100"/>
          </a:xfrm>
        </p:grpSpPr>
        <p:sp>
          <p:nvSpPr>
            <p:cNvPr id="109" name="Google Shape;109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5" name="Google Shape;175;p2"/>
          <p:cNvGrpSpPr/>
          <p:nvPr/>
        </p:nvGrpSpPr>
        <p:grpSpPr>
          <a:xfrm rot="-1473304">
            <a:off x="7150182" y="4163986"/>
            <a:ext cx="1113782" cy="783509"/>
            <a:chOff x="9221475" y="2460200"/>
            <a:chExt cx="2104828" cy="1480678"/>
          </a:xfrm>
        </p:grpSpPr>
        <p:sp>
          <p:nvSpPr>
            <p:cNvPr id="176" name="Google Shape;176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 flipH="1">
            <a:off x="7465104" y="3141073"/>
            <a:ext cx="1366800" cy="1198843"/>
            <a:chOff x="1246700" y="-52951"/>
            <a:chExt cx="794143" cy="696556"/>
          </a:xfrm>
        </p:grpSpPr>
        <p:sp>
          <p:nvSpPr>
            <p:cNvPr id="219" name="Google Shape;219;p2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3385" y="296768"/>
            <a:ext cx="657381" cy="487208"/>
            <a:chOff x="3748050" y="180275"/>
            <a:chExt cx="394800" cy="292600"/>
          </a:xfrm>
        </p:grpSpPr>
        <p:sp>
          <p:nvSpPr>
            <p:cNvPr id="234" name="Google Shape;23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8" name="Google Shape;278;p2"/>
          <p:cNvGrpSpPr/>
          <p:nvPr/>
        </p:nvGrpSpPr>
        <p:grpSpPr>
          <a:xfrm rot="2700000">
            <a:off x="7610274" y="1855478"/>
            <a:ext cx="657380" cy="487207"/>
            <a:chOff x="3748050" y="180275"/>
            <a:chExt cx="394800" cy="292600"/>
          </a:xfrm>
        </p:grpSpPr>
        <p:sp>
          <p:nvSpPr>
            <p:cNvPr id="279" name="Google Shape;279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3" name="Google Shape;323;p2"/>
          <p:cNvGrpSpPr/>
          <p:nvPr/>
        </p:nvGrpSpPr>
        <p:grpSpPr>
          <a:xfrm>
            <a:off x="6555559" y="4296621"/>
            <a:ext cx="939821" cy="696564"/>
            <a:chOff x="3748050" y="180275"/>
            <a:chExt cx="394800" cy="292600"/>
          </a:xfrm>
        </p:grpSpPr>
        <p:sp>
          <p:nvSpPr>
            <p:cNvPr id="324" name="Google Shape;32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606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/>
          </p:nvPr>
        </p:nvSpPr>
        <p:spPr>
          <a:xfrm>
            <a:off x="2542650" y="1277725"/>
            <a:ext cx="4058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title" idx="2" hasCustomPrompt="1"/>
          </p:nvPr>
        </p:nvSpPr>
        <p:spPr>
          <a:xfrm>
            <a:off x="3791250" y="540375"/>
            <a:ext cx="1415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2464800" y="2146775"/>
            <a:ext cx="42144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3" name="Google Shape;37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1502"/>
            <a:ext cx="9143999" cy="2472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3"/>
          <p:cNvGrpSpPr/>
          <p:nvPr/>
        </p:nvGrpSpPr>
        <p:grpSpPr>
          <a:xfrm rot="5400000">
            <a:off x="8336804" y="2466140"/>
            <a:ext cx="261975" cy="275936"/>
            <a:chOff x="9310391" y="2486565"/>
            <a:chExt cx="261975" cy="275936"/>
          </a:xfrm>
        </p:grpSpPr>
        <p:sp>
          <p:nvSpPr>
            <p:cNvPr id="375" name="Google Shape;375;p3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8" name="Google Shape;378;p3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379" name="Google Shape;379;p3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42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5" name="Google Shape;405;p4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6" name="Google Shape;406;p4"/>
          <p:cNvSpPr txBox="1">
            <a:spLocks noGrp="1"/>
          </p:cNvSpPr>
          <p:nvPr>
            <p:ph type="title"/>
          </p:nvPr>
        </p:nvSpPr>
        <p:spPr>
          <a:xfrm>
            <a:off x="720000" y="3613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4"/>
          <p:cNvSpPr txBox="1">
            <a:spLocks noGrp="1"/>
          </p:cNvSpPr>
          <p:nvPr>
            <p:ph type="body" idx="1"/>
          </p:nvPr>
        </p:nvSpPr>
        <p:spPr>
          <a:xfrm>
            <a:off x="648275" y="1020438"/>
            <a:ext cx="7818900" cy="33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8" name="Google Shape;408;p4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409" name="Google Shape;409;p4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3" name="Google Shape;433;p4"/>
          <p:cNvGrpSpPr/>
          <p:nvPr/>
        </p:nvGrpSpPr>
        <p:grpSpPr>
          <a:xfrm rot="1473304" flipH="1">
            <a:off x="249419" y="4280886"/>
            <a:ext cx="1113782" cy="783509"/>
            <a:chOff x="9221475" y="2460200"/>
            <a:chExt cx="2104828" cy="1480678"/>
          </a:xfrm>
        </p:grpSpPr>
        <p:sp>
          <p:nvSpPr>
            <p:cNvPr id="434" name="Google Shape;434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76" name="Google Shape;476;p4"/>
          <p:cNvGrpSpPr/>
          <p:nvPr/>
        </p:nvGrpSpPr>
        <p:grpSpPr>
          <a:xfrm rot="-5759653">
            <a:off x="7368295" y="3251457"/>
            <a:ext cx="732389" cy="2450270"/>
            <a:chOff x="7375795" y="2728743"/>
            <a:chExt cx="291249" cy="974399"/>
          </a:xfrm>
        </p:grpSpPr>
        <p:sp>
          <p:nvSpPr>
            <p:cNvPr id="477" name="Google Shape;477;p4"/>
            <p:cNvSpPr/>
            <p:nvPr/>
          </p:nvSpPr>
          <p:spPr>
            <a:xfrm>
              <a:off x="7518259" y="3067758"/>
              <a:ext cx="84227" cy="91285"/>
            </a:xfrm>
            <a:custGeom>
              <a:avLst/>
              <a:gdLst/>
              <a:ahLst/>
              <a:cxnLst/>
              <a:rect l="l" t="t" r="r" b="b"/>
              <a:pathLst>
                <a:path w="2518" h="2729" extrusionOk="0">
                  <a:moveTo>
                    <a:pt x="1339" y="0"/>
                  </a:moveTo>
                  <a:cubicBezTo>
                    <a:pt x="1223" y="0"/>
                    <a:pt x="1108" y="11"/>
                    <a:pt x="1001" y="24"/>
                  </a:cubicBezTo>
                  <a:cubicBezTo>
                    <a:pt x="634" y="79"/>
                    <a:pt x="306" y="305"/>
                    <a:pt x="142" y="626"/>
                  </a:cubicBezTo>
                  <a:cubicBezTo>
                    <a:pt x="9" y="899"/>
                    <a:pt x="1" y="1212"/>
                    <a:pt x="32" y="1517"/>
                  </a:cubicBezTo>
                  <a:cubicBezTo>
                    <a:pt x="71" y="1892"/>
                    <a:pt x="181" y="2282"/>
                    <a:pt x="454" y="2532"/>
                  </a:cubicBezTo>
                  <a:cubicBezTo>
                    <a:pt x="517" y="2595"/>
                    <a:pt x="587" y="2642"/>
                    <a:pt x="673" y="2650"/>
                  </a:cubicBezTo>
                  <a:cubicBezTo>
                    <a:pt x="679" y="2650"/>
                    <a:pt x="685" y="2650"/>
                    <a:pt x="691" y="2650"/>
                  </a:cubicBezTo>
                  <a:cubicBezTo>
                    <a:pt x="778" y="2650"/>
                    <a:pt x="860" y="2597"/>
                    <a:pt x="860" y="2517"/>
                  </a:cubicBezTo>
                  <a:cubicBezTo>
                    <a:pt x="1069" y="2651"/>
                    <a:pt x="1307" y="2728"/>
                    <a:pt x="1552" y="2728"/>
                  </a:cubicBezTo>
                  <a:cubicBezTo>
                    <a:pt x="1564" y="2728"/>
                    <a:pt x="1575" y="2728"/>
                    <a:pt x="1587" y="2728"/>
                  </a:cubicBezTo>
                  <a:cubicBezTo>
                    <a:pt x="1743" y="2415"/>
                    <a:pt x="1775" y="2048"/>
                    <a:pt x="1673" y="1704"/>
                  </a:cubicBezTo>
                  <a:lnTo>
                    <a:pt x="1673" y="1704"/>
                  </a:lnTo>
                  <a:cubicBezTo>
                    <a:pt x="1776" y="1725"/>
                    <a:pt x="1881" y="1736"/>
                    <a:pt x="1985" y="1736"/>
                  </a:cubicBezTo>
                  <a:cubicBezTo>
                    <a:pt x="2148" y="1736"/>
                    <a:pt x="2310" y="1710"/>
                    <a:pt x="2462" y="1657"/>
                  </a:cubicBezTo>
                  <a:cubicBezTo>
                    <a:pt x="2517" y="1196"/>
                    <a:pt x="2384" y="727"/>
                    <a:pt x="2134" y="352"/>
                  </a:cubicBezTo>
                  <a:cubicBezTo>
                    <a:pt x="1943" y="71"/>
                    <a:pt x="163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7449519" y="2770388"/>
              <a:ext cx="71918" cy="87505"/>
            </a:xfrm>
            <a:custGeom>
              <a:avLst/>
              <a:gdLst/>
              <a:ahLst/>
              <a:cxnLst/>
              <a:rect l="l" t="t" r="r" b="b"/>
              <a:pathLst>
                <a:path w="2150" h="2616" extrusionOk="0">
                  <a:moveTo>
                    <a:pt x="874" y="0"/>
                  </a:moveTo>
                  <a:cubicBezTo>
                    <a:pt x="825" y="0"/>
                    <a:pt x="776" y="2"/>
                    <a:pt x="727" y="6"/>
                  </a:cubicBezTo>
                  <a:cubicBezTo>
                    <a:pt x="743" y="60"/>
                    <a:pt x="759" y="115"/>
                    <a:pt x="782" y="170"/>
                  </a:cubicBezTo>
                  <a:cubicBezTo>
                    <a:pt x="634" y="178"/>
                    <a:pt x="477" y="240"/>
                    <a:pt x="368" y="349"/>
                  </a:cubicBezTo>
                  <a:cubicBezTo>
                    <a:pt x="391" y="576"/>
                    <a:pt x="454" y="818"/>
                    <a:pt x="563" y="1021"/>
                  </a:cubicBezTo>
                  <a:cubicBezTo>
                    <a:pt x="321" y="1084"/>
                    <a:pt x="94" y="1264"/>
                    <a:pt x="1" y="1506"/>
                  </a:cubicBezTo>
                  <a:cubicBezTo>
                    <a:pt x="48" y="1662"/>
                    <a:pt x="134" y="1811"/>
                    <a:pt x="259" y="1920"/>
                  </a:cubicBezTo>
                  <a:cubicBezTo>
                    <a:pt x="118" y="2014"/>
                    <a:pt x="24" y="2178"/>
                    <a:pt x="55" y="2389"/>
                  </a:cubicBezTo>
                  <a:cubicBezTo>
                    <a:pt x="141" y="2498"/>
                    <a:pt x="274" y="2553"/>
                    <a:pt x="399" y="2584"/>
                  </a:cubicBezTo>
                  <a:cubicBezTo>
                    <a:pt x="532" y="2616"/>
                    <a:pt x="673" y="2616"/>
                    <a:pt x="806" y="2616"/>
                  </a:cubicBezTo>
                  <a:cubicBezTo>
                    <a:pt x="1017" y="2616"/>
                    <a:pt x="1220" y="2600"/>
                    <a:pt x="1392" y="2514"/>
                  </a:cubicBezTo>
                  <a:cubicBezTo>
                    <a:pt x="1579" y="2428"/>
                    <a:pt x="1728" y="2248"/>
                    <a:pt x="1720" y="2045"/>
                  </a:cubicBezTo>
                  <a:lnTo>
                    <a:pt x="2150" y="474"/>
                  </a:lnTo>
                  <a:cubicBezTo>
                    <a:pt x="1803" y="170"/>
                    <a:pt x="1346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7383656" y="2834712"/>
              <a:ext cx="81049" cy="94028"/>
            </a:xfrm>
            <a:custGeom>
              <a:avLst/>
              <a:gdLst/>
              <a:ahLst/>
              <a:cxnLst/>
              <a:rect l="l" t="t" r="r" b="b"/>
              <a:pathLst>
                <a:path w="2423" h="2811" extrusionOk="0">
                  <a:moveTo>
                    <a:pt x="1151" y="0"/>
                  </a:moveTo>
                  <a:cubicBezTo>
                    <a:pt x="828" y="0"/>
                    <a:pt x="506" y="115"/>
                    <a:pt x="266" y="341"/>
                  </a:cubicBezTo>
                  <a:cubicBezTo>
                    <a:pt x="305" y="536"/>
                    <a:pt x="415" y="716"/>
                    <a:pt x="571" y="849"/>
                  </a:cubicBezTo>
                  <a:cubicBezTo>
                    <a:pt x="297" y="982"/>
                    <a:pt x="79" y="1247"/>
                    <a:pt x="0" y="1552"/>
                  </a:cubicBezTo>
                  <a:cubicBezTo>
                    <a:pt x="110" y="1763"/>
                    <a:pt x="290" y="1943"/>
                    <a:pt x="501" y="2037"/>
                  </a:cubicBezTo>
                  <a:cubicBezTo>
                    <a:pt x="383" y="2162"/>
                    <a:pt x="313" y="2341"/>
                    <a:pt x="336" y="2506"/>
                  </a:cubicBezTo>
                  <a:cubicBezTo>
                    <a:pt x="555" y="2693"/>
                    <a:pt x="852" y="2802"/>
                    <a:pt x="1141" y="2810"/>
                  </a:cubicBezTo>
                  <a:cubicBezTo>
                    <a:pt x="1155" y="2811"/>
                    <a:pt x="1168" y="2811"/>
                    <a:pt x="1182" y="2811"/>
                  </a:cubicBezTo>
                  <a:cubicBezTo>
                    <a:pt x="1464" y="2811"/>
                    <a:pt x="1739" y="2733"/>
                    <a:pt x="1977" y="2576"/>
                  </a:cubicBezTo>
                  <a:cubicBezTo>
                    <a:pt x="2118" y="2474"/>
                    <a:pt x="2251" y="2349"/>
                    <a:pt x="2329" y="2193"/>
                  </a:cubicBezTo>
                  <a:cubicBezTo>
                    <a:pt x="2407" y="2037"/>
                    <a:pt x="2423" y="1841"/>
                    <a:pt x="2353" y="1685"/>
                  </a:cubicBezTo>
                  <a:lnTo>
                    <a:pt x="1774" y="153"/>
                  </a:lnTo>
                  <a:cubicBezTo>
                    <a:pt x="1581" y="51"/>
                    <a:pt x="1366" y="0"/>
                    <a:pt x="1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7464170" y="2773900"/>
              <a:ext cx="74794" cy="89144"/>
            </a:xfrm>
            <a:custGeom>
              <a:avLst/>
              <a:gdLst/>
              <a:ahLst/>
              <a:cxnLst/>
              <a:rect l="l" t="t" r="r" b="b"/>
              <a:pathLst>
                <a:path w="2236" h="2665" extrusionOk="0">
                  <a:moveTo>
                    <a:pt x="961" y="0"/>
                  </a:moveTo>
                  <a:cubicBezTo>
                    <a:pt x="700" y="0"/>
                    <a:pt x="443" y="106"/>
                    <a:pt x="289" y="330"/>
                  </a:cubicBezTo>
                  <a:cubicBezTo>
                    <a:pt x="313" y="643"/>
                    <a:pt x="438" y="948"/>
                    <a:pt x="641" y="1206"/>
                  </a:cubicBezTo>
                  <a:cubicBezTo>
                    <a:pt x="352" y="1307"/>
                    <a:pt x="110" y="1534"/>
                    <a:pt x="0" y="1815"/>
                  </a:cubicBezTo>
                  <a:cubicBezTo>
                    <a:pt x="78" y="1971"/>
                    <a:pt x="203" y="2096"/>
                    <a:pt x="360" y="2182"/>
                  </a:cubicBezTo>
                  <a:cubicBezTo>
                    <a:pt x="211" y="2300"/>
                    <a:pt x="133" y="2518"/>
                    <a:pt x="157" y="2651"/>
                  </a:cubicBezTo>
                  <a:cubicBezTo>
                    <a:pt x="244" y="2660"/>
                    <a:pt x="331" y="2665"/>
                    <a:pt x="419" y="2665"/>
                  </a:cubicBezTo>
                  <a:cubicBezTo>
                    <a:pt x="1016" y="2665"/>
                    <a:pt x="1628" y="2449"/>
                    <a:pt x="2227" y="1925"/>
                  </a:cubicBezTo>
                  <a:cubicBezTo>
                    <a:pt x="2235" y="1549"/>
                    <a:pt x="2196" y="1167"/>
                    <a:pt x="2048" y="831"/>
                  </a:cubicBezTo>
                  <a:cubicBezTo>
                    <a:pt x="1907" y="487"/>
                    <a:pt x="1641" y="182"/>
                    <a:pt x="1290" y="57"/>
                  </a:cubicBezTo>
                  <a:cubicBezTo>
                    <a:pt x="1184" y="20"/>
                    <a:pt x="1072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7401953" y="2835381"/>
              <a:ext cx="87070" cy="94730"/>
            </a:xfrm>
            <a:custGeom>
              <a:avLst/>
              <a:gdLst/>
              <a:ahLst/>
              <a:cxnLst/>
              <a:rect l="l" t="t" r="r" b="b"/>
              <a:pathLst>
                <a:path w="2603" h="2832" extrusionOk="0">
                  <a:moveTo>
                    <a:pt x="821" y="1"/>
                  </a:moveTo>
                  <a:cubicBezTo>
                    <a:pt x="485" y="63"/>
                    <a:pt x="180" y="274"/>
                    <a:pt x="0" y="571"/>
                  </a:cubicBezTo>
                  <a:cubicBezTo>
                    <a:pt x="71" y="946"/>
                    <a:pt x="329" y="1298"/>
                    <a:pt x="774" y="1509"/>
                  </a:cubicBezTo>
                  <a:cubicBezTo>
                    <a:pt x="391" y="1751"/>
                    <a:pt x="180" y="2235"/>
                    <a:pt x="266" y="2673"/>
                  </a:cubicBezTo>
                  <a:cubicBezTo>
                    <a:pt x="447" y="2780"/>
                    <a:pt x="658" y="2832"/>
                    <a:pt x="870" y="2832"/>
                  </a:cubicBezTo>
                  <a:cubicBezTo>
                    <a:pt x="969" y="2832"/>
                    <a:pt x="1068" y="2820"/>
                    <a:pt x="1165" y="2798"/>
                  </a:cubicBezTo>
                  <a:cubicBezTo>
                    <a:pt x="1470" y="2728"/>
                    <a:pt x="1751" y="2572"/>
                    <a:pt x="1993" y="2392"/>
                  </a:cubicBezTo>
                  <a:cubicBezTo>
                    <a:pt x="2165" y="2259"/>
                    <a:pt x="2314" y="2118"/>
                    <a:pt x="2423" y="1939"/>
                  </a:cubicBezTo>
                  <a:cubicBezTo>
                    <a:pt x="2532" y="1759"/>
                    <a:pt x="2603" y="1548"/>
                    <a:pt x="2564" y="1345"/>
                  </a:cubicBezTo>
                  <a:cubicBezTo>
                    <a:pt x="2524" y="1118"/>
                    <a:pt x="2384" y="915"/>
                    <a:pt x="2220" y="743"/>
                  </a:cubicBezTo>
                  <a:cubicBezTo>
                    <a:pt x="1837" y="352"/>
                    <a:pt x="1345" y="94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7381549" y="3095722"/>
              <a:ext cx="61749" cy="60411"/>
            </a:xfrm>
            <a:custGeom>
              <a:avLst/>
              <a:gdLst/>
              <a:ahLst/>
              <a:cxnLst/>
              <a:rect l="l" t="t" r="r" b="b"/>
              <a:pathLst>
                <a:path w="1846" h="1806" extrusionOk="0">
                  <a:moveTo>
                    <a:pt x="837" y="1"/>
                  </a:moveTo>
                  <a:lnTo>
                    <a:pt x="79" y="516"/>
                  </a:lnTo>
                  <a:cubicBezTo>
                    <a:pt x="1" y="720"/>
                    <a:pt x="1" y="946"/>
                    <a:pt x="87" y="1149"/>
                  </a:cubicBezTo>
                  <a:cubicBezTo>
                    <a:pt x="135" y="1157"/>
                    <a:pt x="182" y="1161"/>
                    <a:pt x="228" y="1161"/>
                  </a:cubicBezTo>
                  <a:cubicBezTo>
                    <a:pt x="364" y="1161"/>
                    <a:pt x="494" y="1128"/>
                    <a:pt x="610" y="1063"/>
                  </a:cubicBezTo>
                  <a:lnTo>
                    <a:pt x="610" y="1063"/>
                  </a:lnTo>
                  <a:cubicBezTo>
                    <a:pt x="564" y="1298"/>
                    <a:pt x="634" y="1548"/>
                    <a:pt x="806" y="1728"/>
                  </a:cubicBezTo>
                  <a:cubicBezTo>
                    <a:pt x="868" y="1748"/>
                    <a:pt x="932" y="1758"/>
                    <a:pt x="996" y="1758"/>
                  </a:cubicBezTo>
                  <a:cubicBezTo>
                    <a:pt x="1148" y="1758"/>
                    <a:pt x="1297" y="1702"/>
                    <a:pt x="1408" y="1603"/>
                  </a:cubicBezTo>
                  <a:cubicBezTo>
                    <a:pt x="1408" y="1681"/>
                    <a:pt x="1423" y="1759"/>
                    <a:pt x="1470" y="1806"/>
                  </a:cubicBezTo>
                  <a:cubicBezTo>
                    <a:pt x="1673" y="1626"/>
                    <a:pt x="1806" y="1368"/>
                    <a:pt x="1822" y="1095"/>
                  </a:cubicBezTo>
                  <a:cubicBezTo>
                    <a:pt x="1845" y="821"/>
                    <a:pt x="1744" y="548"/>
                    <a:pt x="1556" y="337"/>
                  </a:cubicBezTo>
                  <a:cubicBezTo>
                    <a:pt x="1376" y="134"/>
                    <a:pt x="1111" y="9"/>
                    <a:pt x="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7375795" y="2951185"/>
              <a:ext cx="65930" cy="85967"/>
            </a:xfrm>
            <a:custGeom>
              <a:avLst/>
              <a:gdLst/>
              <a:ahLst/>
              <a:cxnLst/>
              <a:rect l="l" t="t" r="r" b="b"/>
              <a:pathLst>
                <a:path w="1971" h="2570" extrusionOk="0">
                  <a:moveTo>
                    <a:pt x="579" y="0"/>
                  </a:moveTo>
                  <a:cubicBezTo>
                    <a:pt x="235" y="196"/>
                    <a:pt x="17" y="586"/>
                    <a:pt x="1" y="985"/>
                  </a:cubicBezTo>
                  <a:cubicBezTo>
                    <a:pt x="149" y="1141"/>
                    <a:pt x="337" y="1251"/>
                    <a:pt x="540" y="1298"/>
                  </a:cubicBezTo>
                  <a:cubicBezTo>
                    <a:pt x="235" y="1587"/>
                    <a:pt x="118" y="2040"/>
                    <a:pt x="267" y="2446"/>
                  </a:cubicBezTo>
                  <a:cubicBezTo>
                    <a:pt x="490" y="2527"/>
                    <a:pt x="730" y="2569"/>
                    <a:pt x="962" y="2569"/>
                  </a:cubicBezTo>
                  <a:cubicBezTo>
                    <a:pt x="1088" y="2569"/>
                    <a:pt x="1212" y="2557"/>
                    <a:pt x="1329" y="2532"/>
                  </a:cubicBezTo>
                  <a:cubicBezTo>
                    <a:pt x="1486" y="2454"/>
                    <a:pt x="1619" y="2298"/>
                    <a:pt x="1697" y="2141"/>
                  </a:cubicBezTo>
                  <a:cubicBezTo>
                    <a:pt x="1775" y="1985"/>
                    <a:pt x="1822" y="1798"/>
                    <a:pt x="1861" y="1618"/>
                  </a:cubicBezTo>
                  <a:cubicBezTo>
                    <a:pt x="1908" y="1415"/>
                    <a:pt x="1970" y="1212"/>
                    <a:pt x="1955" y="1001"/>
                  </a:cubicBezTo>
                  <a:cubicBezTo>
                    <a:pt x="1947" y="782"/>
                    <a:pt x="1876" y="571"/>
                    <a:pt x="1712" y="430"/>
                  </a:cubicBezTo>
                  <a:lnTo>
                    <a:pt x="5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7426004" y="305049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7432794" y="312081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379207" y="3057355"/>
              <a:ext cx="95199" cy="99045"/>
            </a:xfrm>
            <a:custGeom>
              <a:avLst/>
              <a:gdLst/>
              <a:ahLst/>
              <a:cxnLst/>
              <a:rect l="l" t="t" r="r" b="b"/>
              <a:pathLst>
                <a:path w="2846" h="2961" extrusionOk="0">
                  <a:moveTo>
                    <a:pt x="1476" y="1"/>
                  </a:moveTo>
                  <a:cubicBezTo>
                    <a:pt x="1398" y="1"/>
                    <a:pt x="1320" y="8"/>
                    <a:pt x="1243" y="22"/>
                  </a:cubicBezTo>
                  <a:cubicBezTo>
                    <a:pt x="868" y="93"/>
                    <a:pt x="524" y="312"/>
                    <a:pt x="313" y="624"/>
                  </a:cubicBezTo>
                  <a:cubicBezTo>
                    <a:pt x="94" y="937"/>
                    <a:pt x="1" y="1327"/>
                    <a:pt x="40" y="1703"/>
                  </a:cubicBezTo>
                  <a:cubicBezTo>
                    <a:pt x="153" y="1745"/>
                    <a:pt x="278" y="1767"/>
                    <a:pt x="404" y="1767"/>
                  </a:cubicBezTo>
                  <a:cubicBezTo>
                    <a:pt x="557" y="1767"/>
                    <a:pt x="711" y="1735"/>
                    <a:pt x="852" y="1671"/>
                  </a:cubicBezTo>
                  <a:lnTo>
                    <a:pt x="852" y="1671"/>
                  </a:lnTo>
                  <a:cubicBezTo>
                    <a:pt x="751" y="2015"/>
                    <a:pt x="829" y="2398"/>
                    <a:pt x="1048" y="2679"/>
                  </a:cubicBezTo>
                  <a:cubicBezTo>
                    <a:pt x="1097" y="2689"/>
                    <a:pt x="1146" y="2694"/>
                    <a:pt x="1195" y="2694"/>
                  </a:cubicBezTo>
                  <a:cubicBezTo>
                    <a:pt x="1342" y="2694"/>
                    <a:pt x="1485" y="2650"/>
                    <a:pt x="1603" y="2562"/>
                  </a:cubicBezTo>
                  <a:lnTo>
                    <a:pt x="1603" y="2562"/>
                  </a:lnTo>
                  <a:cubicBezTo>
                    <a:pt x="1532" y="2679"/>
                    <a:pt x="1501" y="2812"/>
                    <a:pt x="1524" y="2961"/>
                  </a:cubicBezTo>
                  <a:cubicBezTo>
                    <a:pt x="1892" y="2804"/>
                    <a:pt x="2236" y="2570"/>
                    <a:pt x="2470" y="2250"/>
                  </a:cubicBezTo>
                  <a:cubicBezTo>
                    <a:pt x="2712" y="1929"/>
                    <a:pt x="2845" y="1515"/>
                    <a:pt x="2783" y="1116"/>
                  </a:cubicBezTo>
                  <a:cubicBezTo>
                    <a:pt x="2740" y="807"/>
                    <a:pt x="2575" y="511"/>
                    <a:pt x="2331" y="322"/>
                  </a:cubicBezTo>
                  <a:lnTo>
                    <a:pt x="2331" y="322"/>
                  </a:lnTo>
                  <a:cubicBezTo>
                    <a:pt x="2323" y="313"/>
                    <a:pt x="2314" y="304"/>
                    <a:pt x="2306" y="296"/>
                  </a:cubicBezTo>
                  <a:cubicBezTo>
                    <a:pt x="2071" y="104"/>
                    <a:pt x="1772" y="1"/>
                    <a:pt x="1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7382084" y="2937504"/>
              <a:ext cx="83692" cy="106505"/>
            </a:xfrm>
            <a:custGeom>
              <a:avLst/>
              <a:gdLst/>
              <a:ahLst/>
              <a:cxnLst/>
              <a:rect l="l" t="t" r="r" b="b"/>
              <a:pathLst>
                <a:path w="2502" h="3184" extrusionOk="0">
                  <a:moveTo>
                    <a:pt x="602" y="1"/>
                  </a:moveTo>
                  <a:cubicBezTo>
                    <a:pt x="522" y="1"/>
                    <a:pt x="442" y="8"/>
                    <a:pt x="360" y="26"/>
                  </a:cubicBezTo>
                  <a:cubicBezTo>
                    <a:pt x="227" y="58"/>
                    <a:pt x="94" y="128"/>
                    <a:pt x="1" y="230"/>
                  </a:cubicBezTo>
                  <a:cubicBezTo>
                    <a:pt x="24" y="425"/>
                    <a:pt x="118" y="620"/>
                    <a:pt x="274" y="753"/>
                  </a:cubicBezTo>
                  <a:cubicBezTo>
                    <a:pt x="404" y="863"/>
                    <a:pt x="576" y="925"/>
                    <a:pt x="779" y="925"/>
                  </a:cubicBezTo>
                  <a:cubicBezTo>
                    <a:pt x="820" y="925"/>
                    <a:pt x="863" y="923"/>
                    <a:pt x="907" y="917"/>
                  </a:cubicBezTo>
                  <a:lnTo>
                    <a:pt x="907" y="917"/>
                  </a:lnTo>
                  <a:cubicBezTo>
                    <a:pt x="634" y="1183"/>
                    <a:pt x="438" y="1535"/>
                    <a:pt x="352" y="1894"/>
                  </a:cubicBezTo>
                  <a:cubicBezTo>
                    <a:pt x="516" y="2121"/>
                    <a:pt x="774" y="2277"/>
                    <a:pt x="1048" y="2332"/>
                  </a:cubicBezTo>
                  <a:cubicBezTo>
                    <a:pt x="954" y="2605"/>
                    <a:pt x="946" y="2910"/>
                    <a:pt x="1016" y="3183"/>
                  </a:cubicBezTo>
                  <a:cubicBezTo>
                    <a:pt x="1485" y="2996"/>
                    <a:pt x="1899" y="2660"/>
                    <a:pt x="2173" y="2238"/>
                  </a:cubicBezTo>
                  <a:cubicBezTo>
                    <a:pt x="2368" y="1933"/>
                    <a:pt x="2501" y="1566"/>
                    <a:pt x="2454" y="1199"/>
                  </a:cubicBezTo>
                  <a:cubicBezTo>
                    <a:pt x="2392" y="831"/>
                    <a:pt x="2150" y="519"/>
                    <a:pt x="1837" y="308"/>
                  </a:cubicBezTo>
                  <a:cubicBezTo>
                    <a:pt x="1524" y="112"/>
                    <a:pt x="1141" y="26"/>
                    <a:pt x="774" y="11"/>
                  </a:cubicBezTo>
                  <a:cubicBezTo>
                    <a:pt x="716" y="4"/>
                    <a:pt x="659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523510" y="2728743"/>
              <a:ext cx="75564" cy="59574"/>
            </a:xfrm>
            <a:custGeom>
              <a:avLst/>
              <a:gdLst/>
              <a:ahLst/>
              <a:cxnLst/>
              <a:rect l="l" t="t" r="r" b="b"/>
              <a:pathLst>
                <a:path w="2259" h="1781" extrusionOk="0">
                  <a:moveTo>
                    <a:pt x="1594" y="0"/>
                  </a:moveTo>
                  <a:cubicBezTo>
                    <a:pt x="1344" y="110"/>
                    <a:pt x="1118" y="305"/>
                    <a:pt x="993" y="555"/>
                  </a:cubicBezTo>
                  <a:cubicBezTo>
                    <a:pt x="821" y="352"/>
                    <a:pt x="578" y="235"/>
                    <a:pt x="336" y="203"/>
                  </a:cubicBezTo>
                  <a:cubicBezTo>
                    <a:pt x="156" y="407"/>
                    <a:pt x="39" y="672"/>
                    <a:pt x="0" y="954"/>
                  </a:cubicBezTo>
                  <a:cubicBezTo>
                    <a:pt x="211" y="1446"/>
                    <a:pt x="492" y="1673"/>
                    <a:pt x="821" y="1759"/>
                  </a:cubicBezTo>
                  <a:cubicBezTo>
                    <a:pt x="891" y="1774"/>
                    <a:pt x="962" y="1781"/>
                    <a:pt x="1033" y="1781"/>
                  </a:cubicBezTo>
                  <a:cubicBezTo>
                    <a:pt x="1290" y="1781"/>
                    <a:pt x="1542" y="1685"/>
                    <a:pt x="1751" y="1532"/>
                  </a:cubicBezTo>
                  <a:cubicBezTo>
                    <a:pt x="2016" y="1329"/>
                    <a:pt x="2188" y="1024"/>
                    <a:pt x="2259" y="704"/>
                  </a:cubicBezTo>
                  <a:cubicBezTo>
                    <a:pt x="2149" y="368"/>
                    <a:pt x="1907" y="118"/>
                    <a:pt x="1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499962" y="3056151"/>
              <a:ext cx="101989" cy="101554"/>
            </a:xfrm>
            <a:custGeom>
              <a:avLst/>
              <a:gdLst/>
              <a:ahLst/>
              <a:cxnLst/>
              <a:rect l="l" t="t" r="r" b="b"/>
              <a:pathLst>
                <a:path w="3049" h="3036" extrusionOk="0">
                  <a:moveTo>
                    <a:pt x="1125" y="1"/>
                  </a:moveTo>
                  <a:cubicBezTo>
                    <a:pt x="848" y="1"/>
                    <a:pt x="557" y="66"/>
                    <a:pt x="384" y="332"/>
                  </a:cubicBezTo>
                  <a:cubicBezTo>
                    <a:pt x="87" y="777"/>
                    <a:pt x="1" y="1363"/>
                    <a:pt x="157" y="1871"/>
                  </a:cubicBezTo>
                  <a:cubicBezTo>
                    <a:pt x="313" y="2395"/>
                    <a:pt x="704" y="2833"/>
                    <a:pt x="1212" y="3036"/>
                  </a:cubicBezTo>
                  <a:cubicBezTo>
                    <a:pt x="1392" y="2723"/>
                    <a:pt x="1439" y="2340"/>
                    <a:pt x="1337" y="1996"/>
                  </a:cubicBezTo>
                  <a:lnTo>
                    <a:pt x="1337" y="1996"/>
                  </a:lnTo>
                  <a:cubicBezTo>
                    <a:pt x="1451" y="2043"/>
                    <a:pt x="1571" y="2064"/>
                    <a:pt x="1690" y="2064"/>
                  </a:cubicBezTo>
                  <a:cubicBezTo>
                    <a:pt x="1835" y="2064"/>
                    <a:pt x="1978" y="2033"/>
                    <a:pt x="2111" y="1973"/>
                  </a:cubicBezTo>
                  <a:cubicBezTo>
                    <a:pt x="2150" y="1660"/>
                    <a:pt x="2134" y="1348"/>
                    <a:pt x="2033" y="1043"/>
                  </a:cubicBezTo>
                  <a:lnTo>
                    <a:pt x="2033" y="1043"/>
                  </a:lnTo>
                  <a:cubicBezTo>
                    <a:pt x="2154" y="1128"/>
                    <a:pt x="2299" y="1171"/>
                    <a:pt x="2450" y="1171"/>
                  </a:cubicBezTo>
                  <a:cubicBezTo>
                    <a:pt x="2493" y="1171"/>
                    <a:pt x="2536" y="1167"/>
                    <a:pt x="2580" y="1160"/>
                  </a:cubicBezTo>
                  <a:cubicBezTo>
                    <a:pt x="2767" y="1129"/>
                    <a:pt x="2947" y="1035"/>
                    <a:pt x="3048" y="895"/>
                  </a:cubicBezTo>
                  <a:cubicBezTo>
                    <a:pt x="2798" y="691"/>
                    <a:pt x="2541" y="488"/>
                    <a:pt x="2259" y="324"/>
                  </a:cubicBezTo>
                  <a:cubicBezTo>
                    <a:pt x="1978" y="152"/>
                    <a:pt x="1665" y="35"/>
                    <a:pt x="1337" y="12"/>
                  </a:cubicBezTo>
                  <a:cubicBezTo>
                    <a:pt x="1269" y="5"/>
                    <a:pt x="1197" y="1"/>
                    <a:pt x="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7525584" y="3181622"/>
              <a:ext cx="80012" cy="71851"/>
            </a:xfrm>
            <a:custGeom>
              <a:avLst/>
              <a:gdLst/>
              <a:ahLst/>
              <a:cxnLst/>
              <a:rect l="l" t="t" r="r" b="b"/>
              <a:pathLst>
                <a:path w="2392" h="2148" extrusionOk="0">
                  <a:moveTo>
                    <a:pt x="1051" y="0"/>
                  </a:moveTo>
                  <a:cubicBezTo>
                    <a:pt x="938" y="0"/>
                    <a:pt x="825" y="19"/>
                    <a:pt x="720" y="58"/>
                  </a:cubicBezTo>
                  <a:cubicBezTo>
                    <a:pt x="555" y="120"/>
                    <a:pt x="413" y="240"/>
                    <a:pt x="320" y="388"/>
                  </a:cubicBezTo>
                  <a:lnTo>
                    <a:pt x="320" y="388"/>
                  </a:lnTo>
                  <a:cubicBezTo>
                    <a:pt x="159" y="598"/>
                    <a:pt x="37" y="847"/>
                    <a:pt x="16" y="1113"/>
                  </a:cubicBezTo>
                  <a:cubicBezTo>
                    <a:pt x="1" y="1418"/>
                    <a:pt x="102" y="1738"/>
                    <a:pt x="344" y="1926"/>
                  </a:cubicBezTo>
                  <a:cubicBezTo>
                    <a:pt x="547" y="2087"/>
                    <a:pt x="830" y="2147"/>
                    <a:pt x="1106" y="2147"/>
                  </a:cubicBezTo>
                  <a:cubicBezTo>
                    <a:pt x="1139" y="2147"/>
                    <a:pt x="1172" y="2146"/>
                    <a:pt x="1204" y="2145"/>
                  </a:cubicBezTo>
                  <a:cubicBezTo>
                    <a:pt x="1384" y="2145"/>
                    <a:pt x="1595" y="2121"/>
                    <a:pt x="1767" y="2051"/>
                  </a:cubicBezTo>
                  <a:cubicBezTo>
                    <a:pt x="1946" y="1981"/>
                    <a:pt x="2111" y="1856"/>
                    <a:pt x="2197" y="1676"/>
                  </a:cubicBezTo>
                  <a:cubicBezTo>
                    <a:pt x="2142" y="1652"/>
                    <a:pt x="2071" y="1652"/>
                    <a:pt x="2001" y="1637"/>
                  </a:cubicBezTo>
                  <a:cubicBezTo>
                    <a:pt x="2197" y="1543"/>
                    <a:pt x="2337" y="1379"/>
                    <a:pt x="2392" y="1184"/>
                  </a:cubicBezTo>
                  <a:cubicBezTo>
                    <a:pt x="2298" y="1113"/>
                    <a:pt x="2189" y="1066"/>
                    <a:pt x="2079" y="1027"/>
                  </a:cubicBezTo>
                  <a:cubicBezTo>
                    <a:pt x="2157" y="988"/>
                    <a:pt x="2236" y="957"/>
                    <a:pt x="2314" y="926"/>
                  </a:cubicBezTo>
                  <a:cubicBezTo>
                    <a:pt x="2181" y="637"/>
                    <a:pt x="1962" y="363"/>
                    <a:pt x="1681" y="183"/>
                  </a:cubicBezTo>
                  <a:cubicBezTo>
                    <a:pt x="1495" y="70"/>
                    <a:pt x="1271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7516452" y="2734228"/>
              <a:ext cx="100919" cy="83391"/>
            </a:xfrm>
            <a:custGeom>
              <a:avLst/>
              <a:gdLst/>
              <a:ahLst/>
              <a:cxnLst/>
              <a:rect l="l" t="t" r="r" b="b"/>
              <a:pathLst>
                <a:path w="3017" h="2493" extrusionOk="0">
                  <a:moveTo>
                    <a:pt x="2595" y="0"/>
                  </a:moveTo>
                  <a:cubicBezTo>
                    <a:pt x="2180" y="39"/>
                    <a:pt x="1805" y="313"/>
                    <a:pt x="1649" y="680"/>
                  </a:cubicBezTo>
                  <a:cubicBezTo>
                    <a:pt x="1540" y="501"/>
                    <a:pt x="1407" y="344"/>
                    <a:pt x="1227" y="243"/>
                  </a:cubicBezTo>
                  <a:cubicBezTo>
                    <a:pt x="1222" y="243"/>
                    <a:pt x="1217" y="242"/>
                    <a:pt x="1212" y="242"/>
                  </a:cubicBezTo>
                  <a:cubicBezTo>
                    <a:pt x="935" y="242"/>
                    <a:pt x="632" y="459"/>
                    <a:pt x="547" y="743"/>
                  </a:cubicBezTo>
                  <a:cubicBezTo>
                    <a:pt x="391" y="618"/>
                    <a:pt x="203" y="508"/>
                    <a:pt x="0" y="438"/>
                  </a:cubicBezTo>
                  <a:lnTo>
                    <a:pt x="0" y="438"/>
                  </a:lnTo>
                  <a:cubicBezTo>
                    <a:pt x="8" y="1071"/>
                    <a:pt x="281" y="1712"/>
                    <a:pt x="743" y="2157"/>
                  </a:cubicBezTo>
                  <a:cubicBezTo>
                    <a:pt x="917" y="2331"/>
                    <a:pt x="1134" y="2493"/>
                    <a:pt x="1373" y="2493"/>
                  </a:cubicBezTo>
                  <a:cubicBezTo>
                    <a:pt x="1402" y="2493"/>
                    <a:pt x="1432" y="2490"/>
                    <a:pt x="1461" y="2485"/>
                  </a:cubicBezTo>
                  <a:cubicBezTo>
                    <a:pt x="2219" y="2353"/>
                    <a:pt x="2657" y="1954"/>
                    <a:pt x="2845" y="1477"/>
                  </a:cubicBezTo>
                  <a:cubicBezTo>
                    <a:pt x="3017" y="985"/>
                    <a:pt x="2915" y="399"/>
                    <a:pt x="2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7582583" y="2754867"/>
              <a:ext cx="70078" cy="67000"/>
            </a:xfrm>
            <a:custGeom>
              <a:avLst/>
              <a:gdLst/>
              <a:ahLst/>
              <a:cxnLst/>
              <a:rect l="l" t="t" r="r" b="b"/>
              <a:pathLst>
                <a:path w="2095" h="2003" extrusionOk="0">
                  <a:moveTo>
                    <a:pt x="914" y="1"/>
                  </a:moveTo>
                  <a:cubicBezTo>
                    <a:pt x="672" y="40"/>
                    <a:pt x="453" y="212"/>
                    <a:pt x="344" y="446"/>
                  </a:cubicBezTo>
                  <a:cubicBezTo>
                    <a:pt x="297" y="391"/>
                    <a:pt x="211" y="345"/>
                    <a:pt x="125" y="345"/>
                  </a:cubicBezTo>
                  <a:lnTo>
                    <a:pt x="86" y="860"/>
                  </a:lnTo>
                  <a:cubicBezTo>
                    <a:pt x="0" y="1149"/>
                    <a:pt x="117" y="1470"/>
                    <a:pt x="336" y="1681"/>
                  </a:cubicBezTo>
                  <a:cubicBezTo>
                    <a:pt x="547" y="1892"/>
                    <a:pt x="852" y="1993"/>
                    <a:pt x="1157" y="2001"/>
                  </a:cubicBezTo>
                  <a:cubicBezTo>
                    <a:pt x="1171" y="2002"/>
                    <a:pt x="1185" y="2002"/>
                    <a:pt x="1199" y="2002"/>
                  </a:cubicBezTo>
                  <a:cubicBezTo>
                    <a:pt x="1392" y="2002"/>
                    <a:pt x="1605" y="1952"/>
                    <a:pt x="1743" y="1814"/>
                  </a:cubicBezTo>
                  <a:cubicBezTo>
                    <a:pt x="1868" y="1689"/>
                    <a:pt x="1930" y="1517"/>
                    <a:pt x="1977" y="1345"/>
                  </a:cubicBezTo>
                  <a:cubicBezTo>
                    <a:pt x="2040" y="1149"/>
                    <a:pt x="2094" y="931"/>
                    <a:pt x="1985" y="743"/>
                  </a:cubicBezTo>
                  <a:cubicBezTo>
                    <a:pt x="1952" y="731"/>
                    <a:pt x="1917" y="725"/>
                    <a:pt x="1881" y="725"/>
                  </a:cubicBezTo>
                  <a:cubicBezTo>
                    <a:pt x="1824" y="725"/>
                    <a:pt x="1767" y="741"/>
                    <a:pt x="1719" y="774"/>
                  </a:cubicBezTo>
                  <a:cubicBezTo>
                    <a:pt x="1712" y="602"/>
                    <a:pt x="1672" y="431"/>
                    <a:pt x="1626" y="266"/>
                  </a:cubicBezTo>
                  <a:cubicBezTo>
                    <a:pt x="1581" y="252"/>
                    <a:pt x="1535" y="246"/>
                    <a:pt x="1490" y="246"/>
                  </a:cubicBezTo>
                  <a:cubicBezTo>
                    <a:pt x="1410" y="246"/>
                    <a:pt x="1331" y="268"/>
                    <a:pt x="1266" y="313"/>
                  </a:cubicBezTo>
                  <a:cubicBezTo>
                    <a:pt x="1165" y="157"/>
                    <a:pt x="1047" y="55"/>
                    <a:pt x="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7574221" y="2766374"/>
              <a:ext cx="80514" cy="67970"/>
            </a:xfrm>
            <a:custGeom>
              <a:avLst/>
              <a:gdLst/>
              <a:ahLst/>
              <a:cxnLst/>
              <a:rect l="l" t="t" r="r" b="b"/>
              <a:pathLst>
                <a:path w="2407" h="2032" extrusionOk="0">
                  <a:moveTo>
                    <a:pt x="383" y="1"/>
                  </a:moveTo>
                  <a:cubicBezTo>
                    <a:pt x="188" y="47"/>
                    <a:pt x="47" y="251"/>
                    <a:pt x="31" y="454"/>
                  </a:cubicBezTo>
                  <a:cubicBezTo>
                    <a:pt x="0" y="665"/>
                    <a:pt x="70" y="868"/>
                    <a:pt x="156" y="1056"/>
                  </a:cubicBezTo>
                  <a:cubicBezTo>
                    <a:pt x="297" y="1337"/>
                    <a:pt x="477" y="1587"/>
                    <a:pt x="711" y="1806"/>
                  </a:cubicBezTo>
                  <a:cubicBezTo>
                    <a:pt x="727" y="1821"/>
                    <a:pt x="735" y="1837"/>
                    <a:pt x="743" y="1853"/>
                  </a:cubicBezTo>
                  <a:cubicBezTo>
                    <a:pt x="849" y="1981"/>
                    <a:pt x="993" y="2032"/>
                    <a:pt x="1150" y="2032"/>
                  </a:cubicBezTo>
                  <a:cubicBezTo>
                    <a:pt x="1432" y="2032"/>
                    <a:pt x="1753" y="1867"/>
                    <a:pt x="1954" y="1696"/>
                  </a:cubicBezTo>
                  <a:cubicBezTo>
                    <a:pt x="2259" y="1415"/>
                    <a:pt x="2407" y="962"/>
                    <a:pt x="2305" y="571"/>
                  </a:cubicBezTo>
                  <a:lnTo>
                    <a:pt x="2305" y="571"/>
                  </a:lnTo>
                  <a:cubicBezTo>
                    <a:pt x="2032" y="712"/>
                    <a:pt x="1860" y="938"/>
                    <a:pt x="1766" y="1196"/>
                  </a:cubicBezTo>
                  <a:cubicBezTo>
                    <a:pt x="1704" y="946"/>
                    <a:pt x="1594" y="743"/>
                    <a:pt x="1415" y="602"/>
                  </a:cubicBezTo>
                  <a:cubicBezTo>
                    <a:pt x="1383" y="597"/>
                    <a:pt x="1351" y="595"/>
                    <a:pt x="1319" y="595"/>
                  </a:cubicBezTo>
                  <a:cubicBezTo>
                    <a:pt x="1091" y="595"/>
                    <a:pt x="864" y="713"/>
                    <a:pt x="727" y="891"/>
                  </a:cubicBezTo>
                  <a:cubicBezTo>
                    <a:pt x="711" y="563"/>
                    <a:pt x="594" y="243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597736" y="2844279"/>
              <a:ext cx="58069" cy="66733"/>
            </a:xfrm>
            <a:custGeom>
              <a:avLst/>
              <a:gdLst/>
              <a:ahLst/>
              <a:cxnLst/>
              <a:rect l="l" t="t" r="r" b="b"/>
              <a:pathLst>
                <a:path w="1736" h="1995" extrusionOk="0">
                  <a:moveTo>
                    <a:pt x="1196" y="0"/>
                  </a:moveTo>
                  <a:lnTo>
                    <a:pt x="344" y="563"/>
                  </a:lnTo>
                  <a:cubicBezTo>
                    <a:pt x="118" y="680"/>
                    <a:pt x="0" y="954"/>
                    <a:pt x="32" y="1196"/>
                  </a:cubicBezTo>
                  <a:cubicBezTo>
                    <a:pt x="63" y="1438"/>
                    <a:pt x="204" y="1665"/>
                    <a:pt x="415" y="1813"/>
                  </a:cubicBezTo>
                  <a:cubicBezTo>
                    <a:pt x="565" y="1920"/>
                    <a:pt x="741" y="1995"/>
                    <a:pt x="925" y="1995"/>
                  </a:cubicBezTo>
                  <a:cubicBezTo>
                    <a:pt x="943" y="1995"/>
                    <a:pt x="960" y="1994"/>
                    <a:pt x="977" y="1993"/>
                  </a:cubicBezTo>
                  <a:cubicBezTo>
                    <a:pt x="1180" y="1985"/>
                    <a:pt x="1391" y="1884"/>
                    <a:pt x="1509" y="1719"/>
                  </a:cubicBezTo>
                  <a:cubicBezTo>
                    <a:pt x="1516" y="1446"/>
                    <a:pt x="1360" y="1188"/>
                    <a:pt x="1126" y="1047"/>
                  </a:cubicBezTo>
                  <a:cubicBezTo>
                    <a:pt x="1376" y="938"/>
                    <a:pt x="1595" y="766"/>
                    <a:pt x="1735" y="539"/>
                  </a:cubicBezTo>
                  <a:cubicBezTo>
                    <a:pt x="1673" y="274"/>
                    <a:pt x="1454" y="71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510431" y="2893919"/>
              <a:ext cx="96470" cy="81718"/>
            </a:xfrm>
            <a:custGeom>
              <a:avLst/>
              <a:gdLst/>
              <a:ahLst/>
              <a:cxnLst/>
              <a:rect l="l" t="t" r="r" b="b"/>
              <a:pathLst>
                <a:path w="2884" h="2443" extrusionOk="0">
                  <a:moveTo>
                    <a:pt x="1071" y="1"/>
                  </a:moveTo>
                  <a:cubicBezTo>
                    <a:pt x="719" y="79"/>
                    <a:pt x="438" y="384"/>
                    <a:pt x="383" y="728"/>
                  </a:cubicBezTo>
                  <a:cubicBezTo>
                    <a:pt x="336" y="681"/>
                    <a:pt x="274" y="626"/>
                    <a:pt x="211" y="611"/>
                  </a:cubicBezTo>
                  <a:lnTo>
                    <a:pt x="211" y="611"/>
                  </a:lnTo>
                  <a:cubicBezTo>
                    <a:pt x="0" y="1134"/>
                    <a:pt x="141" y="1759"/>
                    <a:pt x="540" y="2166"/>
                  </a:cubicBezTo>
                  <a:cubicBezTo>
                    <a:pt x="741" y="2367"/>
                    <a:pt x="1002" y="2443"/>
                    <a:pt x="1260" y="2443"/>
                  </a:cubicBezTo>
                  <a:cubicBezTo>
                    <a:pt x="1452" y="2443"/>
                    <a:pt x="1642" y="2401"/>
                    <a:pt x="1806" y="2337"/>
                  </a:cubicBezTo>
                  <a:cubicBezTo>
                    <a:pt x="2110" y="2306"/>
                    <a:pt x="2439" y="2111"/>
                    <a:pt x="2642" y="1830"/>
                  </a:cubicBezTo>
                  <a:cubicBezTo>
                    <a:pt x="2610" y="1775"/>
                    <a:pt x="2564" y="1736"/>
                    <a:pt x="2509" y="1705"/>
                  </a:cubicBezTo>
                  <a:cubicBezTo>
                    <a:pt x="2720" y="1509"/>
                    <a:pt x="2845" y="1251"/>
                    <a:pt x="2884" y="978"/>
                  </a:cubicBezTo>
                  <a:cubicBezTo>
                    <a:pt x="2726" y="832"/>
                    <a:pt x="2501" y="753"/>
                    <a:pt x="2285" y="753"/>
                  </a:cubicBezTo>
                  <a:cubicBezTo>
                    <a:pt x="2234" y="753"/>
                    <a:pt x="2183" y="758"/>
                    <a:pt x="2134" y="767"/>
                  </a:cubicBezTo>
                  <a:cubicBezTo>
                    <a:pt x="2196" y="532"/>
                    <a:pt x="2134" y="275"/>
                    <a:pt x="1985" y="103"/>
                  </a:cubicBezTo>
                  <a:cubicBezTo>
                    <a:pt x="1979" y="102"/>
                    <a:pt x="1973" y="102"/>
                    <a:pt x="1967" y="102"/>
                  </a:cubicBezTo>
                  <a:cubicBezTo>
                    <a:pt x="1700" y="102"/>
                    <a:pt x="1459" y="264"/>
                    <a:pt x="1337" y="501"/>
                  </a:cubicBezTo>
                  <a:cubicBezTo>
                    <a:pt x="1313" y="306"/>
                    <a:pt x="1212" y="118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532140" y="2936802"/>
              <a:ext cx="92021" cy="110853"/>
            </a:xfrm>
            <a:custGeom>
              <a:avLst/>
              <a:gdLst/>
              <a:ahLst/>
              <a:cxnLst/>
              <a:rect l="l" t="t" r="r" b="b"/>
              <a:pathLst>
                <a:path w="2751" h="3314" extrusionOk="0">
                  <a:moveTo>
                    <a:pt x="1024" y="1"/>
                  </a:moveTo>
                  <a:cubicBezTo>
                    <a:pt x="664" y="204"/>
                    <a:pt x="430" y="618"/>
                    <a:pt x="422" y="1040"/>
                  </a:cubicBezTo>
                  <a:cubicBezTo>
                    <a:pt x="242" y="1118"/>
                    <a:pt x="86" y="1313"/>
                    <a:pt x="55" y="1524"/>
                  </a:cubicBezTo>
                  <a:cubicBezTo>
                    <a:pt x="0" y="1751"/>
                    <a:pt x="47" y="1985"/>
                    <a:pt x="164" y="2173"/>
                  </a:cubicBezTo>
                  <a:cubicBezTo>
                    <a:pt x="281" y="2368"/>
                    <a:pt x="453" y="2509"/>
                    <a:pt x="664" y="2603"/>
                  </a:cubicBezTo>
                  <a:cubicBezTo>
                    <a:pt x="977" y="2954"/>
                    <a:pt x="1430" y="3228"/>
                    <a:pt x="1922" y="3314"/>
                  </a:cubicBezTo>
                  <a:cubicBezTo>
                    <a:pt x="2032" y="3134"/>
                    <a:pt x="2079" y="2939"/>
                    <a:pt x="2071" y="2736"/>
                  </a:cubicBezTo>
                  <a:lnTo>
                    <a:pt x="2071" y="2736"/>
                  </a:lnTo>
                  <a:cubicBezTo>
                    <a:pt x="2153" y="2753"/>
                    <a:pt x="2239" y="2762"/>
                    <a:pt x="2326" y="2762"/>
                  </a:cubicBezTo>
                  <a:cubicBezTo>
                    <a:pt x="2472" y="2762"/>
                    <a:pt x="2619" y="2738"/>
                    <a:pt x="2751" y="2689"/>
                  </a:cubicBezTo>
                  <a:cubicBezTo>
                    <a:pt x="2743" y="2540"/>
                    <a:pt x="2735" y="2376"/>
                    <a:pt x="2680" y="2228"/>
                  </a:cubicBezTo>
                  <a:cubicBezTo>
                    <a:pt x="2633" y="2079"/>
                    <a:pt x="2548" y="1939"/>
                    <a:pt x="2407" y="1860"/>
                  </a:cubicBezTo>
                  <a:cubicBezTo>
                    <a:pt x="2594" y="1743"/>
                    <a:pt x="2696" y="1548"/>
                    <a:pt x="2719" y="1352"/>
                  </a:cubicBezTo>
                  <a:cubicBezTo>
                    <a:pt x="2751" y="1157"/>
                    <a:pt x="2735" y="946"/>
                    <a:pt x="2712" y="751"/>
                  </a:cubicBezTo>
                  <a:cubicBezTo>
                    <a:pt x="2536" y="688"/>
                    <a:pt x="2350" y="657"/>
                    <a:pt x="2165" y="657"/>
                  </a:cubicBezTo>
                  <a:cubicBezTo>
                    <a:pt x="1979" y="657"/>
                    <a:pt x="1793" y="688"/>
                    <a:pt x="1618" y="751"/>
                  </a:cubicBezTo>
                  <a:cubicBezTo>
                    <a:pt x="1625" y="579"/>
                    <a:pt x="1539" y="423"/>
                    <a:pt x="1422" y="305"/>
                  </a:cubicBezTo>
                  <a:cubicBezTo>
                    <a:pt x="1305" y="188"/>
                    <a:pt x="1164" y="94"/>
                    <a:pt x="1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7531605" y="2972861"/>
              <a:ext cx="37665" cy="49974"/>
            </a:xfrm>
            <a:custGeom>
              <a:avLst/>
              <a:gdLst/>
              <a:ahLst/>
              <a:cxnLst/>
              <a:rect l="l" t="t" r="r" b="b"/>
              <a:pathLst>
                <a:path w="1126" h="1494" extrusionOk="0">
                  <a:moveTo>
                    <a:pt x="368" y="1"/>
                  </a:moveTo>
                  <a:cubicBezTo>
                    <a:pt x="141" y="134"/>
                    <a:pt x="0" y="407"/>
                    <a:pt x="24" y="681"/>
                  </a:cubicBezTo>
                  <a:cubicBezTo>
                    <a:pt x="55" y="1025"/>
                    <a:pt x="297" y="1345"/>
                    <a:pt x="633" y="1493"/>
                  </a:cubicBezTo>
                  <a:cubicBezTo>
                    <a:pt x="891" y="1290"/>
                    <a:pt x="1071" y="986"/>
                    <a:pt x="1126" y="665"/>
                  </a:cubicBezTo>
                  <a:cubicBezTo>
                    <a:pt x="977" y="353"/>
                    <a:pt x="696" y="103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575793" y="2836619"/>
              <a:ext cx="74527" cy="80882"/>
            </a:xfrm>
            <a:custGeom>
              <a:avLst/>
              <a:gdLst/>
              <a:ahLst/>
              <a:cxnLst/>
              <a:rect l="l" t="t" r="r" b="b"/>
              <a:pathLst>
                <a:path w="2228" h="2418" extrusionOk="0">
                  <a:moveTo>
                    <a:pt x="1477" y="0"/>
                  </a:moveTo>
                  <a:cubicBezTo>
                    <a:pt x="1076" y="0"/>
                    <a:pt x="692" y="217"/>
                    <a:pt x="406" y="503"/>
                  </a:cubicBezTo>
                  <a:cubicBezTo>
                    <a:pt x="211" y="698"/>
                    <a:pt x="55" y="948"/>
                    <a:pt x="31" y="1222"/>
                  </a:cubicBezTo>
                  <a:cubicBezTo>
                    <a:pt x="0" y="1620"/>
                    <a:pt x="297" y="1988"/>
                    <a:pt x="649" y="2167"/>
                  </a:cubicBezTo>
                  <a:cubicBezTo>
                    <a:pt x="1000" y="2355"/>
                    <a:pt x="1407" y="2394"/>
                    <a:pt x="1797" y="2417"/>
                  </a:cubicBezTo>
                  <a:cubicBezTo>
                    <a:pt x="1782" y="2238"/>
                    <a:pt x="1680" y="2058"/>
                    <a:pt x="1555" y="1964"/>
                  </a:cubicBezTo>
                  <a:cubicBezTo>
                    <a:pt x="1860" y="1823"/>
                    <a:pt x="2102" y="1573"/>
                    <a:pt x="2227" y="1269"/>
                  </a:cubicBezTo>
                  <a:cubicBezTo>
                    <a:pt x="2063" y="1034"/>
                    <a:pt x="1813" y="870"/>
                    <a:pt x="1524" y="815"/>
                  </a:cubicBezTo>
                  <a:cubicBezTo>
                    <a:pt x="1665" y="792"/>
                    <a:pt x="1790" y="690"/>
                    <a:pt x="1868" y="573"/>
                  </a:cubicBezTo>
                  <a:cubicBezTo>
                    <a:pt x="1946" y="456"/>
                    <a:pt x="1985" y="307"/>
                    <a:pt x="2008" y="175"/>
                  </a:cubicBezTo>
                  <a:cubicBezTo>
                    <a:pt x="2016" y="135"/>
                    <a:pt x="2016" y="96"/>
                    <a:pt x="1993" y="65"/>
                  </a:cubicBezTo>
                  <a:cubicBezTo>
                    <a:pt x="1977" y="34"/>
                    <a:pt x="1938" y="34"/>
                    <a:pt x="1907" y="34"/>
                  </a:cubicBezTo>
                  <a:cubicBezTo>
                    <a:pt x="1797" y="18"/>
                    <a:pt x="1704" y="10"/>
                    <a:pt x="1625" y="10"/>
                  </a:cubicBezTo>
                  <a:cubicBezTo>
                    <a:pt x="1576" y="4"/>
                    <a:pt x="1526" y="0"/>
                    <a:pt x="1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7456309" y="2811598"/>
              <a:ext cx="210735" cy="891543"/>
            </a:xfrm>
            <a:custGeom>
              <a:avLst/>
              <a:gdLst/>
              <a:ahLst/>
              <a:cxnLst/>
              <a:rect l="l" t="t" r="r" b="b"/>
              <a:pathLst>
                <a:path w="6300" h="26653" extrusionOk="0">
                  <a:moveTo>
                    <a:pt x="3259" y="0"/>
                  </a:moveTo>
                  <a:lnTo>
                    <a:pt x="3228" y="32"/>
                  </a:lnTo>
                  <a:cubicBezTo>
                    <a:pt x="3213" y="40"/>
                    <a:pt x="3189" y="55"/>
                    <a:pt x="3166" y="55"/>
                  </a:cubicBezTo>
                  <a:cubicBezTo>
                    <a:pt x="3142" y="55"/>
                    <a:pt x="3127" y="55"/>
                    <a:pt x="3111" y="40"/>
                  </a:cubicBezTo>
                  <a:lnTo>
                    <a:pt x="3111" y="40"/>
                  </a:lnTo>
                  <a:cubicBezTo>
                    <a:pt x="3173" y="211"/>
                    <a:pt x="3220" y="383"/>
                    <a:pt x="3228" y="563"/>
                  </a:cubicBezTo>
                  <a:cubicBezTo>
                    <a:pt x="3228" y="665"/>
                    <a:pt x="3228" y="774"/>
                    <a:pt x="3213" y="883"/>
                  </a:cubicBezTo>
                  <a:cubicBezTo>
                    <a:pt x="3213" y="899"/>
                    <a:pt x="3205" y="923"/>
                    <a:pt x="3205" y="930"/>
                  </a:cubicBezTo>
                  <a:cubicBezTo>
                    <a:pt x="3080" y="1079"/>
                    <a:pt x="2947" y="1235"/>
                    <a:pt x="2830" y="1391"/>
                  </a:cubicBezTo>
                  <a:cubicBezTo>
                    <a:pt x="2814" y="1282"/>
                    <a:pt x="2775" y="1173"/>
                    <a:pt x="2712" y="1087"/>
                  </a:cubicBezTo>
                  <a:cubicBezTo>
                    <a:pt x="2619" y="930"/>
                    <a:pt x="2494" y="798"/>
                    <a:pt x="2353" y="657"/>
                  </a:cubicBezTo>
                  <a:lnTo>
                    <a:pt x="2353" y="688"/>
                  </a:lnTo>
                  <a:cubicBezTo>
                    <a:pt x="2345" y="696"/>
                    <a:pt x="2345" y="704"/>
                    <a:pt x="2330" y="719"/>
                  </a:cubicBezTo>
                  <a:cubicBezTo>
                    <a:pt x="2322" y="735"/>
                    <a:pt x="2290" y="758"/>
                    <a:pt x="2275" y="766"/>
                  </a:cubicBezTo>
                  <a:cubicBezTo>
                    <a:pt x="2369" y="883"/>
                    <a:pt x="2462" y="1009"/>
                    <a:pt x="2517" y="1149"/>
                  </a:cubicBezTo>
                  <a:cubicBezTo>
                    <a:pt x="2564" y="1266"/>
                    <a:pt x="2611" y="1391"/>
                    <a:pt x="2626" y="1509"/>
                  </a:cubicBezTo>
                  <a:cubicBezTo>
                    <a:pt x="2634" y="1563"/>
                    <a:pt x="2626" y="1626"/>
                    <a:pt x="2619" y="1681"/>
                  </a:cubicBezTo>
                  <a:cubicBezTo>
                    <a:pt x="2197" y="2282"/>
                    <a:pt x="1845" y="2931"/>
                    <a:pt x="1572" y="3611"/>
                  </a:cubicBezTo>
                  <a:cubicBezTo>
                    <a:pt x="1548" y="3392"/>
                    <a:pt x="1517" y="3181"/>
                    <a:pt x="1431" y="2986"/>
                  </a:cubicBezTo>
                  <a:cubicBezTo>
                    <a:pt x="1353" y="2775"/>
                    <a:pt x="1236" y="2579"/>
                    <a:pt x="1103" y="2407"/>
                  </a:cubicBezTo>
                  <a:cubicBezTo>
                    <a:pt x="1017" y="2298"/>
                    <a:pt x="915" y="2204"/>
                    <a:pt x="806" y="2126"/>
                  </a:cubicBezTo>
                  <a:lnTo>
                    <a:pt x="806" y="2212"/>
                  </a:lnTo>
                  <a:lnTo>
                    <a:pt x="806" y="2290"/>
                  </a:lnTo>
                  <a:lnTo>
                    <a:pt x="806" y="2298"/>
                  </a:lnTo>
                  <a:cubicBezTo>
                    <a:pt x="1001" y="2525"/>
                    <a:pt x="1142" y="2806"/>
                    <a:pt x="1228" y="3072"/>
                  </a:cubicBezTo>
                  <a:cubicBezTo>
                    <a:pt x="1306" y="3298"/>
                    <a:pt x="1345" y="3533"/>
                    <a:pt x="1353" y="3775"/>
                  </a:cubicBezTo>
                  <a:cubicBezTo>
                    <a:pt x="1368" y="3892"/>
                    <a:pt x="1368" y="4017"/>
                    <a:pt x="1368" y="4134"/>
                  </a:cubicBezTo>
                  <a:lnTo>
                    <a:pt x="1368" y="4142"/>
                  </a:lnTo>
                  <a:cubicBezTo>
                    <a:pt x="1196" y="4627"/>
                    <a:pt x="1064" y="5119"/>
                    <a:pt x="954" y="5619"/>
                  </a:cubicBezTo>
                  <a:cubicBezTo>
                    <a:pt x="907" y="5541"/>
                    <a:pt x="845" y="5463"/>
                    <a:pt x="782" y="5392"/>
                  </a:cubicBezTo>
                  <a:cubicBezTo>
                    <a:pt x="665" y="5267"/>
                    <a:pt x="524" y="5150"/>
                    <a:pt x="376" y="5056"/>
                  </a:cubicBezTo>
                  <a:cubicBezTo>
                    <a:pt x="313" y="5002"/>
                    <a:pt x="235" y="4955"/>
                    <a:pt x="141" y="4939"/>
                  </a:cubicBezTo>
                  <a:lnTo>
                    <a:pt x="126" y="4939"/>
                  </a:lnTo>
                  <a:cubicBezTo>
                    <a:pt x="126" y="4947"/>
                    <a:pt x="134" y="4955"/>
                    <a:pt x="134" y="4955"/>
                  </a:cubicBezTo>
                  <a:cubicBezTo>
                    <a:pt x="134" y="4963"/>
                    <a:pt x="141" y="4978"/>
                    <a:pt x="141" y="4978"/>
                  </a:cubicBezTo>
                  <a:lnTo>
                    <a:pt x="141" y="4986"/>
                  </a:lnTo>
                  <a:lnTo>
                    <a:pt x="141" y="4994"/>
                  </a:lnTo>
                  <a:lnTo>
                    <a:pt x="141" y="5002"/>
                  </a:lnTo>
                  <a:cubicBezTo>
                    <a:pt x="141" y="5017"/>
                    <a:pt x="157" y="5033"/>
                    <a:pt x="157" y="5041"/>
                  </a:cubicBezTo>
                  <a:cubicBezTo>
                    <a:pt x="165" y="5095"/>
                    <a:pt x="173" y="5142"/>
                    <a:pt x="165" y="5181"/>
                  </a:cubicBezTo>
                  <a:cubicBezTo>
                    <a:pt x="204" y="5197"/>
                    <a:pt x="243" y="5228"/>
                    <a:pt x="282" y="5260"/>
                  </a:cubicBezTo>
                  <a:cubicBezTo>
                    <a:pt x="399" y="5346"/>
                    <a:pt x="517" y="5447"/>
                    <a:pt x="610" y="5549"/>
                  </a:cubicBezTo>
                  <a:cubicBezTo>
                    <a:pt x="712" y="5658"/>
                    <a:pt x="790" y="5775"/>
                    <a:pt x="845" y="5916"/>
                  </a:cubicBezTo>
                  <a:cubicBezTo>
                    <a:pt x="860" y="5939"/>
                    <a:pt x="868" y="5971"/>
                    <a:pt x="876" y="5994"/>
                  </a:cubicBezTo>
                  <a:cubicBezTo>
                    <a:pt x="798" y="6393"/>
                    <a:pt x="751" y="6791"/>
                    <a:pt x="712" y="7205"/>
                  </a:cubicBezTo>
                  <a:lnTo>
                    <a:pt x="704" y="7205"/>
                  </a:lnTo>
                  <a:cubicBezTo>
                    <a:pt x="642" y="7229"/>
                    <a:pt x="587" y="7260"/>
                    <a:pt x="532" y="7291"/>
                  </a:cubicBezTo>
                  <a:cubicBezTo>
                    <a:pt x="415" y="7369"/>
                    <a:pt x="313" y="7448"/>
                    <a:pt x="220" y="7557"/>
                  </a:cubicBezTo>
                  <a:cubicBezTo>
                    <a:pt x="118" y="7674"/>
                    <a:pt x="48" y="7799"/>
                    <a:pt x="1" y="7948"/>
                  </a:cubicBezTo>
                  <a:cubicBezTo>
                    <a:pt x="48" y="7963"/>
                    <a:pt x="95" y="7995"/>
                    <a:pt x="134" y="8026"/>
                  </a:cubicBezTo>
                  <a:cubicBezTo>
                    <a:pt x="204" y="7916"/>
                    <a:pt x="290" y="7807"/>
                    <a:pt x="376" y="7713"/>
                  </a:cubicBezTo>
                  <a:cubicBezTo>
                    <a:pt x="454" y="7635"/>
                    <a:pt x="548" y="7557"/>
                    <a:pt x="642" y="7494"/>
                  </a:cubicBezTo>
                  <a:cubicBezTo>
                    <a:pt x="665" y="7487"/>
                    <a:pt x="681" y="7479"/>
                    <a:pt x="689" y="7463"/>
                  </a:cubicBezTo>
                  <a:lnTo>
                    <a:pt x="689" y="7463"/>
                  </a:lnTo>
                  <a:cubicBezTo>
                    <a:pt x="649" y="8026"/>
                    <a:pt x="642" y="8573"/>
                    <a:pt x="673" y="9128"/>
                  </a:cubicBezTo>
                  <a:cubicBezTo>
                    <a:pt x="759" y="11058"/>
                    <a:pt x="1251" y="12972"/>
                    <a:pt x="1892" y="14793"/>
                  </a:cubicBezTo>
                  <a:cubicBezTo>
                    <a:pt x="2228" y="15731"/>
                    <a:pt x="2587" y="16645"/>
                    <a:pt x="3017" y="17544"/>
                  </a:cubicBezTo>
                  <a:cubicBezTo>
                    <a:pt x="3439" y="18435"/>
                    <a:pt x="3916" y="19302"/>
                    <a:pt x="4377" y="20177"/>
                  </a:cubicBezTo>
                  <a:cubicBezTo>
                    <a:pt x="4494" y="20388"/>
                    <a:pt x="4580" y="20615"/>
                    <a:pt x="4689" y="20834"/>
                  </a:cubicBezTo>
                  <a:cubicBezTo>
                    <a:pt x="4791" y="21052"/>
                    <a:pt x="4893" y="21279"/>
                    <a:pt x="4986" y="21498"/>
                  </a:cubicBezTo>
                  <a:cubicBezTo>
                    <a:pt x="5174" y="21943"/>
                    <a:pt x="5354" y="22381"/>
                    <a:pt x="5471" y="22842"/>
                  </a:cubicBezTo>
                  <a:cubicBezTo>
                    <a:pt x="5526" y="23061"/>
                    <a:pt x="5596" y="23287"/>
                    <a:pt x="5635" y="23514"/>
                  </a:cubicBezTo>
                  <a:cubicBezTo>
                    <a:pt x="5682" y="23748"/>
                    <a:pt x="5690" y="23991"/>
                    <a:pt x="5713" y="24225"/>
                  </a:cubicBezTo>
                  <a:cubicBezTo>
                    <a:pt x="5744" y="24694"/>
                    <a:pt x="5721" y="25163"/>
                    <a:pt x="5635" y="25624"/>
                  </a:cubicBezTo>
                  <a:cubicBezTo>
                    <a:pt x="5596" y="25850"/>
                    <a:pt x="5518" y="26069"/>
                    <a:pt x="5440" y="26288"/>
                  </a:cubicBezTo>
                  <a:cubicBezTo>
                    <a:pt x="5365" y="26497"/>
                    <a:pt x="5547" y="26653"/>
                    <a:pt x="5720" y="26653"/>
                  </a:cubicBezTo>
                  <a:cubicBezTo>
                    <a:pt x="5818" y="26653"/>
                    <a:pt x="5913" y="26602"/>
                    <a:pt x="5955" y="26483"/>
                  </a:cubicBezTo>
                  <a:cubicBezTo>
                    <a:pt x="6252" y="25553"/>
                    <a:pt x="6299" y="24545"/>
                    <a:pt x="6151" y="23631"/>
                  </a:cubicBezTo>
                  <a:cubicBezTo>
                    <a:pt x="6080" y="23162"/>
                    <a:pt x="5995" y="22717"/>
                    <a:pt x="5862" y="22256"/>
                  </a:cubicBezTo>
                  <a:cubicBezTo>
                    <a:pt x="5721" y="21787"/>
                    <a:pt x="5549" y="21326"/>
                    <a:pt x="5346" y="20865"/>
                  </a:cubicBezTo>
                  <a:cubicBezTo>
                    <a:pt x="4955" y="19990"/>
                    <a:pt x="4486" y="19138"/>
                    <a:pt x="4057" y="18278"/>
                  </a:cubicBezTo>
                  <a:cubicBezTo>
                    <a:pt x="3603" y="17395"/>
                    <a:pt x="3205" y="16489"/>
                    <a:pt x="2822" y="15582"/>
                  </a:cubicBezTo>
                  <a:cubicBezTo>
                    <a:pt x="2275" y="14270"/>
                    <a:pt x="1814" y="12918"/>
                    <a:pt x="1517" y="11519"/>
                  </a:cubicBezTo>
                  <a:lnTo>
                    <a:pt x="1517" y="11519"/>
                  </a:lnTo>
                  <a:cubicBezTo>
                    <a:pt x="1697" y="11753"/>
                    <a:pt x="1923" y="11941"/>
                    <a:pt x="2197" y="12058"/>
                  </a:cubicBezTo>
                  <a:cubicBezTo>
                    <a:pt x="2197" y="12035"/>
                    <a:pt x="2197" y="12019"/>
                    <a:pt x="2205" y="11988"/>
                  </a:cubicBezTo>
                  <a:cubicBezTo>
                    <a:pt x="2205" y="11980"/>
                    <a:pt x="2212" y="11964"/>
                    <a:pt x="2212" y="11956"/>
                  </a:cubicBezTo>
                  <a:cubicBezTo>
                    <a:pt x="2228" y="11941"/>
                    <a:pt x="2236" y="11917"/>
                    <a:pt x="2251" y="11910"/>
                  </a:cubicBezTo>
                  <a:lnTo>
                    <a:pt x="2267" y="11910"/>
                  </a:lnTo>
                  <a:cubicBezTo>
                    <a:pt x="2009" y="11769"/>
                    <a:pt x="1783" y="11558"/>
                    <a:pt x="1618" y="11323"/>
                  </a:cubicBezTo>
                  <a:cubicBezTo>
                    <a:pt x="1540" y="11214"/>
                    <a:pt x="1470" y="11097"/>
                    <a:pt x="1415" y="10980"/>
                  </a:cubicBezTo>
                  <a:cubicBezTo>
                    <a:pt x="1361" y="10675"/>
                    <a:pt x="1306" y="10362"/>
                    <a:pt x="1267" y="10065"/>
                  </a:cubicBezTo>
                  <a:cubicBezTo>
                    <a:pt x="1150" y="9151"/>
                    <a:pt x="1079" y="8252"/>
                    <a:pt x="1126" y="7338"/>
                  </a:cubicBezTo>
                  <a:cubicBezTo>
                    <a:pt x="1142" y="7338"/>
                    <a:pt x="1165" y="7346"/>
                    <a:pt x="1181" y="7346"/>
                  </a:cubicBezTo>
                  <a:cubicBezTo>
                    <a:pt x="1298" y="7385"/>
                    <a:pt x="1415" y="7463"/>
                    <a:pt x="1501" y="7541"/>
                  </a:cubicBezTo>
                  <a:cubicBezTo>
                    <a:pt x="1579" y="7604"/>
                    <a:pt x="1642" y="7682"/>
                    <a:pt x="1704" y="7745"/>
                  </a:cubicBezTo>
                  <a:lnTo>
                    <a:pt x="1704" y="7737"/>
                  </a:lnTo>
                  <a:cubicBezTo>
                    <a:pt x="1736" y="7682"/>
                    <a:pt x="1798" y="7627"/>
                    <a:pt x="1853" y="7612"/>
                  </a:cubicBezTo>
                  <a:cubicBezTo>
                    <a:pt x="1767" y="7487"/>
                    <a:pt x="1657" y="7385"/>
                    <a:pt x="1540" y="7299"/>
                  </a:cubicBezTo>
                  <a:cubicBezTo>
                    <a:pt x="1415" y="7213"/>
                    <a:pt x="1275" y="7135"/>
                    <a:pt x="1118" y="7112"/>
                  </a:cubicBezTo>
                  <a:cubicBezTo>
                    <a:pt x="1134" y="6885"/>
                    <a:pt x="1150" y="6666"/>
                    <a:pt x="1181" y="6447"/>
                  </a:cubicBezTo>
                  <a:cubicBezTo>
                    <a:pt x="1220" y="6408"/>
                    <a:pt x="1267" y="6369"/>
                    <a:pt x="1306" y="6330"/>
                  </a:cubicBezTo>
                  <a:cubicBezTo>
                    <a:pt x="1423" y="6213"/>
                    <a:pt x="1548" y="6103"/>
                    <a:pt x="1689" y="6018"/>
                  </a:cubicBezTo>
                  <a:cubicBezTo>
                    <a:pt x="1822" y="5924"/>
                    <a:pt x="1970" y="5838"/>
                    <a:pt x="2119" y="5767"/>
                  </a:cubicBezTo>
                  <a:cubicBezTo>
                    <a:pt x="2189" y="5736"/>
                    <a:pt x="2251" y="5713"/>
                    <a:pt x="2322" y="5697"/>
                  </a:cubicBezTo>
                  <a:cubicBezTo>
                    <a:pt x="2314" y="5689"/>
                    <a:pt x="2314" y="5666"/>
                    <a:pt x="2306" y="5658"/>
                  </a:cubicBezTo>
                  <a:cubicBezTo>
                    <a:pt x="2290" y="5642"/>
                    <a:pt x="2283" y="5619"/>
                    <a:pt x="2283" y="5596"/>
                  </a:cubicBezTo>
                  <a:cubicBezTo>
                    <a:pt x="2283" y="5588"/>
                    <a:pt x="2275" y="5580"/>
                    <a:pt x="2275" y="5564"/>
                  </a:cubicBezTo>
                  <a:cubicBezTo>
                    <a:pt x="2228" y="5572"/>
                    <a:pt x="2173" y="5588"/>
                    <a:pt x="2126" y="5611"/>
                  </a:cubicBezTo>
                  <a:cubicBezTo>
                    <a:pt x="1954" y="5682"/>
                    <a:pt x="1775" y="5783"/>
                    <a:pt x="1611" y="5885"/>
                  </a:cubicBezTo>
                  <a:cubicBezTo>
                    <a:pt x="1470" y="5963"/>
                    <a:pt x="1337" y="6049"/>
                    <a:pt x="1220" y="6158"/>
                  </a:cubicBezTo>
                  <a:cubicBezTo>
                    <a:pt x="1251" y="5924"/>
                    <a:pt x="1290" y="5689"/>
                    <a:pt x="1337" y="5463"/>
                  </a:cubicBezTo>
                  <a:cubicBezTo>
                    <a:pt x="1587" y="5377"/>
                    <a:pt x="1837" y="5252"/>
                    <a:pt x="2048" y="5103"/>
                  </a:cubicBezTo>
                  <a:cubicBezTo>
                    <a:pt x="2173" y="5017"/>
                    <a:pt x="2290" y="4908"/>
                    <a:pt x="2400" y="4798"/>
                  </a:cubicBezTo>
                  <a:cubicBezTo>
                    <a:pt x="2384" y="4798"/>
                    <a:pt x="2369" y="4791"/>
                    <a:pt x="2353" y="4791"/>
                  </a:cubicBezTo>
                  <a:cubicBezTo>
                    <a:pt x="2330" y="4775"/>
                    <a:pt x="2322" y="4767"/>
                    <a:pt x="2306" y="4759"/>
                  </a:cubicBezTo>
                  <a:lnTo>
                    <a:pt x="2283" y="4759"/>
                  </a:lnTo>
                  <a:cubicBezTo>
                    <a:pt x="2275" y="4759"/>
                    <a:pt x="2275" y="4752"/>
                    <a:pt x="2267" y="4752"/>
                  </a:cubicBezTo>
                  <a:cubicBezTo>
                    <a:pt x="2165" y="4830"/>
                    <a:pt x="2072" y="4908"/>
                    <a:pt x="1962" y="4986"/>
                  </a:cubicBezTo>
                  <a:cubicBezTo>
                    <a:pt x="1783" y="5103"/>
                    <a:pt x="1579" y="5197"/>
                    <a:pt x="1384" y="5260"/>
                  </a:cubicBezTo>
                  <a:cubicBezTo>
                    <a:pt x="1423" y="5088"/>
                    <a:pt x="1462" y="4931"/>
                    <a:pt x="1509" y="4775"/>
                  </a:cubicBezTo>
                  <a:cubicBezTo>
                    <a:pt x="1767" y="3908"/>
                    <a:pt x="2126" y="3072"/>
                    <a:pt x="2587" y="2290"/>
                  </a:cubicBezTo>
                  <a:cubicBezTo>
                    <a:pt x="2619" y="2274"/>
                    <a:pt x="2634" y="2259"/>
                    <a:pt x="2666" y="2251"/>
                  </a:cubicBezTo>
                  <a:cubicBezTo>
                    <a:pt x="2783" y="2188"/>
                    <a:pt x="2908" y="2134"/>
                    <a:pt x="3033" y="2095"/>
                  </a:cubicBezTo>
                  <a:cubicBezTo>
                    <a:pt x="3166" y="2056"/>
                    <a:pt x="3299" y="2024"/>
                    <a:pt x="3439" y="1993"/>
                  </a:cubicBezTo>
                  <a:cubicBezTo>
                    <a:pt x="3502" y="1978"/>
                    <a:pt x="3572" y="1954"/>
                    <a:pt x="3650" y="1954"/>
                  </a:cubicBezTo>
                  <a:cubicBezTo>
                    <a:pt x="3685" y="1950"/>
                    <a:pt x="3722" y="1950"/>
                    <a:pt x="3760" y="1950"/>
                  </a:cubicBezTo>
                  <a:cubicBezTo>
                    <a:pt x="3797" y="1950"/>
                    <a:pt x="3834" y="1950"/>
                    <a:pt x="3869" y="1946"/>
                  </a:cubicBezTo>
                  <a:cubicBezTo>
                    <a:pt x="3885" y="1946"/>
                    <a:pt x="3892" y="1907"/>
                    <a:pt x="3869" y="1907"/>
                  </a:cubicBezTo>
                  <a:cubicBezTo>
                    <a:pt x="3799" y="1884"/>
                    <a:pt x="3728" y="1884"/>
                    <a:pt x="3658" y="1884"/>
                  </a:cubicBezTo>
                  <a:cubicBezTo>
                    <a:pt x="3595" y="1884"/>
                    <a:pt x="3528" y="1874"/>
                    <a:pt x="3463" y="1874"/>
                  </a:cubicBezTo>
                  <a:cubicBezTo>
                    <a:pt x="3447" y="1874"/>
                    <a:pt x="3431" y="1874"/>
                    <a:pt x="3416" y="1876"/>
                  </a:cubicBezTo>
                  <a:cubicBezTo>
                    <a:pt x="3259" y="1876"/>
                    <a:pt x="3103" y="1907"/>
                    <a:pt x="2947" y="1938"/>
                  </a:cubicBezTo>
                  <a:cubicBezTo>
                    <a:pt x="2892" y="1946"/>
                    <a:pt x="2830" y="1970"/>
                    <a:pt x="2775" y="1978"/>
                  </a:cubicBezTo>
                  <a:cubicBezTo>
                    <a:pt x="2947" y="1704"/>
                    <a:pt x="3142" y="1431"/>
                    <a:pt x="3361" y="1173"/>
                  </a:cubicBezTo>
                  <a:cubicBezTo>
                    <a:pt x="3384" y="1173"/>
                    <a:pt x="3408" y="1173"/>
                    <a:pt x="3439" y="1157"/>
                  </a:cubicBezTo>
                  <a:cubicBezTo>
                    <a:pt x="3533" y="1087"/>
                    <a:pt x="3650" y="1048"/>
                    <a:pt x="3760" y="1016"/>
                  </a:cubicBezTo>
                  <a:cubicBezTo>
                    <a:pt x="3892" y="977"/>
                    <a:pt x="4025" y="938"/>
                    <a:pt x="4150" y="891"/>
                  </a:cubicBezTo>
                  <a:cubicBezTo>
                    <a:pt x="4260" y="852"/>
                    <a:pt x="4361" y="813"/>
                    <a:pt x="4471" y="766"/>
                  </a:cubicBezTo>
                  <a:lnTo>
                    <a:pt x="4549" y="766"/>
                  </a:lnTo>
                  <a:cubicBezTo>
                    <a:pt x="4580" y="766"/>
                    <a:pt x="4596" y="751"/>
                    <a:pt x="4619" y="751"/>
                  </a:cubicBezTo>
                  <a:cubicBezTo>
                    <a:pt x="4666" y="751"/>
                    <a:pt x="4705" y="735"/>
                    <a:pt x="4752" y="712"/>
                  </a:cubicBezTo>
                  <a:cubicBezTo>
                    <a:pt x="4830" y="688"/>
                    <a:pt x="4900" y="626"/>
                    <a:pt x="4940" y="547"/>
                  </a:cubicBezTo>
                  <a:cubicBezTo>
                    <a:pt x="4940" y="542"/>
                    <a:pt x="4936" y="536"/>
                    <a:pt x="4933" y="536"/>
                  </a:cubicBezTo>
                  <a:cubicBezTo>
                    <a:pt x="4932" y="536"/>
                    <a:pt x="4932" y="537"/>
                    <a:pt x="4932" y="540"/>
                  </a:cubicBezTo>
                  <a:cubicBezTo>
                    <a:pt x="4861" y="571"/>
                    <a:pt x="4791" y="587"/>
                    <a:pt x="4729" y="610"/>
                  </a:cubicBezTo>
                  <a:cubicBezTo>
                    <a:pt x="4713" y="610"/>
                    <a:pt x="4697" y="610"/>
                    <a:pt x="4689" y="618"/>
                  </a:cubicBezTo>
                  <a:cubicBezTo>
                    <a:pt x="4713" y="579"/>
                    <a:pt x="4736" y="540"/>
                    <a:pt x="4729" y="485"/>
                  </a:cubicBezTo>
                  <a:cubicBezTo>
                    <a:pt x="4729" y="469"/>
                    <a:pt x="4713" y="462"/>
                    <a:pt x="4713" y="462"/>
                  </a:cubicBezTo>
                  <a:cubicBezTo>
                    <a:pt x="4713" y="462"/>
                    <a:pt x="4713" y="454"/>
                    <a:pt x="4729" y="454"/>
                  </a:cubicBezTo>
                  <a:cubicBezTo>
                    <a:pt x="4729" y="438"/>
                    <a:pt x="4736" y="422"/>
                    <a:pt x="4736" y="415"/>
                  </a:cubicBezTo>
                  <a:cubicBezTo>
                    <a:pt x="4736" y="392"/>
                    <a:pt x="4720" y="377"/>
                    <a:pt x="4698" y="377"/>
                  </a:cubicBezTo>
                  <a:cubicBezTo>
                    <a:pt x="4691" y="377"/>
                    <a:pt x="4682" y="379"/>
                    <a:pt x="4674" y="383"/>
                  </a:cubicBezTo>
                  <a:lnTo>
                    <a:pt x="4658" y="407"/>
                  </a:lnTo>
                  <a:cubicBezTo>
                    <a:pt x="4650" y="415"/>
                    <a:pt x="4635" y="422"/>
                    <a:pt x="4635" y="430"/>
                  </a:cubicBezTo>
                  <a:lnTo>
                    <a:pt x="4627" y="446"/>
                  </a:lnTo>
                  <a:lnTo>
                    <a:pt x="4619" y="446"/>
                  </a:lnTo>
                  <a:lnTo>
                    <a:pt x="4596" y="462"/>
                  </a:lnTo>
                  <a:lnTo>
                    <a:pt x="4580" y="485"/>
                  </a:lnTo>
                  <a:cubicBezTo>
                    <a:pt x="4580" y="485"/>
                    <a:pt x="4572" y="485"/>
                    <a:pt x="4572" y="493"/>
                  </a:cubicBezTo>
                  <a:cubicBezTo>
                    <a:pt x="4549" y="501"/>
                    <a:pt x="4541" y="508"/>
                    <a:pt x="4518" y="508"/>
                  </a:cubicBezTo>
                  <a:cubicBezTo>
                    <a:pt x="4502" y="524"/>
                    <a:pt x="4479" y="532"/>
                    <a:pt x="4479" y="563"/>
                  </a:cubicBezTo>
                  <a:cubicBezTo>
                    <a:pt x="4471" y="563"/>
                    <a:pt x="4471" y="547"/>
                    <a:pt x="4463" y="547"/>
                  </a:cubicBezTo>
                  <a:cubicBezTo>
                    <a:pt x="4463" y="547"/>
                    <a:pt x="4455" y="547"/>
                    <a:pt x="4455" y="540"/>
                  </a:cubicBezTo>
                  <a:cubicBezTo>
                    <a:pt x="4451" y="527"/>
                    <a:pt x="4439" y="521"/>
                    <a:pt x="4426" y="521"/>
                  </a:cubicBezTo>
                  <a:cubicBezTo>
                    <a:pt x="4415" y="521"/>
                    <a:pt x="4403" y="525"/>
                    <a:pt x="4393" y="532"/>
                  </a:cubicBezTo>
                  <a:lnTo>
                    <a:pt x="4377" y="508"/>
                  </a:lnTo>
                  <a:lnTo>
                    <a:pt x="4346" y="477"/>
                  </a:lnTo>
                  <a:cubicBezTo>
                    <a:pt x="4338" y="469"/>
                    <a:pt x="4322" y="454"/>
                    <a:pt x="4307" y="438"/>
                  </a:cubicBezTo>
                  <a:cubicBezTo>
                    <a:pt x="4283" y="415"/>
                    <a:pt x="4275" y="383"/>
                    <a:pt x="4268" y="352"/>
                  </a:cubicBezTo>
                  <a:cubicBezTo>
                    <a:pt x="4268" y="336"/>
                    <a:pt x="4244" y="321"/>
                    <a:pt x="4228" y="321"/>
                  </a:cubicBezTo>
                  <a:cubicBezTo>
                    <a:pt x="4205" y="321"/>
                    <a:pt x="4197" y="344"/>
                    <a:pt x="4197" y="360"/>
                  </a:cubicBezTo>
                  <a:cubicBezTo>
                    <a:pt x="4205" y="399"/>
                    <a:pt x="4228" y="438"/>
                    <a:pt x="4244" y="469"/>
                  </a:cubicBezTo>
                  <a:cubicBezTo>
                    <a:pt x="4260" y="493"/>
                    <a:pt x="4268" y="501"/>
                    <a:pt x="4268" y="516"/>
                  </a:cubicBezTo>
                  <a:cubicBezTo>
                    <a:pt x="4268" y="532"/>
                    <a:pt x="4275" y="540"/>
                    <a:pt x="4275" y="540"/>
                  </a:cubicBezTo>
                  <a:lnTo>
                    <a:pt x="4275" y="547"/>
                  </a:lnTo>
                  <a:cubicBezTo>
                    <a:pt x="4275" y="563"/>
                    <a:pt x="4283" y="563"/>
                    <a:pt x="4283" y="571"/>
                  </a:cubicBezTo>
                  <a:cubicBezTo>
                    <a:pt x="4299" y="587"/>
                    <a:pt x="4307" y="602"/>
                    <a:pt x="4322" y="618"/>
                  </a:cubicBezTo>
                  <a:lnTo>
                    <a:pt x="4346" y="633"/>
                  </a:lnTo>
                  <a:cubicBezTo>
                    <a:pt x="4236" y="673"/>
                    <a:pt x="4119" y="712"/>
                    <a:pt x="4002" y="735"/>
                  </a:cubicBezTo>
                  <a:cubicBezTo>
                    <a:pt x="3892" y="751"/>
                    <a:pt x="3791" y="782"/>
                    <a:pt x="3681" y="813"/>
                  </a:cubicBezTo>
                  <a:cubicBezTo>
                    <a:pt x="3775" y="704"/>
                    <a:pt x="3877" y="602"/>
                    <a:pt x="3986" y="493"/>
                  </a:cubicBezTo>
                  <a:lnTo>
                    <a:pt x="4119" y="352"/>
                  </a:lnTo>
                  <a:cubicBezTo>
                    <a:pt x="4103" y="336"/>
                    <a:pt x="4072" y="313"/>
                    <a:pt x="4049" y="297"/>
                  </a:cubicBezTo>
                  <a:cubicBezTo>
                    <a:pt x="4041" y="282"/>
                    <a:pt x="4033" y="274"/>
                    <a:pt x="4033" y="266"/>
                  </a:cubicBezTo>
                  <a:cubicBezTo>
                    <a:pt x="4025" y="258"/>
                    <a:pt x="4002" y="243"/>
                    <a:pt x="3994" y="227"/>
                  </a:cubicBezTo>
                  <a:cubicBezTo>
                    <a:pt x="3986" y="219"/>
                    <a:pt x="3971" y="211"/>
                    <a:pt x="3963" y="188"/>
                  </a:cubicBezTo>
                  <a:cubicBezTo>
                    <a:pt x="3963" y="180"/>
                    <a:pt x="3955" y="180"/>
                    <a:pt x="3955" y="172"/>
                  </a:cubicBezTo>
                  <a:cubicBezTo>
                    <a:pt x="3775" y="329"/>
                    <a:pt x="3603" y="493"/>
                    <a:pt x="3447" y="657"/>
                  </a:cubicBezTo>
                  <a:cubicBezTo>
                    <a:pt x="3447" y="626"/>
                    <a:pt x="3447" y="602"/>
                    <a:pt x="3439" y="579"/>
                  </a:cubicBezTo>
                  <a:cubicBezTo>
                    <a:pt x="3408" y="383"/>
                    <a:pt x="3338" y="188"/>
                    <a:pt x="3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568735" y="2850266"/>
              <a:ext cx="30339" cy="48937"/>
            </a:xfrm>
            <a:custGeom>
              <a:avLst/>
              <a:gdLst/>
              <a:ahLst/>
              <a:cxnLst/>
              <a:rect l="l" t="t" r="r" b="b"/>
              <a:pathLst>
                <a:path w="907" h="1463" extrusionOk="0">
                  <a:moveTo>
                    <a:pt x="907" y="1"/>
                  </a:moveTo>
                  <a:cubicBezTo>
                    <a:pt x="672" y="32"/>
                    <a:pt x="461" y="173"/>
                    <a:pt x="344" y="384"/>
                  </a:cubicBezTo>
                  <a:cubicBezTo>
                    <a:pt x="305" y="446"/>
                    <a:pt x="266" y="525"/>
                    <a:pt x="211" y="595"/>
                  </a:cubicBezTo>
                  <a:cubicBezTo>
                    <a:pt x="168" y="653"/>
                    <a:pt x="91" y="697"/>
                    <a:pt x="17" y="697"/>
                  </a:cubicBezTo>
                  <a:cubicBezTo>
                    <a:pt x="12" y="697"/>
                    <a:pt x="6" y="697"/>
                    <a:pt x="0" y="696"/>
                  </a:cubicBezTo>
                  <a:lnTo>
                    <a:pt x="0" y="696"/>
                  </a:lnTo>
                  <a:cubicBezTo>
                    <a:pt x="109" y="790"/>
                    <a:pt x="172" y="868"/>
                    <a:pt x="234" y="970"/>
                  </a:cubicBezTo>
                  <a:cubicBezTo>
                    <a:pt x="274" y="1048"/>
                    <a:pt x="281" y="1142"/>
                    <a:pt x="313" y="1228"/>
                  </a:cubicBezTo>
                  <a:cubicBezTo>
                    <a:pt x="336" y="1322"/>
                    <a:pt x="375" y="1415"/>
                    <a:pt x="453" y="1462"/>
                  </a:cubicBezTo>
                  <a:cubicBezTo>
                    <a:pt x="399" y="1400"/>
                    <a:pt x="367" y="1322"/>
                    <a:pt x="367" y="1228"/>
                  </a:cubicBezTo>
                  <a:lnTo>
                    <a:pt x="367" y="1228"/>
                  </a:lnTo>
                  <a:cubicBezTo>
                    <a:pt x="406" y="1283"/>
                    <a:pt x="453" y="1329"/>
                    <a:pt x="516" y="1345"/>
                  </a:cubicBezTo>
                  <a:cubicBezTo>
                    <a:pt x="414" y="1251"/>
                    <a:pt x="367" y="1126"/>
                    <a:pt x="367" y="986"/>
                  </a:cubicBezTo>
                  <a:lnTo>
                    <a:pt x="367" y="986"/>
                  </a:lnTo>
                  <a:cubicBezTo>
                    <a:pt x="399" y="1032"/>
                    <a:pt x="445" y="1072"/>
                    <a:pt x="492" y="1087"/>
                  </a:cubicBezTo>
                  <a:cubicBezTo>
                    <a:pt x="492" y="993"/>
                    <a:pt x="453" y="900"/>
                    <a:pt x="391" y="837"/>
                  </a:cubicBezTo>
                  <a:lnTo>
                    <a:pt x="391" y="837"/>
                  </a:lnTo>
                  <a:cubicBezTo>
                    <a:pt x="430" y="853"/>
                    <a:pt x="471" y="861"/>
                    <a:pt x="512" y="861"/>
                  </a:cubicBezTo>
                  <a:cubicBezTo>
                    <a:pt x="553" y="861"/>
                    <a:pt x="594" y="853"/>
                    <a:pt x="633" y="837"/>
                  </a:cubicBezTo>
                  <a:cubicBezTo>
                    <a:pt x="602" y="759"/>
                    <a:pt x="531" y="704"/>
                    <a:pt x="469" y="673"/>
                  </a:cubicBezTo>
                  <a:cubicBezTo>
                    <a:pt x="485" y="657"/>
                    <a:pt x="524" y="634"/>
                    <a:pt x="563" y="618"/>
                  </a:cubicBezTo>
                  <a:cubicBezTo>
                    <a:pt x="547" y="595"/>
                    <a:pt x="516" y="579"/>
                    <a:pt x="485" y="564"/>
                  </a:cubicBezTo>
                  <a:cubicBezTo>
                    <a:pt x="602" y="485"/>
                    <a:pt x="711" y="368"/>
                    <a:pt x="766" y="243"/>
                  </a:cubicBezTo>
                  <a:cubicBezTo>
                    <a:pt x="742" y="235"/>
                    <a:pt x="703" y="235"/>
                    <a:pt x="672" y="228"/>
                  </a:cubicBezTo>
                  <a:cubicBezTo>
                    <a:pt x="758" y="157"/>
                    <a:pt x="836" y="87"/>
                    <a:pt x="9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7519062" y="2943592"/>
              <a:ext cx="27195" cy="34453"/>
            </a:xfrm>
            <a:custGeom>
              <a:avLst/>
              <a:gdLst/>
              <a:ahLst/>
              <a:cxnLst/>
              <a:rect l="l" t="t" r="r" b="b"/>
              <a:pathLst>
                <a:path w="813" h="1030" extrusionOk="0">
                  <a:moveTo>
                    <a:pt x="39" y="1"/>
                  </a:moveTo>
                  <a:lnTo>
                    <a:pt x="39" y="1"/>
                  </a:lnTo>
                  <a:cubicBezTo>
                    <a:pt x="0" y="149"/>
                    <a:pt x="8" y="337"/>
                    <a:pt x="94" y="470"/>
                  </a:cubicBezTo>
                  <a:cubicBezTo>
                    <a:pt x="133" y="532"/>
                    <a:pt x="188" y="579"/>
                    <a:pt x="227" y="642"/>
                  </a:cubicBezTo>
                  <a:cubicBezTo>
                    <a:pt x="266" y="696"/>
                    <a:pt x="289" y="767"/>
                    <a:pt x="282" y="837"/>
                  </a:cubicBezTo>
                  <a:cubicBezTo>
                    <a:pt x="274" y="899"/>
                    <a:pt x="211" y="970"/>
                    <a:pt x="149" y="970"/>
                  </a:cubicBezTo>
                  <a:cubicBezTo>
                    <a:pt x="234" y="1014"/>
                    <a:pt x="289" y="1029"/>
                    <a:pt x="329" y="1029"/>
                  </a:cubicBezTo>
                  <a:cubicBezTo>
                    <a:pt x="365" y="1029"/>
                    <a:pt x="388" y="1016"/>
                    <a:pt x="407" y="1001"/>
                  </a:cubicBezTo>
                  <a:cubicBezTo>
                    <a:pt x="446" y="970"/>
                    <a:pt x="485" y="923"/>
                    <a:pt x="547" y="915"/>
                  </a:cubicBezTo>
                  <a:lnTo>
                    <a:pt x="641" y="915"/>
                  </a:lnTo>
                  <a:cubicBezTo>
                    <a:pt x="696" y="899"/>
                    <a:pt x="743" y="876"/>
                    <a:pt x="790" y="845"/>
                  </a:cubicBezTo>
                  <a:lnTo>
                    <a:pt x="813" y="774"/>
                  </a:lnTo>
                  <a:cubicBezTo>
                    <a:pt x="796" y="769"/>
                    <a:pt x="784" y="763"/>
                    <a:pt x="767" y="763"/>
                  </a:cubicBezTo>
                  <a:cubicBezTo>
                    <a:pt x="760" y="763"/>
                    <a:pt x="752" y="764"/>
                    <a:pt x="743" y="767"/>
                  </a:cubicBezTo>
                  <a:cubicBezTo>
                    <a:pt x="750" y="727"/>
                    <a:pt x="758" y="681"/>
                    <a:pt x="750" y="642"/>
                  </a:cubicBezTo>
                  <a:lnTo>
                    <a:pt x="750" y="642"/>
                  </a:lnTo>
                  <a:cubicBezTo>
                    <a:pt x="704" y="649"/>
                    <a:pt x="665" y="681"/>
                    <a:pt x="641" y="720"/>
                  </a:cubicBezTo>
                  <a:cubicBezTo>
                    <a:pt x="657" y="657"/>
                    <a:pt x="633" y="579"/>
                    <a:pt x="602" y="524"/>
                  </a:cubicBezTo>
                  <a:cubicBezTo>
                    <a:pt x="555" y="540"/>
                    <a:pt x="508" y="571"/>
                    <a:pt x="477" y="618"/>
                  </a:cubicBezTo>
                  <a:cubicBezTo>
                    <a:pt x="469" y="524"/>
                    <a:pt x="446" y="431"/>
                    <a:pt x="399" y="352"/>
                  </a:cubicBezTo>
                  <a:cubicBezTo>
                    <a:pt x="360" y="384"/>
                    <a:pt x="344" y="423"/>
                    <a:pt x="321" y="470"/>
                  </a:cubicBezTo>
                  <a:cubicBezTo>
                    <a:pt x="305" y="345"/>
                    <a:pt x="266" y="220"/>
                    <a:pt x="188" y="118"/>
                  </a:cubicBezTo>
                  <a:cubicBezTo>
                    <a:pt x="157" y="149"/>
                    <a:pt x="133" y="196"/>
                    <a:pt x="125" y="251"/>
                  </a:cubicBezTo>
                  <a:cubicBezTo>
                    <a:pt x="110" y="157"/>
                    <a:pt x="78" y="79"/>
                    <a:pt x="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516954" y="2813438"/>
              <a:ext cx="25656" cy="39739"/>
            </a:xfrm>
            <a:custGeom>
              <a:avLst/>
              <a:gdLst/>
              <a:ahLst/>
              <a:cxnLst/>
              <a:rect l="l" t="t" r="r" b="b"/>
              <a:pathLst>
                <a:path w="767" h="1188" extrusionOk="0">
                  <a:moveTo>
                    <a:pt x="485" y="0"/>
                  </a:moveTo>
                  <a:lnTo>
                    <a:pt x="485" y="0"/>
                  </a:lnTo>
                  <a:cubicBezTo>
                    <a:pt x="462" y="86"/>
                    <a:pt x="485" y="180"/>
                    <a:pt x="540" y="258"/>
                  </a:cubicBezTo>
                  <a:cubicBezTo>
                    <a:pt x="509" y="242"/>
                    <a:pt x="470" y="235"/>
                    <a:pt x="431" y="235"/>
                  </a:cubicBezTo>
                  <a:cubicBezTo>
                    <a:pt x="431" y="313"/>
                    <a:pt x="462" y="391"/>
                    <a:pt x="509" y="461"/>
                  </a:cubicBezTo>
                  <a:cubicBezTo>
                    <a:pt x="462" y="446"/>
                    <a:pt x="407" y="430"/>
                    <a:pt x="352" y="430"/>
                  </a:cubicBezTo>
                  <a:cubicBezTo>
                    <a:pt x="352" y="492"/>
                    <a:pt x="376" y="563"/>
                    <a:pt x="407" y="633"/>
                  </a:cubicBezTo>
                  <a:cubicBezTo>
                    <a:pt x="352" y="633"/>
                    <a:pt x="298" y="649"/>
                    <a:pt x="266" y="688"/>
                  </a:cubicBezTo>
                  <a:cubicBezTo>
                    <a:pt x="298" y="727"/>
                    <a:pt x="337" y="766"/>
                    <a:pt x="384" y="805"/>
                  </a:cubicBezTo>
                  <a:cubicBezTo>
                    <a:pt x="235" y="821"/>
                    <a:pt x="95" y="899"/>
                    <a:pt x="1" y="1024"/>
                  </a:cubicBezTo>
                  <a:cubicBezTo>
                    <a:pt x="21" y="1030"/>
                    <a:pt x="43" y="1033"/>
                    <a:pt x="67" y="1033"/>
                  </a:cubicBezTo>
                  <a:cubicBezTo>
                    <a:pt x="99" y="1033"/>
                    <a:pt x="133" y="1028"/>
                    <a:pt x="165" y="1024"/>
                  </a:cubicBezTo>
                  <a:lnTo>
                    <a:pt x="165" y="1024"/>
                  </a:lnTo>
                  <a:cubicBezTo>
                    <a:pt x="110" y="1055"/>
                    <a:pt x="79" y="1118"/>
                    <a:pt x="95" y="1188"/>
                  </a:cubicBezTo>
                  <a:cubicBezTo>
                    <a:pt x="212" y="1172"/>
                    <a:pt x="329" y="1110"/>
                    <a:pt x="415" y="1039"/>
                  </a:cubicBezTo>
                  <a:cubicBezTo>
                    <a:pt x="454" y="1016"/>
                    <a:pt x="485" y="993"/>
                    <a:pt x="517" y="961"/>
                  </a:cubicBezTo>
                  <a:cubicBezTo>
                    <a:pt x="545" y="950"/>
                    <a:pt x="574" y="943"/>
                    <a:pt x="602" y="943"/>
                  </a:cubicBezTo>
                  <a:cubicBezTo>
                    <a:pt x="613" y="943"/>
                    <a:pt x="623" y="944"/>
                    <a:pt x="634" y="946"/>
                  </a:cubicBezTo>
                  <a:cubicBezTo>
                    <a:pt x="681" y="954"/>
                    <a:pt x="712" y="985"/>
                    <a:pt x="712" y="1032"/>
                  </a:cubicBezTo>
                  <a:lnTo>
                    <a:pt x="767" y="828"/>
                  </a:lnTo>
                  <a:cubicBezTo>
                    <a:pt x="704" y="743"/>
                    <a:pt x="696" y="641"/>
                    <a:pt x="688" y="532"/>
                  </a:cubicBezTo>
                  <a:cubicBezTo>
                    <a:pt x="688" y="438"/>
                    <a:pt x="688" y="328"/>
                    <a:pt x="665" y="235"/>
                  </a:cubicBezTo>
                  <a:cubicBezTo>
                    <a:pt x="642" y="133"/>
                    <a:pt x="579" y="39"/>
                    <a:pt x="4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7478788" y="2869366"/>
              <a:ext cx="15220" cy="34788"/>
            </a:xfrm>
            <a:custGeom>
              <a:avLst/>
              <a:gdLst/>
              <a:ahLst/>
              <a:cxnLst/>
              <a:rect l="l" t="t" r="r" b="b"/>
              <a:pathLst>
                <a:path w="455" h="1040" extrusionOk="0">
                  <a:moveTo>
                    <a:pt x="79" y="0"/>
                  </a:moveTo>
                  <a:lnTo>
                    <a:pt x="79" y="0"/>
                  </a:lnTo>
                  <a:cubicBezTo>
                    <a:pt x="87" y="63"/>
                    <a:pt x="110" y="118"/>
                    <a:pt x="149" y="172"/>
                  </a:cubicBezTo>
                  <a:lnTo>
                    <a:pt x="1" y="110"/>
                  </a:lnTo>
                  <a:lnTo>
                    <a:pt x="1" y="110"/>
                  </a:lnTo>
                  <a:cubicBezTo>
                    <a:pt x="1" y="196"/>
                    <a:pt x="48" y="290"/>
                    <a:pt x="118" y="336"/>
                  </a:cubicBezTo>
                  <a:cubicBezTo>
                    <a:pt x="71" y="352"/>
                    <a:pt x="32" y="383"/>
                    <a:pt x="1" y="422"/>
                  </a:cubicBezTo>
                  <a:cubicBezTo>
                    <a:pt x="40" y="446"/>
                    <a:pt x="71" y="461"/>
                    <a:pt x="118" y="485"/>
                  </a:cubicBezTo>
                  <a:cubicBezTo>
                    <a:pt x="63" y="501"/>
                    <a:pt x="9" y="571"/>
                    <a:pt x="1" y="641"/>
                  </a:cubicBezTo>
                  <a:cubicBezTo>
                    <a:pt x="18" y="633"/>
                    <a:pt x="35" y="626"/>
                    <a:pt x="54" y="626"/>
                  </a:cubicBezTo>
                  <a:cubicBezTo>
                    <a:pt x="69" y="626"/>
                    <a:pt x="85" y="631"/>
                    <a:pt x="102" y="641"/>
                  </a:cubicBezTo>
                  <a:cubicBezTo>
                    <a:pt x="40" y="704"/>
                    <a:pt x="9" y="798"/>
                    <a:pt x="32" y="883"/>
                  </a:cubicBezTo>
                  <a:cubicBezTo>
                    <a:pt x="48" y="852"/>
                    <a:pt x="79" y="837"/>
                    <a:pt x="110" y="821"/>
                  </a:cubicBezTo>
                  <a:lnTo>
                    <a:pt x="110" y="821"/>
                  </a:lnTo>
                  <a:cubicBezTo>
                    <a:pt x="71" y="891"/>
                    <a:pt x="63" y="969"/>
                    <a:pt x="79" y="1040"/>
                  </a:cubicBezTo>
                  <a:cubicBezTo>
                    <a:pt x="134" y="1032"/>
                    <a:pt x="196" y="993"/>
                    <a:pt x="227" y="930"/>
                  </a:cubicBezTo>
                  <a:cubicBezTo>
                    <a:pt x="243" y="899"/>
                    <a:pt x="259" y="860"/>
                    <a:pt x="274" y="844"/>
                  </a:cubicBezTo>
                  <a:cubicBezTo>
                    <a:pt x="290" y="833"/>
                    <a:pt x="308" y="827"/>
                    <a:pt x="325" y="827"/>
                  </a:cubicBezTo>
                  <a:cubicBezTo>
                    <a:pt x="343" y="827"/>
                    <a:pt x="360" y="833"/>
                    <a:pt x="376" y="844"/>
                  </a:cubicBezTo>
                  <a:cubicBezTo>
                    <a:pt x="399" y="860"/>
                    <a:pt x="423" y="883"/>
                    <a:pt x="454" y="915"/>
                  </a:cubicBezTo>
                  <a:lnTo>
                    <a:pt x="431" y="657"/>
                  </a:lnTo>
                  <a:cubicBezTo>
                    <a:pt x="384" y="618"/>
                    <a:pt x="360" y="563"/>
                    <a:pt x="353" y="501"/>
                  </a:cubicBezTo>
                  <a:cubicBezTo>
                    <a:pt x="345" y="446"/>
                    <a:pt x="345" y="383"/>
                    <a:pt x="329" y="329"/>
                  </a:cubicBezTo>
                  <a:cubicBezTo>
                    <a:pt x="313" y="188"/>
                    <a:pt x="212" y="63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7451626" y="2959548"/>
              <a:ext cx="24586" cy="42883"/>
            </a:xfrm>
            <a:custGeom>
              <a:avLst/>
              <a:gdLst/>
              <a:ahLst/>
              <a:cxnLst/>
              <a:rect l="l" t="t" r="r" b="b"/>
              <a:pathLst>
                <a:path w="735" h="1282" extrusionOk="0">
                  <a:moveTo>
                    <a:pt x="0" y="0"/>
                  </a:moveTo>
                  <a:cubicBezTo>
                    <a:pt x="24" y="102"/>
                    <a:pt x="94" y="180"/>
                    <a:pt x="164" y="227"/>
                  </a:cubicBezTo>
                  <a:cubicBezTo>
                    <a:pt x="141" y="223"/>
                    <a:pt x="117" y="221"/>
                    <a:pt x="94" y="221"/>
                  </a:cubicBezTo>
                  <a:cubicBezTo>
                    <a:pt x="71" y="221"/>
                    <a:pt x="47" y="223"/>
                    <a:pt x="24" y="227"/>
                  </a:cubicBezTo>
                  <a:cubicBezTo>
                    <a:pt x="63" y="313"/>
                    <a:pt x="141" y="391"/>
                    <a:pt x="211" y="454"/>
                  </a:cubicBezTo>
                  <a:lnTo>
                    <a:pt x="55" y="422"/>
                  </a:lnTo>
                  <a:lnTo>
                    <a:pt x="55" y="422"/>
                  </a:lnTo>
                  <a:cubicBezTo>
                    <a:pt x="71" y="524"/>
                    <a:pt x="141" y="618"/>
                    <a:pt x="227" y="672"/>
                  </a:cubicBezTo>
                  <a:cubicBezTo>
                    <a:pt x="180" y="751"/>
                    <a:pt x="149" y="844"/>
                    <a:pt x="149" y="946"/>
                  </a:cubicBezTo>
                  <a:cubicBezTo>
                    <a:pt x="196" y="923"/>
                    <a:pt x="227" y="883"/>
                    <a:pt x="274" y="837"/>
                  </a:cubicBezTo>
                  <a:lnTo>
                    <a:pt x="274" y="837"/>
                  </a:lnTo>
                  <a:cubicBezTo>
                    <a:pt x="211" y="930"/>
                    <a:pt x="180" y="1071"/>
                    <a:pt x="227" y="1188"/>
                  </a:cubicBezTo>
                  <a:cubicBezTo>
                    <a:pt x="266" y="1165"/>
                    <a:pt x="289" y="1126"/>
                    <a:pt x="297" y="1102"/>
                  </a:cubicBezTo>
                  <a:lnTo>
                    <a:pt x="297" y="1102"/>
                  </a:lnTo>
                  <a:cubicBezTo>
                    <a:pt x="289" y="1165"/>
                    <a:pt x="305" y="1243"/>
                    <a:pt x="367" y="1282"/>
                  </a:cubicBezTo>
                  <a:cubicBezTo>
                    <a:pt x="375" y="1235"/>
                    <a:pt x="375" y="1196"/>
                    <a:pt x="367" y="1149"/>
                  </a:cubicBezTo>
                  <a:cubicBezTo>
                    <a:pt x="367" y="1102"/>
                    <a:pt x="367" y="1048"/>
                    <a:pt x="383" y="1008"/>
                  </a:cubicBezTo>
                  <a:cubicBezTo>
                    <a:pt x="407" y="969"/>
                    <a:pt x="446" y="930"/>
                    <a:pt x="492" y="930"/>
                  </a:cubicBezTo>
                  <a:cubicBezTo>
                    <a:pt x="524" y="930"/>
                    <a:pt x="547" y="946"/>
                    <a:pt x="578" y="954"/>
                  </a:cubicBezTo>
                  <a:cubicBezTo>
                    <a:pt x="606" y="963"/>
                    <a:pt x="639" y="967"/>
                    <a:pt x="671" y="967"/>
                  </a:cubicBezTo>
                  <a:cubicBezTo>
                    <a:pt x="693" y="967"/>
                    <a:pt x="715" y="965"/>
                    <a:pt x="735" y="962"/>
                  </a:cubicBezTo>
                  <a:lnTo>
                    <a:pt x="680" y="751"/>
                  </a:lnTo>
                  <a:cubicBezTo>
                    <a:pt x="578" y="688"/>
                    <a:pt x="508" y="586"/>
                    <a:pt x="453" y="485"/>
                  </a:cubicBezTo>
                  <a:cubicBezTo>
                    <a:pt x="407" y="375"/>
                    <a:pt x="352" y="266"/>
                    <a:pt x="289" y="180"/>
                  </a:cubicBezTo>
                  <a:cubicBezTo>
                    <a:pt x="219" y="94"/>
                    <a:pt x="110" y="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444301" y="3059898"/>
              <a:ext cx="27998" cy="32714"/>
            </a:xfrm>
            <a:custGeom>
              <a:avLst/>
              <a:gdLst/>
              <a:ahLst/>
              <a:cxnLst/>
              <a:rect l="l" t="t" r="r" b="b"/>
              <a:pathLst>
                <a:path w="837" h="978" extrusionOk="0">
                  <a:moveTo>
                    <a:pt x="0" y="118"/>
                  </a:moveTo>
                  <a:cubicBezTo>
                    <a:pt x="0" y="118"/>
                    <a:pt x="0" y="119"/>
                    <a:pt x="0" y="119"/>
                  </a:cubicBezTo>
                  <a:lnTo>
                    <a:pt x="0" y="119"/>
                  </a:lnTo>
                  <a:cubicBezTo>
                    <a:pt x="0" y="119"/>
                    <a:pt x="0" y="119"/>
                    <a:pt x="0" y="118"/>
                  </a:cubicBezTo>
                  <a:close/>
                  <a:moveTo>
                    <a:pt x="83" y="0"/>
                  </a:moveTo>
                  <a:cubicBezTo>
                    <a:pt x="76" y="0"/>
                    <a:pt x="70" y="0"/>
                    <a:pt x="63" y="1"/>
                  </a:cubicBezTo>
                  <a:cubicBezTo>
                    <a:pt x="59" y="54"/>
                    <a:pt x="78" y="111"/>
                    <a:pt x="113" y="160"/>
                  </a:cubicBezTo>
                  <a:lnTo>
                    <a:pt x="113" y="160"/>
                  </a:lnTo>
                  <a:cubicBezTo>
                    <a:pt x="79" y="148"/>
                    <a:pt x="43" y="142"/>
                    <a:pt x="8" y="142"/>
                  </a:cubicBezTo>
                  <a:cubicBezTo>
                    <a:pt x="2" y="129"/>
                    <a:pt x="1" y="122"/>
                    <a:pt x="0" y="119"/>
                  </a:cubicBezTo>
                  <a:lnTo>
                    <a:pt x="0" y="119"/>
                  </a:lnTo>
                  <a:cubicBezTo>
                    <a:pt x="9" y="244"/>
                    <a:pt x="87" y="376"/>
                    <a:pt x="196" y="439"/>
                  </a:cubicBezTo>
                  <a:cubicBezTo>
                    <a:pt x="164" y="439"/>
                    <a:pt x="133" y="454"/>
                    <a:pt x="102" y="462"/>
                  </a:cubicBezTo>
                  <a:cubicBezTo>
                    <a:pt x="94" y="462"/>
                    <a:pt x="86" y="462"/>
                    <a:pt x="86" y="470"/>
                  </a:cubicBezTo>
                  <a:cubicBezTo>
                    <a:pt x="71" y="486"/>
                    <a:pt x="86" y="493"/>
                    <a:pt x="94" y="501"/>
                  </a:cubicBezTo>
                  <a:cubicBezTo>
                    <a:pt x="141" y="540"/>
                    <a:pt x="204" y="564"/>
                    <a:pt x="258" y="564"/>
                  </a:cubicBezTo>
                  <a:cubicBezTo>
                    <a:pt x="243" y="650"/>
                    <a:pt x="211" y="728"/>
                    <a:pt x="188" y="814"/>
                  </a:cubicBezTo>
                  <a:cubicBezTo>
                    <a:pt x="313" y="806"/>
                    <a:pt x="422" y="759"/>
                    <a:pt x="516" y="681"/>
                  </a:cubicBezTo>
                  <a:cubicBezTo>
                    <a:pt x="532" y="720"/>
                    <a:pt x="555" y="775"/>
                    <a:pt x="571" y="822"/>
                  </a:cubicBezTo>
                  <a:cubicBezTo>
                    <a:pt x="610" y="806"/>
                    <a:pt x="641" y="759"/>
                    <a:pt x="649" y="720"/>
                  </a:cubicBezTo>
                  <a:cubicBezTo>
                    <a:pt x="649" y="814"/>
                    <a:pt x="688" y="915"/>
                    <a:pt x="766" y="978"/>
                  </a:cubicBezTo>
                  <a:cubicBezTo>
                    <a:pt x="837" y="900"/>
                    <a:pt x="829" y="783"/>
                    <a:pt x="805" y="689"/>
                  </a:cubicBezTo>
                  <a:cubicBezTo>
                    <a:pt x="790" y="587"/>
                    <a:pt x="735" y="493"/>
                    <a:pt x="727" y="392"/>
                  </a:cubicBezTo>
                  <a:cubicBezTo>
                    <a:pt x="711" y="290"/>
                    <a:pt x="743" y="173"/>
                    <a:pt x="821" y="111"/>
                  </a:cubicBezTo>
                  <a:cubicBezTo>
                    <a:pt x="759" y="48"/>
                    <a:pt x="717" y="32"/>
                    <a:pt x="681" y="32"/>
                  </a:cubicBezTo>
                  <a:cubicBezTo>
                    <a:pt x="653" y="32"/>
                    <a:pt x="629" y="41"/>
                    <a:pt x="602" y="48"/>
                  </a:cubicBezTo>
                  <a:cubicBezTo>
                    <a:pt x="563" y="79"/>
                    <a:pt x="516" y="118"/>
                    <a:pt x="469" y="126"/>
                  </a:cubicBezTo>
                  <a:cubicBezTo>
                    <a:pt x="460" y="128"/>
                    <a:pt x="451" y="128"/>
                    <a:pt x="441" y="128"/>
                  </a:cubicBezTo>
                  <a:cubicBezTo>
                    <a:pt x="319" y="128"/>
                    <a:pt x="212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7503909" y="3054178"/>
              <a:ext cx="30072" cy="35825"/>
            </a:xfrm>
            <a:custGeom>
              <a:avLst/>
              <a:gdLst/>
              <a:ahLst/>
              <a:cxnLst/>
              <a:rect l="l" t="t" r="r" b="b"/>
              <a:pathLst>
                <a:path w="899" h="1071" extrusionOk="0">
                  <a:moveTo>
                    <a:pt x="830" y="0"/>
                  </a:moveTo>
                  <a:cubicBezTo>
                    <a:pt x="669" y="0"/>
                    <a:pt x="508" y="115"/>
                    <a:pt x="347" y="115"/>
                  </a:cubicBezTo>
                  <a:cubicBezTo>
                    <a:pt x="328" y="115"/>
                    <a:pt x="309" y="113"/>
                    <a:pt x="289" y="110"/>
                  </a:cubicBezTo>
                  <a:cubicBezTo>
                    <a:pt x="256" y="110"/>
                    <a:pt x="224" y="105"/>
                    <a:pt x="192" y="105"/>
                  </a:cubicBezTo>
                  <a:cubicBezTo>
                    <a:pt x="135" y="105"/>
                    <a:pt x="75" y="121"/>
                    <a:pt x="0" y="211"/>
                  </a:cubicBezTo>
                  <a:cubicBezTo>
                    <a:pt x="94" y="266"/>
                    <a:pt x="133" y="367"/>
                    <a:pt x="133" y="469"/>
                  </a:cubicBezTo>
                  <a:cubicBezTo>
                    <a:pt x="133" y="563"/>
                    <a:pt x="94" y="664"/>
                    <a:pt x="78" y="758"/>
                  </a:cubicBezTo>
                  <a:cubicBezTo>
                    <a:pt x="63" y="860"/>
                    <a:pt x="63" y="969"/>
                    <a:pt x="117" y="1071"/>
                  </a:cubicBezTo>
                  <a:cubicBezTo>
                    <a:pt x="188" y="985"/>
                    <a:pt x="227" y="875"/>
                    <a:pt x="219" y="782"/>
                  </a:cubicBezTo>
                  <a:lnTo>
                    <a:pt x="219" y="782"/>
                  </a:lnTo>
                  <a:cubicBezTo>
                    <a:pt x="250" y="860"/>
                    <a:pt x="297" y="930"/>
                    <a:pt x="352" y="985"/>
                  </a:cubicBezTo>
                  <a:cubicBezTo>
                    <a:pt x="422" y="868"/>
                    <a:pt x="422" y="719"/>
                    <a:pt x="352" y="594"/>
                  </a:cubicBezTo>
                  <a:lnTo>
                    <a:pt x="352" y="594"/>
                  </a:lnTo>
                  <a:cubicBezTo>
                    <a:pt x="408" y="629"/>
                    <a:pt x="470" y="658"/>
                    <a:pt x="527" y="658"/>
                  </a:cubicBezTo>
                  <a:cubicBezTo>
                    <a:pt x="534" y="658"/>
                    <a:pt x="541" y="657"/>
                    <a:pt x="547" y="657"/>
                  </a:cubicBezTo>
                  <a:cubicBezTo>
                    <a:pt x="539" y="594"/>
                    <a:pt x="524" y="547"/>
                    <a:pt x="492" y="485"/>
                  </a:cubicBezTo>
                  <a:lnTo>
                    <a:pt x="492" y="485"/>
                  </a:lnTo>
                  <a:cubicBezTo>
                    <a:pt x="505" y="489"/>
                    <a:pt x="520" y="491"/>
                    <a:pt x="534" y="491"/>
                  </a:cubicBezTo>
                  <a:cubicBezTo>
                    <a:pt x="572" y="491"/>
                    <a:pt x="613" y="478"/>
                    <a:pt x="641" y="461"/>
                  </a:cubicBezTo>
                  <a:cubicBezTo>
                    <a:pt x="680" y="430"/>
                    <a:pt x="719" y="391"/>
                    <a:pt x="742" y="352"/>
                  </a:cubicBezTo>
                  <a:cubicBezTo>
                    <a:pt x="742" y="344"/>
                    <a:pt x="758" y="344"/>
                    <a:pt x="758" y="328"/>
                  </a:cubicBezTo>
                  <a:cubicBezTo>
                    <a:pt x="758" y="321"/>
                    <a:pt x="742" y="321"/>
                    <a:pt x="742" y="321"/>
                  </a:cubicBezTo>
                  <a:cubicBezTo>
                    <a:pt x="696" y="313"/>
                    <a:pt x="649" y="305"/>
                    <a:pt x="602" y="305"/>
                  </a:cubicBezTo>
                  <a:cubicBezTo>
                    <a:pt x="742" y="266"/>
                    <a:pt x="875" y="149"/>
                    <a:pt x="899" y="8"/>
                  </a:cubicBezTo>
                  <a:cubicBezTo>
                    <a:pt x="876" y="3"/>
                    <a:pt x="853" y="0"/>
                    <a:pt x="8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7513843" y="3189316"/>
              <a:ext cx="30607" cy="46797"/>
            </a:xfrm>
            <a:custGeom>
              <a:avLst/>
              <a:gdLst/>
              <a:ahLst/>
              <a:cxnLst/>
              <a:rect l="l" t="t" r="r" b="b"/>
              <a:pathLst>
                <a:path w="915" h="1399" extrusionOk="0">
                  <a:moveTo>
                    <a:pt x="750" y="0"/>
                  </a:moveTo>
                  <a:lnTo>
                    <a:pt x="750" y="0"/>
                  </a:lnTo>
                  <a:cubicBezTo>
                    <a:pt x="695" y="94"/>
                    <a:pt x="633" y="180"/>
                    <a:pt x="547" y="227"/>
                  </a:cubicBezTo>
                  <a:cubicBezTo>
                    <a:pt x="482" y="264"/>
                    <a:pt x="409" y="274"/>
                    <a:pt x="332" y="274"/>
                  </a:cubicBezTo>
                  <a:cubicBezTo>
                    <a:pt x="280" y="274"/>
                    <a:pt x="226" y="269"/>
                    <a:pt x="172" y="266"/>
                  </a:cubicBezTo>
                  <a:cubicBezTo>
                    <a:pt x="109" y="258"/>
                    <a:pt x="31" y="250"/>
                    <a:pt x="0" y="180"/>
                  </a:cubicBezTo>
                  <a:lnTo>
                    <a:pt x="0" y="180"/>
                  </a:lnTo>
                  <a:lnTo>
                    <a:pt x="109" y="485"/>
                  </a:lnTo>
                  <a:cubicBezTo>
                    <a:pt x="203" y="547"/>
                    <a:pt x="250" y="664"/>
                    <a:pt x="274" y="782"/>
                  </a:cubicBezTo>
                  <a:cubicBezTo>
                    <a:pt x="289" y="899"/>
                    <a:pt x="289" y="1016"/>
                    <a:pt x="320" y="1133"/>
                  </a:cubicBezTo>
                  <a:cubicBezTo>
                    <a:pt x="352" y="1251"/>
                    <a:pt x="422" y="1360"/>
                    <a:pt x="524" y="1399"/>
                  </a:cubicBezTo>
                  <a:cubicBezTo>
                    <a:pt x="555" y="1305"/>
                    <a:pt x="555" y="1204"/>
                    <a:pt x="516" y="1110"/>
                  </a:cubicBezTo>
                  <a:lnTo>
                    <a:pt x="516" y="1110"/>
                  </a:lnTo>
                  <a:cubicBezTo>
                    <a:pt x="547" y="1165"/>
                    <a:pt x="617" y="1204"/>
                    <a:pt x="695" y="1204"/>
                  </a:cubicBezTo>
                  <a:cubicBezTo>
                    <a:pt x="735" y="1086"/>
                    <a:pt x="703" y="961"/>
                    <a:pt x="617" y="875"/>
                  </a:cubicBezTo>
                  <a:cubicBezTo>
                    <a:pt x="680" y="875"/>
                    <a:pt x="750" y="883"/>
                    <a:pt x="821" y="883"/>
                  </a:cubicBezTo>
                  <a:cubicBezTo>
                    <a:pt x="821" y="782"/>
                    <a:pt x="750" y="688"/>
                    <a:pt x="672" y="649"/>
                  </a:cubicBezTo>
                  <a:cubicBezTo>
                    <a:pt x="727" y="649"/>
                    <a:pt x="781" y="618"/>
                    <a:pt x="821" y="578"/>
                  </a:cubicBezTo>
                  <a:cubicBezTo>
                    <a:pt x="860" y="539"/>
                    <a:pt x="891" y="493"/>
                    <a:pt x="906" y="446"/>
                  </a:cubicBezTo>
                  <a:cubicBezTo>
                    <a:pt x="906" y="430"/>
                    <a:pt x="914" y="430"/>
                    <a:pt x="906" y="422"/>
                  </a:cubicBezTo>
                  <a:cubicBezTo>
                    <a:pt x="906" y="414"/>
                    <a:pt x="891" y="407"/>
                    <a:pt x="875" y="407"/>
                  </a:cubicBezTo>
                  <a:cubicBezTo>
                    <a:pt x="858" y="402"/>
                    <a:pt x="842" y="400"/>
                    <a:pt x="826" y="400"/>
                  </a:cubicBezTo>
                  <a:cubicBezTo>
                    <a:pt x="791" y="400"/>
                    <a:pt x="757" y="409"/>
                    <a:pt x="719" y="414"/>
                  </a:cubicBezTo>
                  <a:cubicBezTo>
                    <a:pt x="789" y="289"/>
                    <a:pt x="797" y="141"/>
                    <a:pt x="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537860" y="2795141"/>
              <a:ext cx="47633" cy="34554"/>
            </a:xfrm>
            <a:custGeom>
              <a:avLst/>
              <a:gdLst/>
              <a:ahLst/>
              <a:cxnLst/>
              <a:rect l="l" t="t" r="r" b="b"/>
              <a:pathLst>
                <a:path w="1424" h="1033" extrusionOk="0">
                  <a:moveTo>
                    <a:pt x="696" y="0"/>
                  </a:moveTo>
                  <a:cubicBezTo>
                    <a:pt x="618" y="94"/>
                    <a:pt x="571" y="211"/>
                    <a:pt x="548" y="336"/>
                  </a:cubicBezTo>
                  <a:cubicBezTo>
                    <a:pt x="509" y="242"/>
                    <a:pt x="446" y="133"/>
                    <a:pt x="345" y="63"/>
                  </a:cubicBezTo>
                  <a:cubicBezTo>
                    <a:pt x="274" y="125"/>
                    <a:pt x="235" y="211"/>
                    <a:pt x="228" y="313"/>
                  </a:cubicBezTo>
                  <a:cubicBezTo>
                    <a:pt x="196" y="235"/>
                    <a:pt x="134" y="164"/>
                    <a:pt x="56" y="102"/>
                  </a:cubicBezTo>
                  <a:lnTo>
                    <a:pt x="56" y="102"/>
                  </a:lnTo>
                  <a:cubicBezTo>
                    <a:pt x="1" y="313"/>
                    <a:pt x="134" y="532"/>
                    <a:pt x="329" y="625"/>
                  </a:cubicBezTo>
                  <a:cubicBezTo>
                    <a:pt x="392" y="649"/>
                    <a:pt x="470" y="672"/>
                    <a:pt x="548" y="688"/>
                  </a:cubicBezTo>
                  <a:cubicBezTo>
                    <a:pt x="626" y="711"/>
                    <a:pt x="696" y="743"/>
                    <a:pt x="759" y="797"/>
                  </a:cubicBezTo>
                  <a:cubicBezTo>
                    <a:pt x="814" y="860"/>
                    <a:pt x="845" y="946"/>
                    <a:pt x="814" y="1016"/>
                  </a:cubicBezTo>
                  <a:cubicBezTo>
                    <a:pt x="853" y="1028"/>
                    <a:pt x="884" y="1033"/>
                    <a:pt x="909" y="1033"/>
                  </a:cubicBezTo>
                  <a:cubicBezTo>
                    <a:pt x="984" y="1033"/>
                    <a:pt x="1003" y="989"/>
                    <a:pt x="1009" y="954"/>
                  </a:cubicBezTo>
                  <a:cubicBezTo>
                    <a:pt x="1017" y="899"/>
                    <a:pt x="1009" y="836"/>
                    <a:pt x="1040" y="789"/>
                  </a:cubicBezTo>
                  <a:cubicBezTo>
                    <a:pt x="1072" y="719"/>
                    <a:pt x="1150" y="688"/>
                    <a:pt x="1228" y="664"/>
                  </a:cubicBezTo>
                  <a:cubicBezTo>
                    <a:pt x="1290" y="633"/>
                    <a:pt x="1384" y="602"/>
                    <a:pt x="1423" y="532"/>
                  </a:cubicBezTo>
                  <a:cubicBezTo>
                    <a:pt x="1361" y="469"/>
                    <a:pt x="1322" y="407"/>
                    <a:pt x="1283" y="336"/>
                  </a:cubicBezTo>
                  <a:cubicBezTo>
                    <a:pt x="1212" y="352"/>
                    <a:pt x="1157" y="399"/>
                    <a:pt x="1126" y="453"/>
                  </a:cubicBezTo>
                  <a:cubicBezTo>
                    <a:pt x="1134" y="328"/>
                    <a:pt x="1111" y="219"/>
                    <a:pt x="1056" y="125"/>
                  </a:cubicBezTo>
                  <a:cubicBezTo>
                    <a:pt x="978" y="211"/>
                    <a:pt x="923" y="321"/>
                    <a:pt x="915" y="438"/>
                  </a:cubicBezTo>
                  <a:cubicBezTo>
                    <a:pt x="884" y="274"/>
                    <a:pt x="782" y="125"/>
                    <a:pt x="6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7384191" y="3061637"/>
              <a:ext cx="58738" cy="47900"/>
            </a:xfrm>
            <a:custGeom>
              <a:avLst/>
              <a:gdLst/>
              <a:ahLst/>
              <a:cxnLst/>
              <a:rect l="l" t="t" r="r" b="b"/>
              <a:pathLst>
                <a:path w="1756" h="1432" extrusionOk="0">
                  <a:moveTo>
                    <a:pt x="1396" y="0"/>
                  </a:moveTo>
                  <a:cubicBezTo>
                    <a:pt x="1081" y="0"/>
                    <a:pt x="773" y="157"/>
                    <a:pt x="531" y="363"/>
                  </a:cubicBezTo>
                  <a:cubicBezTo>
                    <a:pt x="211" y="637"/>
                    <a:pt x="39" y="1004"/>
                    <a:pt x="0" y="1426"/>
                  </a:cubicBezTo>
                  <a:cubicBezTo>
                    <a:pt x="0" y="1430"/>
                    <a:pt x="2" y="1432"/>
                    <a:pt x="4" y="1432"/>
                  </a:cubicBezTo>
                  <a:cubicBezTo>
                    <a:pt x="6" y="1432"/>
                    <a:pt x="8" y="1430"/>
                    <a:pt x="8" y="1426"/>
                  </a:cubicBezTo>
                  <a:cubicBezTo>
                    <a:pt x="47" y="1043"/>
                    <a:pt x="258" y="660"/>
                    <a:pt x="547" y="410"/>
                  </a:cubicBezTo>
                  <a:cubicBezTo>
                    <a:pt x="770" y="205"/>
                    <a:pt x="1099" y="39"/>
                    <a:pt x="1418" y="39"/>
                  </a:cubicBezTo>
                  <a:cubicBezTo>
                    <a:pt x="1524" y="39"/>
                    <a:pt x="1628" y="57"/>
                    <a:pt x="1727" y="98"/>
                  </a:cubicBezTo>
                  <a:cubicBezTo>
                    <a:pt x="1728" y="99"/>
                    <a:pt x="1729" y="99"/>
                    <a:pt x="1731" y="99"/>
                  </a:cubicBezTo>
                  <a:cubicBezTo>
                    <a:pt x="1740" y="99"/>
                    <a:pt x="1755" y="80"/>
                    <a:pt x="1735" y="66"/>
                  </a:cubicBezTo>
                  <a:cubicBezTo>
                    <a:pt x="1623" y="21"/>
                    <a:pt x="1509" y="0"/>
                    <a:pt x="139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444568" y="306645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7418678" y="314175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416303" y="3086724"/>
              <a:ext cx="41612" cy="55460"/>
            </a:xfrm>
            <a:custGeom>
              <a:avLst/>
              <a:gdLst/>
              <a:ahLst/>
              <a:cxnLst/>
              <a:rect l="l" t="t" r="r" b="b"/>
              <a:pathLst>
                <a:path w="1244" h="1658" extrusionOk="0">
                  <a:moveTo>
                    <a:pt x="1224" y="1"/>
                  </a:moveTo>
                  <a:cubicBezTo>
                    <a:pt x="1221" y="1"/>
                    <a:pt x="1217" y="2"/>
                    <a:pt x="1212" y="4"/>
                  </a:cubicBezTo>
                  <a:cubicBezTo>
                    <a:pt x="1158" y="35"/>
                    <a:pt x="1127" y="121"/>
                    <a:pt x="1087" y="176"/>
                  </a:cubicBezTo>
                  <a:cubicBezTo>
                    <a:pt x="1048" y="254"/>
                    <a:pt x="1001" y="324"/>
                    <a:pt x="962" y="403"/>
                  </a:cubicBezTo>
                  <a:cubicBezTo>
                    <a:pt x="876" y="551"/>
                    <a:pt x="775" y="684"/>
                    <a:pt x="681" y="825"/>
                  </a:cubicBezTo>
                  <a:cubicBezTo>
                    <a:pt x="580" y="957"/>
                    <a:pt x="470" y="1098"/>
                    <a:pt x="369" y="1223"/>
                  </a:cubicBezTo>
                  <a:cubicBezTo>
                    <a:pt x="259" y="1364"/>
                    <a:pt x="126" y="1481"/>
                    <a:pt x="17" y="1614"/>
                  </a:cubicBezTo>
                  <a:cubicBezTo>
                    <a:pt x="0" y="1636"/>
                    <a:pt x="15" y="1658"/>
                    <a:pt x="33" y="1658"/>
                  </a:cubicBezTo>
                  <a:cubicBezTo>
                    <a:pt x="41" y="1658"/>
                    <a:pt x="49" y="1654"/>
                    <a:pt x="56" y="1645"/>
                  </a:cubicBezTo>
                  <a:lnTo>
                    <a:pt x="376" y="1231"/>
                  </a:lnTo>
                  <a:cubicBezTo>
                    <a:pt x="486" y="1098"/>
                    <a:pt x="603" y="973"/>
                    <a:pt x="697" y="832"/>
                  </a:cubicBezTo>
                  <a:cubicBezTo>
                    <a:pt x="806" y="699"/>
                    <a:pt x="900" y="559"/>
                    <a:pt x="994" y="426"/>
                  </a:cubicBezTo>
                  <a:cubicBezTo>
                    <a:pt x="1041" y="356"/>
                    <a:pt x="1087" y="285"/>
                    <a:pt x="1134" y="207"/>
                  </a:cubicBezTo>
                  <a:cubicBezTo>
                    <a:pt x="1189" y="152"/>
                    <a:pt x="1244" y="90"/>
                    <a:pt x="1236" y="12"/>
                  </a:cubicBezTo>
                  <a:cubicBezTo>
                    <a:pt x="1236" y="6"/>
                    <a:pt x="1232" y="1"/>
                    <a:pt x="1224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7436072" y="3093883"/>
              <a:ext cx="34119" cy="56865"/>
            </a:xfrm>
            <a:custGeom>
              <a:avLst/>
              <a:gdLst/>
              <a:ahLst/>
              <a:cxnLst/>
              <a:rect l="l" t="t" r="r" b="b"/>
              <a:pathLst>
                <a:path w="1020" h="1700" extrusionOk="0">
                  <a:moveTo>
                    <a:pt x="997" y="1"/>
                  </a:moveTo>
                  <a:cubicBezTo>
                    <a:pt x="973" y="79"/>
                    <a:pt x="950" y="157"/>
                    <a:pt x="934" y="235"/>
                  </a:cubicBezTo>
                  <a:cubicBezTo>
                    <a:pt x="918" y="314"/>
                    <a:pt x="895" y="400"/>
                    <a:pt x="856" y="470"/>
                  </a:cubicBezTo>
                  <a:cubicBezTo>
                    <a:pt x="778" y="618"/>
                    <a:pt x="731" y="775"/>
                    <a:pt x="637" y="923"/>
                  </a:cubicBezTo>
                  <a:cubicBezTo>
                    <a:pt x="457" y="1204"/>
                    <a:pt x="262" y="1470"/>
                    <a:pt x="12" y="1681"/>
                  </a:cubicBezTo>
                  <a:cubicBezTo>
                    <a:pt x="1" y="1693"/>
                    <a:pt x="6" y="1700"/>
                    <a:pt x="13" y="1700"/>
                  </a:cubicBezTo>
                  <a:cubicBezTo>
                    <a:pt x="15" y="1700"/>
                    <a:pt x="18" y="1699"/>
                    <a:pt x="20" y="1697"/>
                  </a:cubicBezTo>
                  <a:cubicBezTo>
                    <a:pt x="285" y="1470"/>
                    <a:pt x="567" y="1251"/>
                    <a:pt x="754" y="962"/>
                  </a:cubicBezTo>
                  <a:cubicBezTo>
                    <a:pt x="840" y="821"/>
                    <a:pt x="926" y="681"/>
                    <a:pt x="957" y="509"/>
                  </a:cubicBezTo>
                  <a:cubicBezTo>
                    <a:pt x="973" y="423"/>
                    <a:pt x="997" y="345"/>
                    <a:pt x="1004" y="259"/>
                  </a:cubicBezTo>
                  <a:cubicBezTo>
                    <a:pt x="1020" y="157"/>
                    <a:pt x="1012" y="79"/>
                    <a:pt x="99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427308" y="309522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7405164" y="3080302"/>
              <a:ext cx="30540" cy="36628"/>
            </a:xfrm>
            <a:custGeom>
              <a:avLst/>
              <a:gdLst/>
              <a:ahLst/>
              <a:cxnLst/>
              <a:rect l="l" t="t" r="r" b="b"/>
              <a:pathLst>
                <a:path w="913" h="1095" extrusionOk="0">
                  <a:moveTo>
                    <a:pt x="913" y="1"/>
                  </a:moveTo>
                  <a:lnTo>
                    <a:pt x="913" y="1"/>
                  </a:lnTo>
                  <a:cubicBezTo>
                    <a:pt x="506" y="251"/>
                    <a:pt x="178" y="626"/>
                    <a:pt x="6" y="1071"/>
                  </a:cubicBezTo>
                  <a:cubicBezTo>
                    <a:pt x="1" y="1086"/>
                    <a:pt x="9" y="1095"/>
                    <a:pt x="19" y="1095"/>
                  </a:cubicBezTo>
                  <a:cubicBezTo>
                    <a:pt x="25" y="1095"/>
                    <a:pt x="32" y="1092"/>
                    <a:pt x="37" y="1087"/>
                  </a:cubicBezTo>
                  <a:cubicBezTo>
                    <a:pt x="209" y="641"/>
                    <a:pt x="522" y="251"/>
                    <a:pt x="9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7428981" y="3115324"/>
              <a:ext cx="24753" cy="31543"/>
            </a:xfrm>
            <a:custGeom>
              <a:avLst/>
              <a:gdLst/>
              <a:ahLst/>
              <a:cxnLst/>
              <a:rect l="l" t="t" r="r" b="b"/>
              <a:pathLst>
                <a:path w="740" h="943" extrusionOk="0">
                  <a:moveTo>
                    <a:pt x="740" y="1"/>
                  </a:moveTo>
                  <a:cubicBezTo>
                    <a:pt x="703" y="78"/>
                    <a:pt x="659" y="151"/>
                    <a:pt x="612" y="222"/>
                  </a:cubicBezTo>
                  <a:lnTo>
                    <a:pt x="612" y="222"/>
                  </a:lnTo>
                  <a:cubicBezTo>
                    <a:pt x="661" y="152"/>
                    <a:pt x="704" y="79"/>
                    <a:pt x="740" y="1"/>
                  </a:cubicBezTo>
                  <a:close/>
                  <a:moveTo>
                    <a:pt x="612" y="222"/>
                  </a:moveTo>
                  <a:cubicBezTo>
                    <a:pt x="554" y="307"/>
                    <a:pt x="488" y="388"/>
                    <a:pt x="419" y="470"/>
                  </a:cubicBezTo>
                  <a:cubicBezTo>
                    <a:pt x="279" y="610"/>
                    <a:pt x="154" y="759"/>
                    <a:pt x="13" y="907"/>
                  </a:cubicBezTo>
                  <a:cubicBezTo>
                    <a:pt x="0" y="920"/>
                    <a:pt x="23" y="943"/>
                    <a:pt x="41" y="943"/>
                  </a:cubicBezTo>
                  <a:cubicBezTo>
                    <a:pt x="45" y="943"/>
                    <a:pt x="49" y="941"/>
                    <a:pt x="52" y="938"/>
                  </a:cubicBezTo>
                  <a:cubicBezTo>
                    <a:pt x="185" y="782"/>
                    <a:pt x="318" y="626"/>
                    <a:pt x="443" y="454"/>
                  </a:cubicBezTo>
                  <a:cubicBezTo>
                    <a:pt x="501" y="379"/>
                    <a:pt x="559" y="302"/>
                    <a:pt x="612" y="222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7409546" y="3000858"/>
              <a:ext cx="38702" cy="15956"/>
            </a:xfrm>
            <a:custGeom>
              <a:avLst/>
              <a:gdLst/>
              <a:ahLst/>
              <a:cxnLst/>
              <a:rect l="l" t="t" r="r" b="b"/>
              <a:pathLst>
                <a:path w="1157" h="477" extrusionOk="0">
                  <a:moveTo>
                    <a:pt x="1157" y="0"/>
                  </a:moveTo>
                  <a:lnTo>
                    <a:pt x="1157" y="0"/>
                  </a:lnTo>
                  <a:cubicBezTo>
                    <a:pt x="1102" y="24"/>
                    <a:pt x="1063" y="63"/>
                    <a:pt x="1024" y="78"/>
                  </a:cubicBezTo>
                  <a:cubicBezTo>
                    <a:pt x="985" y="109"/>
                    <a:pt x="938" y="125"/>
                    <a:pt x="891" y="156"/>
                  </a:cubicBezTo>
                  <a:cubicBezTo>
                    <a:pt x="797" y="203"/>
                    <a:pt x="719" y="258"/>
                    <a:pt x="625" y="305"/>
                  </a:cubicBezTo>
                  <a:cubicBezTo>
                    <a:pt x="430" y="391"/>
                    <a:pt x="234" y="453"/>
                    <a:pt x="8" y="461"/>
                  </a:cubicBezTo>
                  <a:cubicBezTo>
                    <a:pt x="0" y="461"/>
                    <a:pt x="0" y="477"/>
                    <a:pt x="8" y="477"/>
                  </a:cubicBezTo>
                  <a:cubicBezTo>
                    <a:pt x="211" y="461"/>
                    <a:pt x="422" y="399"/>
                    <a:pt x="617" y="313"/>
                  </a:cubicBezTo>
                  <a:cubicBezTo>
                    <a:pt x="703" y="266"/>
                    <a:pt x="805" y="227"/>
                    <a:pt x="891" y="164"/>
                  </a:cubicBezTo>
                  <a:cubicBezTo>
                    <a:pt x="930" y="141"/>
                    <a:pt x="969" y="117"/>
                    <a:pt x="1016" y="86"/>
                  </a:cubicBezTo>
                  <a:cubicBezTo>
                    <a:pt x="1055" y="70"/>
                    <a:pt x="1118" y="39"/>
                    <a:pt x="115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401719" y="2962625"/>
              <a:ext cx="41578" cy="12678"/>
            </a:xfrm>
            <a:custGeom>
              <a:avLst/>
              <a:gdLst/>
              <a:ahLst/>
              <a:cxnLst/>
              <a:rect l="l" t="t" r="r" b="b"/>
              <a:pathLst>
                <a:path w="1243" h="379" extrusionOk="0">
                  <a:moveTo>
                    <a:pt x="975" y="0"/>
                  </a:moveTo>
                  <a:cubicBezTo>
                    <a:pt x="957" y="0"/>
                    <a:pt x="939" y="1"/>
                    <a:pt x="922" y="2"/>
                  </a:cubicBezTo>
                  <a:cubicBezTo>
                    <a:pt x="812" y="2"/>
                    <a:pt x="703" y="33"/>
                    <a:pt x="609" y="49"/>
                  </a:cubicBezTo>
                  <a:cubicBezTo>
                    <a:pt x="398" y="96"/>
                    <a:pt x="195" y="190"/>
                    <a:pt x="31" y="315"/>
                  </a:cubicBezTo>
                  <a:cubicBezTo>
                    <a:pt x="0" y="339"/>
                    <a:pt x="23" y="379"/>
                    <a:pt x="53" y="379"/>
                  </a:cubicBezTo>
                  <a:cubicBezTo>
                    <a:pt x="61" y="379"/>
                    <a:pt x="70" y="376"/>
                    <a:pt x="78" y="369"/>
                  </a:cubicBezTo>
                  <a:cubicBezTo>
                    <a:pt x="156" y="307"/>
                    <a:pt x="234" y="237"/>
                    <a:pt x="328" y="190"/>
                  </a:cubicBezTo>
                  <a:cubicBezTo>
                    <a:pt x="429" y="135"/>
                    <a:pt x="515" y="96"/>
                    <a:pt x="625" y="73"/>
                  </a:cubicBezTo>
                  <a:cubicBezTo>
                    <a:pt x="741" y="35"/>
                    <a:pt x="869" y="17"/>
                    <a:pt x="995" y="17"/>
                  </a:cubicBezTo>
                  <a:cubicBezTo>
                    <a:pt x="1080" y="17"/>
                    <a:pt x="1163" y="25"/>
                    <a:pt x="1242" y="41"/>
                  </a:cubicBezTo>
                  <a:cubicBezTo>
                    <a:pt x="1151" y="15"/>
                    <a:pt x="1061" y="0"/>
                    <a:pt x="975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414129" y="2882010"/>
              <a:ext cx="54524" cy="10436"/>
            </a:xfrm>
            <a:custGeom>
              <a:avLst/>
              <a:gdLst/>
              <a:ahLst/>
              <a:cxnLst/>
              <a:rect l="l" t="t" r="r" b="b"/>
              <a:pathLst>
                <a:path w="1630" h="312" extrusionOk="0">
                  <a:moveTo>
                    <a:pt x="1029" y="1"/>
                  </a:moveTo>
                  <a:cubicBezTo>
                    <a:pt x="936" y="1"/>
                    <a:pt x="846" y="6"/>
                    <a:pt x="762" y="21"/>
                  </a:cubicBezTo>
                  <a:cubicBezTo>
                    <a:pt x="504" y="37"/>
                    <a:pt x="246" y="123"/>
                    <a:pt x="27" y="271"/>
                  </a:cubicBezTo>
                  <a:cubicBezTo>
                    <a:pt x="0" y="291"/>
                    <a:pt x="26" y="312"/>
                    <a:pt x="48" y="312"/>
                  </a:cubicBezTo>
                  <a:cubicBezTo>
                    <a:pt x="52" y="312"/>
                    <a:pt x="55" y="311"/>
                    <a:pt x="58" y="310"/>
                  </a:cubicBezTo>
                  <a:cubicBezTo>
                    <a:pt x="285" y="162"/>
                    <a:pt x="535" y="123"/>
                    <a:pt x="801" y="83"/>
                  </a:cubicBezTo>
                  <a:cubicBezTo>
                    <a:pt x="934" y="68"/>
                    <a:pt x="1074" y="44"/>
                    <a:pt x="1207" y="44"/>
                  </a:cubicBezTo>
                  <a:cubicBezTo>
                    <a:pt x="1259" y="35"/>
                    <a:pt x="1313" y="32"/>
                    <a:pt x="1367" y="32"/>
                  </a:cubicBezTo>
                  <a:cubicBezTo>
                    <a:pt x="1452" y="32"/>
                    <a:pt x="1539" y="40"/>
                    <a:pt x="1629" y="44"/>
                  </a:cubicBezTo>
                  <a:cubicBezTo>
                    <a:pt x="1481" y="21"/>
                    <a:pt x="1340" y="5"/>
                    <a:pt x="1192" y="5"/>
                  </a:cubicBezTo>
                  <a:cubicBezTo>
                    <a:pt x="1137" y="2"/>
                    <a:pt x="1083" y="1"/>
                    <a:pt x="102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505983" y="28348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471830" y="2813338"/>
              <a:ext cx="48837" cy="12142"/>
            </a:xfrm>
            <a:custGeom>
              <a:avLst/>
              <a:gdLst/>
              <a:ahLst/>
              <a:cxnLst/>
              <a:rect l="l" t="t" r="r" b="b"/>
              <a:pathLst>
                <a:path w="1460" h="363" extrusionOk="0">
                  <a:moveTo>
                    <a:pt x="413" y="0"/>
                  </a:moveTo>
                  <a:cubicBezTo>
                    <a:pt x="280" y="0"/>
                    <a:pt x="147" y="28"/>
                    <a:pt x="14" y="81"/>
                  </a:cubicBezTo>
                  <a:cubicBezTo>
                    <a:pt x="1" y="88"/>
                    <a:pt x="9" y="99"/>
                    <a:pt x="16" y="99"/>
                  </a:cubicBezTo>
                  <a:cubicBezTo>
                    <a:pt x="18" y="99"/>
                    <a:pt x="20" y="98"/>
                    <a:pt x="21" y="97"/>
                  </a:cubicBezTo>
                  <a:cubicBezTo>
                    <a:pt x="118" y="67"/>
                    <a:pt x="220" y="55"/>
                    <a:pt x="319" y="55"/>
                  </a:cubicBezTo>
                  <a:cubicBezTo>
                    <a:pt x="348" y="55"/>
                    <a:pt x="376" y="56"/>
                    <a:pt x="404" y="58"/>
                  </a:cubicBezTo>
                  <a:cubicBezTo>
                    <a:pt x="514" y="66"/>
                    <a:pt x="631" y="66"/>
                    <a:pt x="748" y="89"/>
                  </a:cubicBezTo>
                  <a:cubicBezTo>
                    <a:pt x="990" y="144"/>
                    <a:pt x="1217" y="261"/>
                    <a:pt x="1459" y="363"/>
                  </a:cubicBezTo>
                  <a:cubicBezTo>
                    <a:pt x="1225" y="238"/>
                    <a:pt x="975" y="136"/>
                    <a:pt x="717" y="50"/>
                  </a:cubicBezTo>
                  <a:cubicBezTo>
                    <a:pt x="615" y="16"/>
                    <a:pt x="514" y="0"/>
                    <a:pt x="41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468351" y="2843476"/>
              <a:ext cx="40274" cy="4482"/>
            </a:xfrm>
            <a:custGeom>
              <a:avLst/>
              <a:gdLst/>
              <a:ahLst/>
              <a:cxnLst/>
              <a:rect l="l" t="t" r="r" b="b"/>
              <a:pathLst>
                <a:path w="1204" h="134" extrusionOk="0">
                  <a:moveTo>
                    <a:pt x="1204" y="1"/>
                  </a:moveTo>
                  <a:lnTo>
                    <a:pt x="907" y="56"/>
                  </a:lnTo>
                  <a:cubicBezTo>
                    <a:pt x="813" y="79"/>
                    <a:pt x="719" y="79"/>
                    <a:pt x="625" y="87"/>
                  </a:cubicBezTo>
                  <a:cubicBezTo>
                    <a:pt x="558" y="87"/>
                    <a:pt x="493" y="90"/>
                    <a:pt x="428" y="90"/>
                  </a:cubicBezTo>
                  <a:cubicBezTo>
                    <a:pt x="395" y="90"/>
                    <a:pt x="362" y="89"/>
                    <a:pt x="329" y="87"/>
                  </a:cubicBezTo>
                  <a:cubicBezTo>
                    <a:pt x="235" y="87"/>
                    <a:pt x="125" y="87"/>
                    <a:pt x="32" y="79"/>
                  </a:cubicBezTo>
                  <a:cubicBezTo>
                    <a:pt x="8" y="79"/>
                    <a:pt x="0" y="102"/>
                    <a:pt x="32" y="102"/>
                  </a:cubicBezTo>
                  <a:cubicBezTo>
                    <a:pt x="125" y="118"/>
                    <a:pt x="227" y="134"/>
                    <a:pt x="329" y="134"/>
                  </a:cubicBezTo>
                  <a:cubicBezTo>
                    <a:pt x="430" y="134"/>
                    <a:pt x="524" y="126"/>
                    <a:pt x="625" y="118"/>
                  </a:cubicBezTo>
                  <a:cubicBezTo>
                    <a:pt x="719" y="102"/>
                    <a:pt x="821" y="87"/>
                    <a:pt x="915" y="63"/>
                  </a:cubicBezTo>
                  <a:cubicBezTo>
                    <a:pt x="1016" y="56"/>
                    <a:pt x="1118" y="40"/>
                    <a:pt x="1204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532375" y="2751756"/>
              <a:ext cx="12577" cy="43652"/>
            </a:xfrm>
            <a:custGeom>
              <a:avLst/>
              <a:gdLst/>
              <a:ahLst/>
              <a:cxnLst/>
              <a:rect l="l" t="t" r="r" b="b"/>
              <a:pathLst>
                <a:path w="376" h="1305" extrusionOk="0">
                  <a:moveTo>
                    <a:pt x="50" y="0"/>
                  </a:moveTo>
                  <a:cubicBezTo>
                    <a:pt x="33" y="0"/>
                    <a:pt x="16" y="10"/>
                    <a:pt x="9" y="31"/>
                  </a:cubicBezTo>
                  <a:cubicBezTo>
                    <a:pt x="1" y="94"/>
                    <a:pt x="1" y="148"/>
                    <a:pt x="9" y="219"/>
                  </a:cubicBezTo>
                  <a:cubicBezTo>
                    <a:pt x="24" y="273"/>
                    <a:pt x="24" y="336"/>
                    <a:pt x="32" y="391"/>
                  </a:cubicBezTo>
                  <a:cubicBezTo>
                    <a:pt x="32" y="453"/>
                    <a:pt x="63" y="500"/>
                    <a:pt x="71" y="563"/>
                  </a:cubicBezTo>
                  <a:cubicBezTo>
                    <a:pt x="79" y="617"/>
                    <a:pt x="87" y="664"/>
                    <a:pt x="110" y="727"/>
                  </a:cubicBezTo>
                  <a:cubicBezTo>
                    <a:pt x="157" y="930"/>
                    <a:pt x="220" y="1133"/>
                    <a:pt x="360" y="1305"/>
                  </a:cubicBezTo>
                  <a:cubicBezTo>
                    <a:pt x="360" y="1305"/>
                    <a:pt x="376" y="1305"/>
                    <a:pt x="376" y="1289"/>
                  </a:cubicBezTo>
                  <a:cubicBezTo>
                    <a:pt x="259" y="1117"/>
                    <a:pt x="165" y="922"/>
                    <a:pt x="141" y="711"/>
                  </a:cubicBezTo>
                  <a:cubicBezTo>
                    <a:pt x="118" y="610"/>
                    <a:pt x="118" y="500"/>
                    <a:pt x="110" y="406"/>
                  </a:cubicBezTo>
                  <a:cubicBezTo>
                    <a:pt x="102" y="344"/>
                    <a:pt x="79" y="297"/>
                    <a:pt x="79" y="242"/>
                  </a:cubicBezTo>
                  <a:cubicBezTo>
                    <a:pt x="79" y="172"/>
                    <a:pt x="79" y="102"/>
                    <a:pt x="87" y="47"/>
                  </a:cubicBezTo>
                  <a:cubicBezTo>
                    <a:pt x="91" y="16"/>
                    <a:pt x="71" y="0"/>
                    <a:pt x="5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570140" y="2750284"/>
              <a:ext cx="3579" cy="33885"/>
            </a:xfrm>
            <a:custGeom>
              <a:avLst/>
              <a:gdLst/>
              <a:ahLst/>
              <a:cxnLst/>
              <a:rect l="l" t="t" r="r" b="b"/>
              <a:pathLst>
                <a:path w="107" h="1013" extrusionOk="0">
                  <a:moveTo>
                    <a:pt x="22" y="1"/>
                  </a:moveTo>
                  <a:cubicBezTo>
                    <a:pt x="11" y="1"/>
                    <a:pt x="1" y="11"/>
                    <a:pt x="5" y="28"/>
                  </a:cubicBezTo>
                  <a:cubicBezTo>
                    <a:pt x="28" y="106"/>
                    <a:pt x="36" y="185"/>
                    <a:pt x="44" y="263"/>
                  </a:cubicBezTo>
                  <a:cubicBezTo>
                    <a:pt x="52" y="341"/>
                    <a:pt x="75" y="427"/>
                    <a:pt x="75" y="505"/>
                  </a:cubicBezTo>
                  <a:cubicBezTo>
                    <a:pt x="83" y="677"/>
                    <a:pt x="83" y="841"/>
                    <a:pt x="67" y="1013"/>
                  </a:cubicBezTo>
                  <a:lnTo>
                    <a:pt x="75" y="1013"/>
                  </a:lnTo>
                  <a:cubicBezTo>
                    <a:pt x="91" y="849"/>
                    <a:pt x="107" y="685"/>
                    <a:pt x="107" y="505"/>
                  </a:cubicBezTo>
                  <a:cubicBezTo>
                    <a:pt x="107" y="427"/>
                    <a:pt x="107" y="349"/>
                    <a:pt x="91" y="271"/>
                  </a:cubicBezTo>
                  <a:cubicBezTo>
                    <a:pt x="83" y="185"/>
                    <a:pt x="67" y="106"/>
                    <a:pt x="44" y="21"/>
                  </a:cubicBezTo>
                  <a:cubicBezTo>
                    <a:pt x="41" y="7"/>
                    <a:pt x="31" y="1"/>
                    <a:pt x="22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7619445" y="2777345"/>
              <a:ext cx="268" cy="33"/>
            </a:xfrm>
            <a:custGeom>
              <a:avLst/>
              <a:gdLst/>
              <a:ahLst/>
              <a:cxnLst/>
              <a:rect l="l" t="t" r="r" b="b"/>
              <a:pathLst>
                <a:path w="8" h="1" fill="none" extrusionOk="0">
                  <a:moveTo>
                    <a:pt x="0" y="1"/>
                  </a:moveTo>
                  <a:cubicBezTo>
                    <a:pt x="8" y="1"/>
                    <a:pt x="8" y="1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7600613" y="2862777"/>
              <a:ext cx="35256" cy="3479"/>
            </a:xfrm>
            <a:custGeom>
              <a:avLst/>
              <a:gdLst/>
              <a:ahLst/>
              <a:cxnLst/>
              <a:rect l="l" t="t" r="r" b="b"/>
              <a:pathLst>
                <a:path w="1054" h="104" extrusionOk="0">
                  <a:moveTo>
                    <a:pt x="729" y="0"/>
                  </a:moveTo>
                  <a:cubicBezTo>
                    <a:pt x="664" y="0"/>
                    <a:pt x="598" y="4"/>
                    <a:pt x="532" y="10"/>
                  </a:cubicBezTo>
                  <a:lnTo>
                    <a:pt x="266" y="33"/>
                  </a:lnTo>
                  <a:cubicBezTo>
                    <a:pt x="188" y="49"/>
                    <a:pt x="86" y="57"/>
                    <a:pt x="8" y="88"/>
                  </a:cubicBezTo>
                  <a:cubicBezTo>
                    <a:pt x="0" y="88"/>
                    <a:pt x="0" y="104"/>
                    <a:pt x="8" y="104"/>
                  </a:cubicBezTo>
                  <a:cubicBezTo>
                    <a:pt x="86" y="104"/>
                    <a:pt x="165" y="72"/>
                    <a:pt x="235" y="65"/>
                  </a:cubicBezTo>
                  <a:cubicBezTo>
                    <a:pt x="329" y="49"/>
                    <a:pt x="399" y="33"/>
                    <a:pt x="493" y="26"/>
                  </a:cubicBezTo>
                  <a:cubicBezTo>
                    <a:pt x="545" y="21"/>
                    <a:pt x="598" y="18"/>
                    <a:pt x="651" y="18"/>
                  </a:cubicBezTo>
                  <a:cubicBezTo>
                    <a:pt x="773" y="18"/>
                    <a:pt x="896" y="32"/>
                    <a:pt x="1016" y="65"/>
                  </a:cubicBezTo>
                  <a:cubicBezTo>
                    <a:pt x="1019" y="66"/>
                    <a:pt x="1023" y="66"/>
                    <a:pt x="1025" y="66"/>
                  </a:cubicBezTo>
                  <a:cubicBezTo>
                    <a:pt x="1043" y="66"/>
                    <a:pt x="1053" y="47"/>
                    <a:pt x="1040" y="33"/>
                  </a:cubicBezTo>
                  <a:cubicBezTo>
                    <a:pt x="934" y="9"/>
                    <a:pt x="832" y="0"/>
                    <a:pt x="72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599040" y="2897598"/>
              <a:ext cx="33851" cy="5921"/>
            </a:xfrm>
            <a:custGeom>
              <a:avLst/>
              <a:gdLst/>
              <a:ahLst/>
              <a:cxnLst/>
              <a:rect l="l" t="t" r="r" b="b"/>
              <a:pathLst>
                <a:path w="1012" h="177" extrusionOk="0">
                  <a:moveTo>
                    <a:pt x="1008" y="75"/>
                  </a:moveTo>
                  <a:cubicBezTo>
                    <a:pt x="1006" y="75"/>
                    <a:pt x="1003" y="76"/>
                    <a:pt x="1001" y="79"/>
                  </a:cubicBezTo>
                  <a:cubicBezTo>
                    <a:pt x="1011" y="79"/>
                    <a:pt x="1011" y="75"/>
                    <a:pt x="1008" y="75"/>
                  </a:cubicBezTo>
                  <a:close/>
                  <a:moveTo>
                    <a:pt x="1001" y="79"/>
                  </a:moveTo>
                  <a:lnTo>
                    <a:pt x="1001" y="79"/>
                  </a:lnTo>
                  <a:cubicBezTo>
                    <a:pt x="986" y="88"/>
                    <a:pt x="972" y="97"/>
                    <a:pt x="957" y="106"/>
                  </a:cubicBezTo>
                  <a:lnTo>
                    <a:pt x="957" y="106"/>
                  </a:lnTo>
                  <a:cubicBezTo>
                    <a:pt x="975" y="99"/>
                    <a:pt x="992" y="91"/>
                    <a:pt x="1001" y="79"/>
                  </a:cubicBezTo>
                  <a:close/>
                  <a:moveTo>
                    <a:pt x="24" y="0"/>
                  </a:moveTo>
                  <a:cubicBezTo>
                    <a:pt x="8" y="0"/>
                    <a:pt x="1" y="8"/>
                    <a:pt x="8" y="24"/>
                  </a:cubicBezTo>
                  <a:cubicBezTo>
                    <a:pt x="157" y="125"/>
                    <a:pt x="344" y="157"/>
                    <a:pt x="516" y="165"/>
                  </a:cubicBezTo>
                  <a:cubicBezTo>
                    <a:pt x="555" y="172"/>
                    <a:pt x="598" y="176"/>
                    <a:pt x="641" y="176"/>
                  </a:cubicBezTo>
                  <a:cubicBezTo>
                    <a:pt x="684" y="176"/>
                    <a:pt x="727" y="172"/>
                    <a:pt x="766" y="165"/>
                  </a:cubicBezTo>
                  <a:cubicBezTo>
                    <a:pt x="805" y="165"/>
                    <a:pt x="829" y="157"/>
                    <a:pt x="868" y="149"/>
                  </a:cubicBezTo>
                  <a:cubicBezTo>
                    <a:pt x="906" y="135"/>
                    <a:pt x="933" y="120"/>
                    <a:pt x="957" y="106"/>
                  </a:cubicBezTo>
                  <a:lnTo>
                    <a:pt x="957" y="106"/>
                  </a:lnTo>
                  <a:cubicBezTo>
                    <a:pt x="927" y="116"/>
                    <a:pt x="892" y="121"/>
                    <a:pt x="868" y="125"/>
                  </a:cubicBezTo>
                  <a:cubicBezTo>
                    <a:pt x="829" y="141"/>
                    <a:pt x="805" y="141"/>
                    <a:pt x="766" y="141"/>
                  </a:cubicBezTo>
                  <a:cubicBezTo>
                    <a:pt x="688" y="141"/>
                    <a:pt x="594" y="125"/>
                    <a:pt x="516" y="125"/>
                  </a:cubicBezTo>
                  <a:cubicBezTo>
                    <a:pt x="344" y="110"/>
                    <a:pt x="188" y="71"/>
                    <a:pt x="2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608975" y="295091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574722" y="2958511"/>
              <a:ext cx="16257" cy="24920"/>
            </a:xfrm>
            <a:custGeom>
              <a:avLst/>
              <a:gdLst/>
              <a:ahLst/>
              <a:cxnLst/>
              <a:rect l="l" t="t" r="r" b="b"/>
              <a:pathLst>
                <a:path w="486" h="745" extrusionOk="0">
                  <a:moveTo>
                    <a:pt x="462" y="0"/>
                  </a:moveTo>
                  <a:cubicBezTo>
                    <a:pt x="337" y="47"/>
                    <a:pt x="251" y="172"/>
                    <a:pt x="181" y="289"/>
                  </a:cubicBezTo>
                  <a:cubicBezTo>
                    <a:pt x="141" y="360"/>
                    <a:pt x="110" y="422"/>
                    <a:pt x="79" y="492"/>
                  </a:cubicBezTo>
                  <a:cubicBezTo>
                    <a:pt x="110" y="430"/>
                    <a:pt x="149" y="352"/>
                    <a:pt x="188" y="289"/>
                  </a:cubicBezTo>
                  <a:cubicBezTo>
                    <a:pt x="220" y="227"/>
                    <a:pt x="266" y="180"/>
                    <a:pt x="306" y="133"/>
                  </a:cubicBezTo>
                  <a:cubicBezTo>
                    <a:pt x="352" y="86"/>
                    <a:pt x="407" y="55"/>
                    <a:pt x="454" y="16"/>
                  </a:cubicBezTo>
                  <a:cubicBezTo>
                    <a:pt x="485" y="8"/>
                    <a:pt x="477" y="0"/>
                    <a:pt x="462" y="0"/>
                  </a:cubicBezTo>
                  <a:close/>
                  <a:moveTo>
                    <a:pt x="79" y="492"/>
                  </a:moveTo>
                  <a:cubicBezTo>
                    <a:pt x="68" y="520"/>
                    <a:pt x="61" y="547"/>
                    <a:pt x="50" y="574"/>
                  </a:cubicBezTo>
                  <a:lnTo>
                    <a:pt x="50" y="574"/>
                  </a:lnTo>
                  <a:cubicBezTo>
                    <a:pt x="62" y="549"/>
                    <a:pt x="73" y="523"/>
                    <a:pt x="79" y="492"/>
                  </a:cubicBezTo>
                  <a:close/>
                  <a:moveTo>
                    <a:pt x="50" y="574"/>
                  </a:moveTo>
                  <a:lnTo>
                    <a:pt x="50" y="574"/>
                  </a:lnTo>
                  <a:cubicBezTo>
                    <a:pt x="46" y="581"/>
                    <a:pt x="43" y="587"/>
                    <a:pt x="40" y="594"/>
                  </a:cubicBezTo>
                  <a:cubicBezTo>
                    <a:pt x="40" y="595"/>
                    <a:pt x="40" y="596"/>
                    <a:pt x="39" y="596"/>
                  </a:cubicBezTo>
                  <a:lnTo>
                    <a:pt x="39" y="596"/>
                  </a:lnTo>
                  <a:cubicBezTo>
                    <a:pt x="43" y="589"/>
                    <a:pt x="47" y="581"/>
                    <a:pt x="50" y="574"/>
                  </a:cubicBezTo>
                  <a:close/>
                  <a:moveTo>
                    <a:pt x="39" y="596"/>
                  </a:moveTo>
                  <a:cubicBezTo>
                    <a:pt x="37" y="601"/>
                    <a:pt x="35" y="605"/>
                    <a:pt x="32" y="610"/>
                  </a:cubicBezTo>
                  <a:cubicBezTo>
                    <a:pt x="24" y="649"/>
                    <a:pt x="1" y="680"/>
                    <a:pt x="1" y="727"/>
                  </a:cubicBezTo>
                  <a:cubicBezTo>
                    <a:pt x="1" y="739"/>
                    <a:pt x="9" y="744"/>
                    <a:pt x="16" y="744"/>
                  </a:cubicBezTo>
                  <a:cubicBezTo>
                    <a:pt x="24" y="744"/>
                    <a:pt x="32" y="739"/>
                    <a:pt x="32" y="727"/>
                  </a:cubicBezTo>
                  <a:cubicBezTo>
                    <a:pt x="24" y="681"/>
                    <a:pt x="32" y="642"/>
                    <a:pt x="39" y="596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545721" y="2970787"/>
              <a:ext cx="3679" cy="5252"/>
            </a:xfrm>
            <a:custGeom>
              <a:avLst/>
              <a:gdLst/>
              <a:ahLst/>
              <a:cxnLst/>
              <a:rect l="l" t="t" r="r" b="b"/>
              <a:pathLst>
                <a:path w="110" h="157" extrusionOk="0">
                  <a:moveTo>
                    <a:pt x="0" y="0"/>
                  </a:moveTo>
                  <a:cubicBezTo>
                    <a:pt x="0" y="8"/>
                    <a:pt x="0" y="24"/>
                    <a:pt x="16" y="24"/>
                  </a:cubicBezTo>
                  <a:cubicBezTo>
                    <a:pt x="16" y="32"/>
                    <a:pt x="24" y="32"/>
                    <a:pt x="24" y="39"/>
                  </a:cubicBezTo>
                  <a:cubicBezTo>
                    <a:pt x="24" y="47"/>
                    <a:pt x="32" y="47"/>
                    <a:pt x="32" y="63"/>
                  </a:cubicBezTo>
                  <a:cubicBezTo>
                    <a:pt x="32" y="71"/>
                    <a:pt x="39" y="79"/>
                    <a:pt x="39" y="79"/>
                  </a:cubicBezTo>
                  <a:cubicBezTo>
                    <a:pt x="55" y="125"/>
                    <a:pt x="79" y="149"/>
                    <a:pt x="110" y="157"/>
                  </a:cubicBezTo>
                  <a:cubicBezTo>
                    <a:pt x="86" y="141"/>
                    <a:pt x="71" y="110"/>
                    <a:pt x="55" y="79"/>
                  </a:cubicBezTo>
                  <a:cubicBezTo>
                    <a:pt x="55" y="71"/>
                    <a:pt x="39" y="71"/>
                    <a:pt x="39" y="63"/>
                  </a:cubicBezTo>
                  <a:cubicBezTo>
                    <a:pt x="39" y="47"/>
                    <a:pt x="32" y="47"/>
                    <a:pt x="32" y="39"/>
                  </a:cubicBezTo>
                  <a:cubicBezTo>
                    <a:pt x="32" y="32"/>
                    <a:pt x="24" y="32"/>
                    <a:pt x="24" y="24"/>
                  </a:cubicBezTo>
                  <a:cubicBezTo>
                    <a:pt x="24" y="8"/>
                    <a:pt x="24" y="0"/>
                    <a:pt x="16" y="0"/>
                  </a:cubicBezTo>
                  <a:close/>
                </a:path>
              </a:pathLst>
            </a:custGeom>
            <a:solidFill>
              <a:srgbClr val="5D33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588571" y="2996677"/>
              <a:ext cx="23315" cy="2877"/>
            </a:xfrm>
            <a:custGeom>
              <a:avLst/>
              <a:gdLst/>
              <a:ahLst/>
              <a:cxnLst/>
              <a:rect l="l" t="t" r="r" b="b"/>
              <a:pathLst>
                <a:path w="697" h="86" extrusionOk="0">
                  <a:moveTo>
                    <a:pt x="337" y="0"/>
                  </a:moveTo>
                  <a:cubicBezTo>
                    <a:pt x="274" y="0"/>
                    <a:pt x="220" y="8"/>
                    <a:pt x="165" y="16"/>
                  </a:cubicBezTo>
                  <a:cubicBezTo>
                    <a:pt x="118" y="31"/>
                    <a:pt x="48" y="39"/>
                    <a:pt x="9" y="70"/>
                  </a:cubicBezTo>
                  <a:cubicBezTo>
                    <a:pt x="1" y="78"/>
                    <a:pt x="9" y="86"/>
                    <a:pt x="24" y="86"/>
                  </a:cubicBezTo>
                  <a:cubicBezTo>
                    <a:pt x="48" y="86"/>
                    <a:pt x="71" y="78"/>
                    <a:pt x="103" y="70"/>
                  </a:cubicBezTo>
                  <a:cubicBezTo>
                    <a:pt x="126" y="55"/>
                    <a:pt x="149" y="55"/>
                    <a:pt x="173" y="47"/>
                  </a:cubicBezTo>
                  <a:cubicBezTo>
                    <a:pt x="235" y="39"/>
                    <a:pt x="282" y="31"/>
                    <a:pt x="345" y="31"/>
                  </a:cubicBezTo>
                  <a:cubicBezTo>
                    <a:pt x="370" y="28"/>
                    <a:pt x="396" y="26"/>
                    <a:pt x="422" y="26"/>
                  </a:cubicBezTo>
                  <a:cubicBezTo>
                    <a:pt x="513" y="26"/>
                    <a:pt x="603" y="46"/>
                    <a:pt x="689" y="70"/>
                  </a:cubicBezTo>
                  <a:cubicBezTo>
                    <a:pt x="689" y="70"/>
                    <a:pt x="696" y="55"/>
                    <a:pt x="689" y="47"/>
                  </a:cubicBezTo>
                  <a:cubicBezTo>
                    <a:pt x="564" y="8"/>
                    <a:pt x="462" y="0"/>
                    <a:pt x="33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584925" y="3004504"/>
              <a:ext cx="15655" cy="23415"/>
            </a:xfrm>
            <a:custGeom>
              <a:avLst/>
              <a:gdLst/>
              <a:ahLst/>
              <a:cxnLst/>
              <a:rect l="l" t="t" r="r" b="b"/>
              <a:pathLst>
                <a:path w="468" h="700" extrusionOk="0">
                  <a:moveTo>
                    <a:pt x="16" y="0"/>
                  </a:moveTo>
                  <a:cubicBezTo>
                    <a:pt x="1" y="0"/>
                    <a:pt x="1" y="0"/>
                    <a:pt x="1" y="8"/>
                  </a:cubicBezTo>
                  <a:cubicBezTo>
                    <a:pt x="79" y="118"/>
                    <a:pt x="188" y="204"/>
                    <a:pt x="258" y="321"/>
                  </a:cubicBezTo>
                  <a:cubicBezTo>
                    <a:pt x="337" y="438"/>
                    <a:pt x="391" y="555"/>
                    <a:pt x="446" y="696"/>
                  </a:cubicBezTo>
                  <a:cubicBezTo>
                    <a:pt x="448" y="698"/>
                    <a:pt x="451" y="699"/>
                    <a:pt x="453" y="699"/>
                  </a:cubicBezTo>
                  <a:cubicBezTo>
                    <a:pt x="460" y="699"/>
                    <a:pt x="467" y="692"/>
                    <a:pt x="462" y="680"/>
                  </a:cubicBezTo>
                  <a:cubicBezTo>
                    <a:pt x="415" y="555"/>
                    <a:pt x="352" y="430"/>
                    <a:pt x="274" y="313"/>
                  </a:cubicBezTo>
                  <a:cubicBezTo>
                    <a:pt x="196" y="196"/>
                    <a:pt x="118" y="79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550939" y="3004672"/>
              <a:ext cx="24352" cy="18163"/>
            </a:xfrm>
            <a:custGeom>
              <a:avLst/>
              <a:gdLst/>
              <a:ahLst/>
              <a:cxnLst/>
              <a:rect l="l" t="t" r="r" b="b"/>
              <a:pathLst>
                <a:path w="728" h="543" extrusionOk="0">
                  <a:moveTo>
                    <a:pt x="710" y="0"/>
                  </a:moveTo>
                  <a:cubicBezTo>
                    <a:pt x="708" y="0"/>
                    <a:pt x="706" y="1"/>
                    <a:pt x="704" y="3"/>
                  </a:cubicBezTo>
                  <a:cubicBezTo>
                    <a:pt x="626" y="128"/>
                    <a:pt x="532" y="238"/>
                    <a:pt x="415" y="339"/>
                  </a:cubicBezTo>
                  <a:cubicBezTo>
                    <a:pt x="352" y="386"/>
                    <a:pt x="298" y="425"/>
                    <a:pt x="235" y="457"/>
                  </a:cubicBezTo>
                  <a:cubicBezTo>
                    <a:pt x="173" y="480"/>
                    <a:pt x="102" y="503"/>
                    <a:pt x="32" y="503"/>
                  </a:cubicBezTo>
                  <a:cubicBezTo>
                    <a:pt x="16" y="503"/>
                    <a:pt x="1" y="542"/>
                    <a:pt x="32" y="542"/>
                  </a:cubicBezTo>
                  <a:cubicBezTo>
                    <a:pt x="180" y="542"/>
                    <a:pt x="305" y="464"/>
                    <a:pt x="415" y="378"/>
                  </a:cubicBezTo>
                  <a:cubicBezTo>
                    <a:pt x="532" y="277"/>
                    <a:pt x="641" y="160"/>
                    <a:pt x="727" y="35"/>
                  </a:cubicBezTo>
                  <a:cubicBezTo>
                    <a:pt x="727" y="11"/>
                    <a:pt x="718" y="0"/>
                    <a:pt x="71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544417" y="3070367"/>
              <a:ext cx="29469" cy="29871"/>
            </a:xfrm>
            <a:custGeom>
              <a:avLst/>
              <a:gdLst/>
              <a:ahLst/>
              <a:cxnLst/>
              <a:rect l="l" t="t" r="r" b="b"/>
              <a:pathLst>
                <a:path w="881" h="893" extrusionOk="0">
                  <a:moveTo>
                    <a:pt x="8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94" y="71"/>
                    <a:pt x="180" y="110"/>
                    <a:pt x="266" y="173"/>
                  </a:cubicBezTo>
                  <a:cubicBezTo>
                    <a:pt x="352" y="227"/>
                    <a:pt x="430" y="298"/>
                    <a:pt x="508" y="376"/>
                  </a:cubicBezTo>
                  <a:cubicBezTo>
                    <a:pt x="579" y="446"/>
                    <a:pt x="625" y="532"/>
                    <a:pt x="688" y="610"/>
                  </a:cubicBezTo>
                  <a:cubicBezTo>
                    <a:pt x="758" y="696"/>
                    <a:pt x="813" y="774"/>
                    <a:pt x="860" y="884"/>
                  </a:cubicBezTo>
                  <a:cubicBezTo>
                    <a:pt x="860" y="890"/>
                    <a:pt x="864" y="893"/>
                    <a:pt x="868" y="893"/>
                  </a:cubicBezTo>
                  <a:cubicBezTo>
                    <a:pt x="874" y="893"/>
                    <a:pt x="880" y="888"/>
                    <a:pt x="876" y="884"/>
                  </a:cubicBezTo>
                  <a:cubicBezTo>
                    <a:pt x="821" y="782"/>
                    <a:pt x="782" y="688"/>
                    <a:pt x="727" y="602"/>
                  </a:cubicBezTo>
                  <a:cubicBezTo>
                    <a:pt x="665" y="509"/>
                    <a:pt x="579" y="446"/>
                    <a:pt x="508" y="368"/>
                  </a:cubicBezTo>
                  <a:cubicBezTo>
                    <a:pt x="430" y="298"/>
                    <a:pt x="368" y="227"/>
                    <a:pt x="274" y="173"/>
                  </a:cubicBezTo>
                  <a:cubicBezTo>
                    <a:pt x="188" y="110"/>
                    <a:pt x="110" y="40"/>
                    <a:pt x="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526621" y="3088665"/>
              <a:ext cx="24653" cy="42013"/>
            </a:xfrm>
            <a:custGeom>
              <a:avLst/>
              <a:gdLst/>
              <a:ahLst/>
              <a:cxnLst/>
              <a:rect l="l" t="t" r="r" b="b"/>
              <a:pathLst>
                <a:path w="737" h="1256" extrusionOk="0">
                  <a:moveTo>
                    <a:pt x="1" y="1"/>
                  </a:moveTo>
                  <a:lnTo>
                    <a:pt x="1" y="1"/>
                  </a:lnTo>
                  <a:cubicBezTo>
                    <a:pt x="79" y="227"/>
                    <a:pt x="181" y="446"/>
                    <a:pt x="298" y="649"/>
                  </a:cubicBezTo>
                  <a:cubicBezTo>
                    <a:pt x="360" y="743"/>
                    <a:pt x="407" y="845"/>
                    <a:pt x="470" y="938"/>
                  </a:cubicBezTo>
                  <a:cubicBezTo>
                    <a:pt x="532" y="1048"/>
                    <a:pt x="595" y="1149"/>
                    <a:pt x="673" y="1235"/>
                  </a:cubicBezTo>
                  <a:cubicBezTo>
                    <a:pt x="678" y="1250"/>
                    <a:pt x="686" y="1255"/>
                    <a:pt x="695" y="1255"/>
                  </a:cubicBezTo>
                  <a:cubicBezTo>
                    <a:pt x="715" y="1255"/>
                    <a:pt x="736" y="1226"/>
                    <a:pt x="720" y="1204"/>
                  </a:cubicBezTo>
                  <a:cubicBezTo>
                    <a:pt x="681" y="1157"/>
                    <a:pt x="650" y="1118"/>
                    <a:pt x="626" y="1071"/>
                  </a:cubicBezTo>
                  <a:cubicBezTo>
                    <a:pt x="587" y="1017"/>
                    <a:pt x="548" y="977"/>
                    <a:pt x="509" y="931"/>
                  </a:cubicBezTo>
                  <a:cubicBezTo>
                    <a:pt x="431" y="837"/>
                    <a:pt x="360" y="735"/>
                    <a:pt x="298" y="626"/>
                  </a:cubicBezTo>
                  <a:cubicBezTo>
                    <a:pt x="181" y="423"/>
                    <a:pt x="95" y="212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30568" y="31351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504410" y="3091575"/>
              <a:ext cx="29302" cy="59608"/>
            </a:xfrm>
            <a:custGeom>
              <a:avLst/>
              <a:gdLst/>
              <a:ahLst/>
              <a:cxnLst/>
              <a:rect l="l" t="t" r="r" b="b"/>
              <a:pathLst>
                <a:path w="876" h="1782" extrusionOk="0">
                  <a:moveTo>
                    <a:pt x="142" y="1"/>
                  </a:moveTo>
                  <a:cubicBezTo>
                    <a:pt x="139" y="1"/>
                    <a:pt x="136" y="3"/>
                    <a:pt x="134" y="7"/>
                  </a:cubicBezTo>
                  <a:cubicBezTo>
                    <a:pt x="9" y="125"/>
                    <a:pt x="1" y="328"/>
                    <a:pt x="9" y="492"/>
                  </a:cubicBezTo>
                  <a:cubicBezTo>
                    <a:pt x="24" y="680"/>
                    <a:pt x="79" y="851"/>
                    <a:pt x="157" y="1023"/>
                  </a:cubicBezTo>
                  <a:cubicBezTo>
                    <a:pt x="298" y="1328"/>
                    <a:pt x="548" y="1594"/>
                    <a:pt x="845" y="1781"/>
                  </a:cubicBezTo>
                  <a:cubicBezTo>
                    <a:pt x="868" y="1781"/>
                    <a:pt x="876" y="1750"/>
                    <a:pt x="868" y="1750"/>
                  </a:cubicBezTo>
                  <a:cubicBezTo>
                    <a:pt x="587" y="1586"/>
                    <a:pt x="360" y="1336"/>
                    <a:pt x="212" y="1039"/>
                  </a:cubicBezTo>
                  <a:cubicBezTo>
                    <a:pt x="134" y="890"/>
                    <a:pt x="87" y="726"/>
                    <a:pt x="63" y="570"/>
                  </a:cubicBezTo>
                  <a:cubicBezTo>
                    <a:pt x="55" y="476"/>
                    <a:pt x="55" y="383"/>
                    <a:pt x="63" y="289"/>
                  </a:cubicBezTo>
                  <a:cubicBezTo>
                    <a:pt x="87" y="187"/>
                    <a:pt x="126" y="109"/>
                    <a:pt x="157" y="15"/>
                  </a:cubicBezTo>
                  <a:cubicBezTo>
                    <a:pt x="157" y="10"/>
                    <a:pt x="150" y="1"/>
                    <a:pt x="14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530802" y="3074549"/>
              <a:ext cx="33115" cy="42582"/>
            </a:xfrm>
            <a:custGeom>
              <a:avLst/>
              <a:gdLst/>
              <a:ahLst/>
              <a:cxnLst/>
              <a:rect l="l" t="t" r="r" b="b"/>
              <a:pathLst>
                <a:path w="990" h="1273" extrusionOk="0">
                  <a:moveTo>
                    <a:pt x="1" y="1"/>
                  </a:moveTo>
                  <a:cubicBezTo>
                    <a:pt x="118" y="227"/>
                    <a:pt x="282" y="446"/>
                    <a:pt x="431" y="649"/>
                  </a:cubicBezTo>
                  <a:cubicBezTo>
                    <a:pt x="587" y="860"/>
                    <a:pt x="751" y="1071"/>
                    <a:pt x="931" y="1267"/>
                  </a:cubicBezTo>
                  <a:cubicBezTo>
                    <a:pt x="942" y="1271"/>
                    <a:pt x="951" y="1273"/>
                    <a:pt x="959" y="1273"/>
                  </a:cubicBezTo>
                  <a:cubicBezTo>
                    <a:pt x="980" y="1273"/>
                    <a:pt x="989" y="1260"/>
                    <a:pt x="978" y="1243"/>
                  </a:cubicBezTo>
                  <a:cubicBezTo>
                    <a:pt x="790" y="1048"/>
                    <a:pt x="626" y="868"/>
                    <a:pt x="462" y="649"/>
                  </a:cubicBezTo>
                  <a:cubicBezTo>
                    <a:pt x="306" y="438"/>
                    <a:pt x="165" y="220"/>
                    <a:pt x="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7534750" y="3095722"/>
              <a:ext cx="14216" cy="19468"/>
            </a:xfrm>
            <a:custGeom>
              <a:avLst/>
              <a:gdLst/>
              <a:ahLst/>
              <a:cxnLst/>
              <a:rect l="l" t="t" r="r" b="b"/>
              <a:pathLst>
                <a:path w="425" h="582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102"/>
                    <a:pt x="102" y="204"/>
                    <a:pt x="172" y="298"/>
                  </a:cubicBezTo>
                  <a:cubicBezTo>
                    <a:pt x="211" y="352"/>
                    <a:pt x="242" y="399"/>
                    <a:pt x="281" y="438"/>
                  </a:cubicBezTo>
                  <a:cubicBezTo>
                    <a:pt x="321" y="485"/>
                    <a:pt x="360" y="532"/>
                    <a:pt x="399" y="571"/>
                  </a:cubicBezTo>
                  <a:cubicBezTo>
                    <a:pt x="401" y="579"/>
                    <a:pt x="405" y="581"/>
                    <a:pt x="409" y="581"/>
                  </a:cubicBezTo>
                  <a:cubicBezTo>
                    <a:pt x="417" y="581"/>
                    <a:pt x="425" y="569"/>
                    <a:pt x="414" y="563"/>
                  </a:cubicBezTo>
                  <a:cubicBezTo>
                    <a:pt x="375" y="524"/>
                    <a:pt x="328" y="485"/>
                    <a:pt x="289" y="438"/>
                  </a:cubicBezTo>
                  <a:cubicBezTo>
                    <a:pt x="250" y="399"/>
                    <a:pt x="211" y="352"/>
                    <a:pt x="188" y="298"/>
                  </a:cubicBezTo>
                  <a:cubicBezTo>
                    <a:pt x="117" y="204"/>
                    <a:pt x="47" y="102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7564018" y="309652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541808" y="3075084"/>
              <a:ext cx="7593" cy="6289"/>
            </a:xfrm>
            <a:custGeom>
              <a:avLst/>
              <a:gdLst/>
              <a:ahLst/>
              <a:cxnLst/>
              <a:rect l="l" t="t" r="r" b="b"/>
              <a:pathLst>
                <a:path w="227" h="188" extrusionOk="0">
                  <a:moveTo>
                    <a:pt x="0" y="0"/>
                  </a:moveTo>
                  <a:cubicBezTo>
                    <a:pt x="78" y="55"/>
                    <a:pt x="149" y="125"/>
                    <a:pt x="227" y="188"/>
                  </a:cubicBezTo>
                  <a:cubicBezTo>
                    <a:pt x="156" y="118"/>
                    <a:pt x="78" y="55"/>
                    <a:pt x="0" y="0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549367" y="3081339"/>
              <a:ext cx="14082" cy="14751"/>
            </a:xfrm>
            <a:custGeom>
              <a:avLst/>
              <a:gdLst/>
              <a:ahLst/>
              <a:cxnLst/>
              <a:rect l="l" t="t" r="r" b="b"/>
              <a:pathLst>
                <a:path w="421" h="441" extrusionOk="0">
                  <a:moveTo>
                    <a:pt x="1" y="1"/>
                  </a:moveTo>
                  <a:lnTo>
                    <a:pt x="87" y="87"/>
                  </a:lnTo>
                  <a:cubicBezTo>
                    <a:pt x="188" y="196"/>
                    <a:pt x="282" y="313"/>
                    <a:pt x="376" y="431"/>
                  </a:cubicBezTo>
                  <a:cubicBezTo>
                    <a:pt x="380" y="438"/>
                    <a:pt x="386" y="440"/>
                    <a:pt x="392" y="440"/>
                  </a:cubicBezTo>
                  <a:cubicBezTo>
                    <a:pt x="406" y="440"/>
                    <a:pt x="420" y="424"/>
                    <a:pt x="415" y="407"/>
                  </a:cubicBezTo>
                  <a:cubicBezTo>
                    <a:pt x="313" y="290"/>
                    <a:pt x="220" y="181"/>
                    <a:pt x="102" y="87"/>
                  </a:cubicBezTo>
                  <a:cubicBezTo>
                    <a:pt x="71" y="56"/>
                    <a:pt x="32" y="24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7541005" y="3074281"/>
              <a:ext cx="836" cy="836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" y="1"/>
                  </a:moveTo>
                  <a:cubicBezTo>
                    <a:pt x="9" y="17"/>
                    <a:pt x="16" y="24"/>
                    <a:pt x="24" y="24"/>
                  </a:cubicBezTo>
                  <a:cubicBezTo>
                    <a:pt x="16" y="17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540503" y="3059295"/>
              <a:ext cx="53721" cy="26994"/>
            </a:xfrm>
            <a:custGeom>
              <a:avLst/>
              <a:gdLst/>
              <a:ahLst/>
              <a:cxnLst/>
              <a:rect l="l" t="t" r="r" b="b"/>
              <a:pathLst>
                <a:path w="1606" h="807" extrusionOk="0">
                  <a:moveTo>
                    <a:pt x="103" y="0"/>
                  </a:moveTo>
                  <a:cubicBezTo>
                    <a:pt x="74" y="0"/>
                    <a:pt x="45" y="1"/>
                    <a:pt x="16" y="3"/>
                  </a:cubicBezTo>
                  <a:cubicBezTo>
                    <a:pt x="0" y="3"/>
                    <a:pt x="0" y="19"/>
                    <a:pt x="16" y="19"/>
                  </a:cubicBezTo>
                  <a:cubicBezTo>
                    <a:pt x="156" y="43"/>
                    <a:pt x="305" y="58"/>
                    <a:pt x="446" y="97"/>
                  </a:cubicBezTo>
                  <a:cubicBezTo>
                    <a:pt x="578" y="136"/>
                    <a:pt x="727" y="191"/>
                    <a:pt x="852" y="246"/>
                  </a:cubicBezTo>
                  <a:cubicBezTo>
                    <a:pt x="1125" y="371"/>
                    <a:pt x="1360" y="558"/>
                    <a:pt x="1555" y="793"/>
                  </a:cubicBezTo>
                  <a:cubicBezTo>
                    <a:pt x="1562" y="802"/>
                    <a:pt x="1570" y="806"/>
                    <a:pt x="1578" y="806"/>
                  </a:cubicBezTo>
                  <a:cubicBezTo>
                    <a:pt x="1593" y="806"/>
                    <a:pt x="1605" y="788"/>
                    <a:pt x="1594" y="777"/>
                  </a:cubicBezTo>
                  <a:cubicBezTo>
                    <a:pt x="1399" y="551"/>
                    <a:pt x="1157" y="355"/>
                    <a:pt x="883" y="214"/>
                  </a:cubicBezTo>
                  <a:cubicBezTo>
                    <a:pt x="643" y="95"/>
                    <a:pt x="372" y="0"/>
                    <a:pt x="10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7386365" y="2941819"/>
              <a:ext cx="50376" cy="8095"/>
            </a:xfrm>
            <a:custGeom>
              <a:avLst/>
              <a:gdLst/>
              <a:ahLst/>
              <a:cxnLst/>
              <a:rect l="l" t="t" r="r" b="b"/>
              <a:pathLst>
                <a:path w="1506" h="242" extrusionOk="0">
                  <a:moveTo>
                    <a:pt x="572" y="1"/>
                  </a:moveTo>
                  <a:cubicBezTo>
                    <a:pt x="507" y="1"/>
                    <a:pt x="443" y="3"/>
                    <a:pt x="380" y="7"/>
                  </a:cubicBezTo>
                  <a:cubicBezTo>
                    <a:pt x="263" y="15"/>
                    <a:pt x="138" y="38"/>
                    <a:pt x="21" y="93"/>
                  </a:cubicBezTo>
                  <a:cubicBezTo>
                    <a:pt x="1" y="106"/>
                    <a:pt x="15" y="126"/>
                    <a:pt x="25" y="126"/>
                  </a:cubicBezTo>
                  <a:cubicBezTo>
                    <a:pt x="26" y="126"/>
                    <a:pt x="28" y="125"/>
                    <a:pt x="29" y="124"/>
                  </a:cubicBezTo>
                  <a:cubicBezTo>
                    <a:pt x="138" y="69"/>
                    <a:pt x="255" y="69"/>
                    <a:pt x="380" y="54"/>
                  </a:cubicBezTo>
                  <a:cubicBezTo>
                    <a:pt x="426" y="51"/>
                    <a:pt x="472" y="49"/>
                    <a:pt x="518" y="49"/>
                  </a:cubicBezTo>
                  <a:cubicBezTo>
                    <a:pt x="598" y="49"/>
                    <a:pt x="679" y="54"/>
                    <a:pt x="763" y="69"/>
                  </a:cubicBezTo>
                  <a:cubicBezTo>
                    <a:pt x="881" y="77"/>
                    <a:pt x="998" y="108"/>
                    <a:pt x="1115" y="124"/>
                  </a:cubicBezTo>
                  <a:cubicBezTo>
                    <a:pt x="1240" y="155"/>
                    <a:pt x="1349" y="202"/>
                    <a:pt x="1475" y="241"/>
                  </a:cubicBezTo>
                  <a:cubicBezTo>
                    <a:pt x="1498" y="233"/>
                    <a:pt x="1506" y="233"/>
                    <a:pt x="1498" y="226"/>
                  </a:cubicBezTo>
                  <a:cubicBezTo>
                    <a:pt x="1389" y="155"/>
                    <a:pt x="1248" y="116"/>
                    <a:pt x="1131" y="77"/>
                  </a:cubicBezTo>
                  <a:cubicBezTo>
                    <a:pt x="1013" y="38"/>
                    <a:pt x="888" y="15"/>
                    <a:pt x="763" y="7"/>
                  </a:cubicBezTo>
                  <a:cubicBezTo>
                    <a:pt x="701" y="3"/>
                    <a:pt x="636" y="1"/>
                    <a:pt x="57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412992" y="2967977"/>
              <a:ext cx="32112" cy="5887"/>
            </a:xfrm>
            <a:custGeom>
              <a:avLst/>
              <a:gdLst/>
              <a:ahLst/>
              <a:cxnLst/>
              <a:rect l="l" t="t" r="r" b="b"/>
              <a:pathLst>
                <a:path w="960" h="176" extrusionOk="0">
                  <a:moveTo>
                    <a:pt x="561" y="0"/>
                  </a:moveTo>
                  <a:cubicBezTo>
                    <a:pt x="520" y="0"/>
                    <a:pt x="479" y="2"/>
                    <a:pt x="436" y="6"/>
                  </a:cubicBezTo>
                  <a:cubicBezTo>
                    <a:pt x="288" y="30"/>
                    <a:pt x="131" y="77"/>
                    <a:pt x="6" y="155"/>
                  </a:cubicBezTo>
                  <a:cubicBezTo>
                    <a:pt x="1" y="161"/>
                    <a:pt x="4" y="176"/>
                    <a:pt x="9" y="176"/>
                  </a:cubicBezTo>
                  <a:cubicBezTo>
                    <a:pt x="11" y="176"/>
                    <a:pt x="12" y="174"/>
                    <a:pt x="14" y="170"/>
                  </a:cubicBezTo>
                  <a:cubicBezTo>
                    <a:pt x="85" y="131"/>
                    <a:pt x="147" y="108"/>
                    <a:pt x="217" y="84"/>
                  </a:cubicBezTo>
                  <a:cubicBezTo>
                    <a:pt x="288" y="69"/>
                    <a:pt x="374" y="69"/>
                    <a:pt x="444" y="53"/>
                  </a:cubicBezTo>
                  <a:lnTo>
                    <a:pt x="694" y="53"/>
                  </a:lnTo>
                  <a:cubicBezTo>
                    <a:pt x="772" y="69"/>
                    <a:pt x="866" y="77"/>
                    <a:pt x="944" y="77"/>
                  </a:cubicBezTo>
                  <a:cubicBezTo>
                    <a:pt x="960" y="77"/>
                    <a:pt x="960" y="53"/>
                    <a:pt x="952" y="53"/>
                  </a:cubicBezTo>
                  <a:cubicBezTo>
                    <a:pt x="866" y="30"/>
                    <a:pt x="780" y="14"/>
                    <a:pt x="686" y="6"/>
                  </a:cubicBezTo>
                  <a:cubicBezTo>
                    <a:pt x="643" y="2"/>
                    <a:pt x="602" y="0"/>
                    <a:pt x="56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415032" y="2991961"/>
              <a:ext cx="35323" cy="20940"/>
            </a:xfrm>
            <a:custGeom>
              <a:avLst/>
              <a:gdLst/>
              <a:ahLst/>
              <a:cxnLst/>
              <a:rect l="l" t="t" r="r" b="b"/>
              <a:pathLst>
                <a:path w="1056" h="626" extrusionOk="0">
                  <a:moveTo>
                    <a:pt x="1032" y="0"/>
                  </a:moveTo>
                  <a:cubicBezTo>
                    <a:pt x="954" y="63"/>
                    <a:pt x="883" y="141"/>
                    <a:pt x="813" y="196"/>
                  </a:cubicBezTo>
                  <a:cubicBezTo>
                    <a:pt x="735" y="266"/>
                    <a:pt x="657" y="329"/>
                    <a:pt x="571" y="375"/>
                  </a:cubicBezTo>
                  <a:cubicBezTo>
                    <a:pt x="407" y="485"/>
                    <a:pt x="219" y="563"/>
                    <a:pt x="24" y="602"/>
                  </a:cubicBezTo>
                  <a:cubicBezTo>
                    <a:pt x="0" y="602"/>
                    <a:pt x="16" y="626"/>
                    <a:pt x="24" y="626"/>
                  </a:cubicBezTo>
                  <a:cubicBezTo>
                    <a:pt x="227" y="586"/>
                    <a:pt x="422" y="508"/>
                    <a:pt x="602" y="407"/>
                  </a:cubicBezTo>
                  <a:cubicBezTo>
                    <a:pt x="688" y="352"/>
                    <a:pt x="766" y="297"/>
                    <a:pt x="844" y="235"/>
                  </a:cubicBezTo>
                  <a:cubicBezTo>
                    <a:pt x="922" y="180"/>
                    <a:pt x="1000" y="102"/>
                    <a:pt x="1047" y="16"/>
                  </a:cubicBezTo>
                  <a:cubicBezTo>
                    <a:pt x="1055" y="16"/>
                    <a:pt x="1039" y="0"/>
                    <a:pt x="10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405365" y="2981859"/>
              <a:ext cx="37665" cy="19033"/>
            </a:xfrm>
            <a:custGeom>
              <a:avLst/>
              <a:gdLst/>
              <a:ahLst/>
              <a:cxnLst/>
              <a:rect l="l" t="t" r="r" b="b"/>
              <a:pathLst>
                <a:path w="1126" h="569" extrusionOk="0">
                  <a:moveTo>
                    <a:pt x="1097" y="0"/>
                  </a:moveTo>
                  <a:cubicBezTo>
                    <a:pt x="1093" y="0"/>
                    <a:pt x="1090" y="2"/>
                    <a:pt x="1086" y="5"/>
                  </a:cubicBezTo>
                  <a:cubicBezTo>
                    <a:pt x="1039" y="21"/>
                    <a:pt x="1008" y="60"/>
                    <a:pt x="977" y="91"/>
                  </a:cubicBezTo>
                  <a:cubicBezTo>
                    <a:pt x="938" y="130"/>
                    <a:pt x="899" y="162"/>
                    <a:pt x="860" y="185"/>
                  </a:cubicBezTo>
                  <a:cubicBezTo>
                    <a:pt x="766" y="248"/>
                    <a:pt x="680" y="302"/>
                    <a:pt x="594" y="357"/>
                  </a:cubicBezTo>
                  <a:cubicBezTo>
                    <a:pt x="406" y="451"/>
                    <a:pt x="203" y="513"/>
                    <a:pt x="0" y="560"/>
                  </a:cubicBezTo>
                  <a:lnTo>
                    <a:pt x="0" y="568"/>
                  </a:lnTo>
                  <a:cubicBezTo>
                    <a:pt x="211" y="529"/>
                    <a:pt x="422" y="474"/>
                    <a:pt x="625" y="396"/>
                  </a:cubicBezTo>
                  <a:cubicBezTo>
                    <a:pt x="719" y="357"/>
                    <a:pt x="813" y="302"/>
                    <a:pt x="899" y="248"/>
                  </a:cubicBezTo>
                  <a:cubicBezTo>
                    <a:pt x="977" y="201"/>
                    <a:pt x="1086" y="130"/>
                    <a:pt x="1125" y="45"/>
                  </a:cubicBezTo>
                  <a:cubicBezTo>
                    <a:pt x="1125" y="20"/>
                    <a:pt x="1111" y="0"/>
                    <a:pt x="1097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419079" y="3001393"/>
              <a:ext cx="37029" cy="39137"/>
            </a:xfrm>
            <a:custGeom>
              <a:avLst/>
              <a:gdLst/>
              <a:ahLst/>
              <a:cxnLst/>
              <a:rect l="l" t="t" r="r" b="b"/>
              <a:pathLst>
                <a:path w="1107" h="1170" extrusionOk="0">
                  <a:moveTo>
                    <a:pt x="1085" y="1"/>
                  </a:moveTo>
                  <a:cubicBezTo>
                    <a:pt x="1081" y="1"/>
                    <a:pt x="1077" y="3"/>
                    <a:pt x="1075" y="8"/>
                  </a:cubicBezTo>
                  <a:cubicBezTo>
                    <a:pt x="1004" y="109"/>
                    <a:pt x="934" y="226"/>
                    <a:pt x="872" y="328"/>
                  </a:cubicBezTo>
                  <a:cubicBezTo>
                    <a:pt x="793" y="437"/>
                    <a:pt x="715" y="531"/>
                    <a:pt x="622" y="633"/>
                  </a:cubicBezTo>
                  <a:cubicBezTo>
                    <a:pt x="442" y="828"/>
                    <a:pt x="246" y="1008"/>
                    <a:pt x="12" y="1148"/>
                  </a:cubicBezTo>
                  <a:cubicBezTo>
                    <a:pt x="0" y="1154"/>
                    <a:pt x="6" y="1169"/>
                    <a:pt x="13" y="1169"/>
                  </a:cubicBezTo>
                  <a:cubicBezTo>
                    <a:pt x="16" y="1169"/>
                    <a:pt x="18" y="1168"/>
                    <a:pt x="20" y="1164"/>
                  </a:cubicBezTo>
                  <a:cubicBezTo>
                    <a:pt x="254" y="1031"/>
                    <a:pt x="465" y="883"/>
                    <a:pt x="653" y="687"/>
                  </a:cubicBezTo>
                  <a:cubicBezTo>
                    <a:pt x="833" y="500"/>
                    <a:pt x="1012" y="265"/>
                    <a:pt x="1106" y="15"/>
                  </a:cubicBezTo>
                  <a:cubicBezTo>
                    <a:pt x="1106" y="10"/>
                    <a:pt x="1095" y="1"/>
                    <a:pt x="108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433831" y="2838793"/>
              <a:ext cx="44990" cy="27563"/>
            </a:xfrm>
            <a:custGeom>
              <a:avLst/>
              <a:gdLst/>
              <a:ahLst/>
              <a:cxnLst/>
              <a:rect l="l" t="t" r="r" b="b"/>
              <a:pathLst>
                <a:path w="1345" h="824" extrusionOk="0">
                  <a:moveTo>
                    <a:pt x="9" y="0"/>
                  </a:moveTo>
                  <a:cubicBezTo>
                    <a:pt x="1" y="0"/>
                    <a:pt x="1" y="8"/>
                    <a:pt x="9" y="8"/>
                  </a:cubicBezTo>
                  <a:cubicBezTo>
                    <a:pt x="290" y="47"/>
                    <a:pt x="517" y="203"/>
                    <a:pt x="751" y="352"/>
                  </a:cubicBezTo>
                  <a:cubicBezTo>
                    <a:pt x="845" y="422"/>
                    <a:pt x="954" y="477"/>
                    <a:pt x="1048" y="555"/>
                  </a:cubicBezTo>
                  <a:cubicBezTo>
                    <a:pt x="1157" y="633"/>
                    <a:pt x="1235" y="735"/>
                    <a:pt x="1321" y="821"/>
                  </a:cubicBezTo>
                  <a:cubicBezTo>
                    <a:pt x="1326" y="823"/>
                    <a:pt x="1330" y="824"/>
                    <a:pt x="1333" y="824"/>
                  </a:cubicBezTo>
                  <a:cubicBezTo>
                    <a:pt x="1341" y="824"/>
                    <a:pt x="1345" y="818"/>
                    <a:pt x="1345" y="813"/>
                  </a:cubicBezTo>
                  <a:cubicBezTo>
                    <a:pt x="1282" y="711"/>
                    <a:pt x="1189" y="625"/>
                    <a:pt x="1103" y="547"/>
                  </a:cubicBezTo>
                  <a:cubicBezTo>
                    <a:pt x="993" y="461"/>
                    <a:pt x="884" y="383"/>
                    <a:pt x="767" y="313"/>
                  </a:cubicBezTo>
                  <a:cubicBezTo>
                    <a:pt x="532" y="180"/>
                    <a:pt x="282" y="39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411888" y="2855351"/>
              <a:ext cx="50610" cy="14417"/>
            </a:xfrm>
            <a:custGeom>
              <a:avLst/>
              <a:gdLst/>
              <a:ahLst/>
              <a:cxnLst/>
              <a:rect l="l" t="t" r="r" b="b"/>
              <a:pathLst>
                <a:path w="1513" h="431" extrusionOk="0">
                  <a:moveTo>
                    <a:pt x="252" y="0"/>
                  </a:moveTo>
                  <a:cubicBezTo>
                    <a:pt x="170" y="0"/>
                    <a:pt x="89" y="5"/>
                    <a:pt x="8" y="13"/>
                  </a:cubicBezTo>
                  <a:cubicBezTo>
                    <a:pt x="0" y="13"/>
                    <a:pt x="0" y="37"/>
                    <a:pt x="8" y="37"/>
                  </a:cubicBezTo>
                  <a:cubicBezTo>
                    <a:pt x="79" y="29"/>
                    <a:pt x="147" y="25"/>
                    <a:pt x="215" y="25"/>
                  </a:cubicBezTo>
                  <a:cubicBezTo>
                    <a:pt x="284" y="25"/>
                    <a:pt x="352" y="29"/>
                    <a:pt x="422" y="37"/>
                  </a:cubicBezTo>
                  <a:cubicBezTo>
                    <a:pt x="547" y="52"/>
                    <a:pt x="672" y="83"/>
                    <a:pt x="790" y="115"/>
                  </a:cubicBezTo>
                  <a:cubicBezTo>
                    <a:pt x="1032" y="177"/>
                    <a:pt x="1266" y="294"/>
                    <a:pt x="1493" y="427"/>
                  </a:cubicBezTo>
                  <a:cubicBezTo>
                    <a:pt x="1495" y="429"/>
                    <a:pt x="1498" y="430"/>
                    <a:pt x="1500" y="430"/>
                  </a:cubicBezTo>
                  <a:cubicBezTo>
                    <a:pt x="1507" y="430"/>
                    <a:pt x="1512" y="423"/>
                    <a:pt x="1501" y="412"/>
                  </a:cubicBezTo>
                  <a:cubicBezTo>
                    <a:pt x="1158" y="128"/>
                    <a:pt x="698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429148" y="2878933"/>
              <a:ext cx="43151" cy="3010"/>
            </a:xfrm>
            <a:custGeom>
              <a:avLst/>
              <a:gdLst/>
              <a:ahLst/>
              <a:cxnLst/>
              <a:rect l="l" t="t" r="r" b="b"/>
              <a:pathLst>
                <a:path w="1290" h="90" extrusionOk="0">
                  <a:moveTo>
                    <a:pt x="763" y="0"/>
                  </a:moveTo>
                  <a:cubicBezTo>
                    <a:pt x="732" y="0"/>
                    <a:pt x="702" y="1"/>
                    <a:pt x="672" y="4"/>
                  </a:cubicBezTo>
                  <a:cubicBezTo>
                    <a:pt x="571" y="4"/>
                    <a:pt x="461" y="19"/>
                    <a:pt x="352" y="35"/>
                  </a:cubicBezTo>
                  <a:cubicBezTo>
                    <a:pt x="235" y="50"/>
                    <a:pt x="125" y="50"/>
                    <a:pt x="8" y="66"/>
                  </a:cubicBezTo>
                  <a:cubicBezTo>
                    <a:pt x="0" y="66"/>
                    <a:pt x="0" y="90"/>
                    <a:pt x="8" y="90"/>
                  </a:cubicBezTo>
                  <a:cubicBezTo>
                    <a:pt x="117" y="82"/>
                    <a:pt x="219" y="58"/>
                    <a:pt x="321" y="50"/>
                  </a:cubicBezTo>
                  <a:cubicBezTo>
                    <a:pt x="430" y="43"/>
                    <a:pt x="539" y="43"/>
                    <a:pt x="649" y="43"/>
                  </a:cubicBezTo>
                  <a:cubicBezTo>
                    <a:pt x="743" y="43"/>
                    <a:pt x="852" y="43"/>
                    <a:pt x="946" y="50"/>
                  </a:cubicBezTo>
                  <a:cubicBezTo>
                    <a:pt x="1063" y="58"/>
                    <a:pt x="1172" y="74"/>
                    <a:pt x="1290" y="90"/>
                  </a:cubicBezTo>
                  <a:cubicBezTo>
                    <a:pt x="1196" y="50"/>
                    <a:pt x="1094" y="19"/>
                    <a:pt x="985" y="11"/>
                  </a:cubicBezTo>
                  <a:cubicBezTo>
                    <a:pt x="913" y="6"/>
                    <a:pt x="837" y="0"/>
                    <a:pt x="76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7413727" y="2889737"/>
              <a:ext cx="61180" cy="33517"/>
            </a:xfrm>
            <a:custGeom>
              <a:avLst/>
              <a:gdLst/>
              <a:ahLst/>
              <a:cxnLst/>
              <a:rect l="l" t="t" r="r" b="b"/>
              <a:pathLst>
                <a:path w="1829" h="1002" extrusionOk="0">
                  <a:moveTo>
                    <a:pt x="1829" y="1"/>
                  </a:moveTo>
                  <a:lnTo>
                    <a:pt x="1829" y="1"/>
                  </a:lnTo>
                  <a:cubicBezTo>
                    <a:pt x="1586" y="243"/>
                    <a:pt x="1321" y="493"/>
                    <a:pt x="1032" y="665"/>
                  </a:cubicBezTo>
                  <a:cubicBezTo>
                    <a:pt x="727" y="845"/>
                    <a:pt x="375" y="939"/>
                    <a:pt x="24" y="970"/>
                  </a:cubicBezTo>
                  <a:cubicBezTo>
                    <a:pt x="0" y="970"/>
                    <a:pt x="0" y="1001"/>
                    <a:pt x="31" y="1001"/>
                  </a:cubicBezTo>
                  <a:cubicBezTo>
                    <a:pt x="391" y="978"/>
                    <a:pt x="735" y="868"/>
                    <a:pt x="1055" y="704"/>
                  </a:cubicBezTo>
                  <a:cubicBezTo>
                    <a:pt x="1383" y="548"/>
                    <a:pt x="1665" y="321"/>
                    <a:pt x="182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7427576" y="2886660"/>
              <a:ext cx="33216" cy="3111"/>
            </a:xfrm>
            <a:custGeom>
              <a:avLst/>
              <a:gdLst/>
              <a:ahLst/>
              <a:cxnLst/>
              <a:rect l="l" t="t" r="r" b="b"/>
              <a:pathLst>
                <a:path w="993" h="93" extrusionOk="0">
                  <a:moveTo>
                    <a:pt x="589" y="1"/>
                  </a:moveTo>
                  <a:cubicBezTo>
                    <a:pt x="392" y="1"/>
                    <a:pt x="194" y="31"/>
                    <a:pt x="8" y="77"/>
                  </a:cubicBezTo>
                  <a:cubicBezTo>
                    <a:pt x="0" y="77"/>
                    <a:pt x="0" y="93"/>
                    <a:pt x="8" y="93"/>
                  </a:cubicBezTo>
                  <a:cubicBezTo>
                    <a:pt x="192" y="44"/>
                    <a:pt x="377" y="23"/>
                    <a:pt x="564" y="23"/>
                  </a:cubicBezTo>
                  <a:cubicBezTo>
                    <a:pt x="702" y="23"/>
                    <a:pt x="842" y="34"/>
                    <a:pt x="985" y="54"/>
                  </a:cubicBezTo>
                  <a:cubicBezTo>
                    <a:pt x="993" y="54"/>
                    <a:pt x="993" y="46"/>
                    <a:pt x="985" y="46"/>
                  </a:cubicBezTo>
                  <a:cubicBezTo>
                    <a:pt x="856" y="15"/>
                    <a:pt x="722" y="1"/>
                    <a:pt x="58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7492904" y="279825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7476714" y="2785474"/>
              <a:ext cx="54122" cy="29302"/>
            </a:xfrm>
            <a:custGeom>
              <a:avLst/>
              <a:gdLst/>
              <a:ahLst/>
              <a:cxnLst/>
              <a:rect l="l" t="t" r="r" b="b"/>
              <a:pathLst>
                <a:path w="1618" h="876" extrusionOk="0">
                  <a:moveTo>
                    <a:pt x="0" y="0"/>
                  </a:moveTo>
                  <a:lnTo>
                    <a:pt x="0" y="0"/>
                  </a:lnTo>
                  <a:cubicBezTo>
                    <a:pt x="610" y="133"/>
                    <a:pt x="1196" y="414"/>
                    <a:pt x="1618" y="875"/>
                  </a:cubicBezTo>
                  <a:cubicBezTo>
                    <a:pt x="1235" y="367"/>
                    <a:pt x="618" y="10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7500497" y="2777345"/>
              <a:ext cx="30874" cy="30038"/>
            </a:xfrm>
            <a:custGeom>
              <a:avLst/>
              <a:gdLst/>
              <a:ahLst/>
              <a:cxnLst/>
              <a:rect l="l" t="t" r="r" b="b"/>
              <a:pathLst>
                <a:path w="923" h="898" extrusionOk="0">
                  <a:moveTo>
                    <a:pt x="16" y="1"/>
                  </a:moveTo>
                  <a:cubicBezTo>
                    <a:pt x="8" y="1"/>
                    <a:pt x="0" y="9"/>
                    <a:pt x="8" y="24"/>
                  </a:cubicBezTo>
                  <a:cubicBezTo>
                    <a:pt x="219" y="87"/>
                    <a:pt x="399" y="204"/>
                    <a:pt x="555" y="360"/>
                  </a:cubicBezTo>
                  <a:cubicBezTo>
                    <a:pt x="626" y="438"/>
                    <a:pt x="688" y="509"/>
                    <a:pt x="751" y="595"/>
                  </a:cubicBezTo>
                  <a:cubicBezTo>
                    <a:pt x="821" y="681"/>
                    <a:pt x="852" y="790"/>
                    <a:pt x="907" y="892"/>
                  </a:cubicBezTo>
                  <a:cubicBezTo>
                    <a:pt x="907" y="896"/>
                    <a:pt x="911" y="897"/>
                    <a:pt x="915" y="897"/>
                  </a:cubicBezTo>
                  <a:cubicBezTo>
                    <a:pt x="919" y="897"/>
                    <a:pt x="923" y="896"/>
                    <a:pt x="923" y="892"/>
                  </a:cubicBezTo>
                  <a:cubicBezTo>
                    <a:pt x="876" y="673"/>
                    <a:pt x="751" y="470"/>
                    <a:pt x="594" y="337"/>
                  </a:cubicBezTo>
                  <a:cubicBezTo>
                    <a:pt x="430" y="173"/>
                    <a:pt x="235" y="71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486113" y="2810294"/>
              <a:ext cx="40809" cy="14417"/>
            </a:xfrm>
            <a:custGeom>
              <a:avLst/>
              <a:gdLst/>
              <a:ahLst/>
              <a:cxnLst/>
              <a:rect l="l" t="t" r="r" b="b"/>
              <a:pathLst>
                <a:path w="1220" h="431" extrusionOk="0">
                  <a:moveTo>
                    <a:pt x="8" y="0"/>
                  </a:moveTo>
                  <a:cubicBezTo>
                    <a:pt x="8" y="0"/>
                    <a:pt x="1" y="16"/>
                    <a:pt x="8" y="16"/>
                  </a:cubicBezTo>
                  <a:cubicBezTo>
                    <a:pt x="219" y="24"/>
                    <a:pt x="430" y="79"/>
                    <a:pt x="634" y="157"/>
                  </a:cubicBezTo>
                  <a:cubicBezTo>
                    <a:pt x="727" y="196"/>
                    <a:pt x="821" y="235"/>
                    <a:pt x="907" y="274"/>
                  </a:cubicBezTo>
                  <a:cubicBezTo>
                    <a:pt x="1017" y="336"/>
                    <a:pt x="1110" y="391"/>
                    <a:pt x="1220" y="430"/>
                  </a:cubicBezTo>
                  <a:cubicBezTo>
                    <a:pt x="907" y="133"/>
                    <a:pt x="438" y="24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7484274" y="2818121"/>
              <a:ext cx="35089" cy="9701"/>
            </a:xfrm>
            <a:custGeom>
              <a:avLst/>
              <a:gdLst/>
              <a:ahLst/>
              <a:cxnLst/>
              <a:rect l="l" t="t" r="r" b="b"/>
              <a:pathLst>
                <a:path w="1049" h="290" extrusionOk="0">
                  <a:moveTo>
                    <a:pt x="17" y="1"/>
                  </a:moveTo>
                  <a:cubicBezTo>
                    <a:pt x="1" y="1"/>
                    <a:pt x="1" y="24"/>
                    <a:pt x="17" y="24"/>
                  </a:cubicBezTo>
                  <a:cubicBezTo>
                    <a:pt x="360" y="32"/>
                    <a:pt x="728" y="134"/>
                    <a:pt x="1048" y="290"/>
                  </a:cubicBezTo>
                  <a:cubicBezTo>
                    <a:pt x="892" y="196"/>
                    <a:pt x="728" y="118"/>
                    <a:pt x="548" y="71"/>
                  </a:cubicBezTo>
                  <a:cubicBezTo>
                    <a:pt x="376" y="24"/>
                    <a:pt x="189" y="16"/>
                    <a:pt x="1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7466512" y="2832237"/>
              <a:ext cx="44488" cy="4716"/>
            </a:xfrm>
            <a:custGeom>
              <a:avLst/>
              <a:gdLst/>
              <a:ahLst/>
              <a:cxnLst/>
              <a:rect l="l" t="t" r="r" b="b"/>
              <a:pathLst>
                <a:path w="1330" h="141" extrusionOk="0">
                  <a:moveTo>
                    <a:pt x="1313" y="1"/>
                  </a:moveTo>
                  <a:cubicBezTo>
                    <a:pt x="1102" y="24"/>
                    <a:pt x="884" y="48"/>
                    <a:pt x="673" y="79"/>
                  </a:cubicBezTo>
                  <a:cubicBezTo>
                    <a:pt x="541" y="93"/>
                    <a:pt x="415" y="101"/>
                    <a:pt x="287" y="101"/>
                  </a:cubicBezTo>
                  <a:cubicBezTo>
                    <a:pt x="196" y="101"/>
                    <a:pt x="103" y="97"/>
                    <a:pt x="8" y="87"/>
                  </a:cubicBezTo>
                  <a:cubicBezTo>
                    <a:pt x="1" y="87"/>
                    <a:pt x="1" y="102"/>
                    <a:pt x="8" y="102"/>
                  </a:cubicBezTo>
                  <a:cubicBezTo>
                    <a:pt x="197" y="123"/>
                    <a:pt x="393" y="141"/>
                    <a:pt x="589" y="141"/>
                  </a:cubicBezTo>
                  <a:cubicBezTo>
                    <a:pt x="838" y="141"/>
                    <a:pt x="1086" y="112"/>
                    <a:pt x="1313" y="24"/>
                  </a:cubicBezTo>
                  <a:cubicBezTo>
                    <a:pt x="1329" y="9"/>
                    <a:pt x="1313" y="1"/>
                    <a:pt x="13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7476179" y="2838994"/>
              <a:ext cx="37431" cy="6356"/>
            </a:xfrm>
            <a:custGeom>
              <a:avLst/>
              <a:gdLst/>
              <a:ahLst/>
              <a:cxnLst/>
              <a:rect l="l" t="t" r="r" b="b"/>
              <a:pathLst>
                <a:path w="1119" h="190" extrusionOk="0">
                  <a:moveTo>
                    <a:pt x="1098" y="0"/>
                  </a:moveTo>
                  <a:cubicBezTo>
                    <a:pt x="1097" y="0"/>
                    <a:pt x="1096" y="1"/>
                    <a:pt x="1095" y="2"/>
                  </a:cubicBezTo>
                  <a:cubicBezTo>
                    <a:pt x="1048" y="2"/>
                    <a:pt x="1009" y="25"/>
                    <a:pt x="954" y="33"/>
                  </a:cubicBezTo>
                  <a:cubicBezTo>
                    <a:pt x="907" y="41"/>
                    <a:pt x="860" y="41"/>
                    <a:pt x="821" y="57"/>
                  </a:cubicBezTo>
                  <a:cubicBezTo>
                    <a:pt x="735" y="64"/>
                    <a:pt x="642" y="88"/>
                    <a:pt x="563" y="111"/>
                  </a:cubicBezTo>
                  <a:cubicBezTo>
                    <a:pt x="402" y="146"/>
                    <a:pt x="235" y="175"/>
                    <a:pt x="67" y="175"/>
                  </a:cubicBezTo>
                  <a:cubicBezTo>
                    <a:pt x="48" y="175"/>
                    <a:pt x="28" y="175"/>
                    <a:pt x="9" y="174"/>
                  </a:cubicBezTo>
                  <a:cubicBezTo>
                    <a:pt x="1" y="174"/>
                    <a:pt x="1" y="190"/>
                    <a:pt x="9" y="190"/>
                  </a:cubicBezTo>
                  <a:cubicBezTo>
                    <a:pt x="196" y="190"/>
                    <a:pt x="384" y="190"/>
                    <a:pt x="563" y="158"/>
                  </a:cubicBezTo>
                  <a:cubicBezTo>
                    <a:pt x="665" y="150"/>
                    <a:pt x="751" y="135"/>
                    <a:pt x="853" y="111"/>
                  </a:cubicBezTo>
                  <a:cubicBezTo>
                    <a:pt x="938" y="96"/>
                    <a:pt x="1040" y="64"/>
                    <a:pt x="1118" y="33"/>
                  </a:cubicBezTo>
                  <a:cubicBezTo>
                    <a:pt x="1105" y="20"/>
                    <a:pt x="1103" y="0"/>
                    <a:pt x="109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7475911" y="2844781"/>
              <a:ext cx="37163" cy="6489"/>
            </a:xfrm>
            <a:custGeom>
              <a:avLst/>
              <a:gdLst/>
              <a:ahLst/>
              <a:cxnLst/>
              <a:rect l="l" t="t" r="r" b="b"/>
              <a:pathLst>
                <a:path w="1111" h="194" extrusionOk="0">
                  <a:moveTo>
                    <a:pt x="1103" y="1"/>
                  </a:moveTo>
                  <a:cubicBezTo>
                    <a:pt x="931" y="56"/>
                    <a:pt x="759" y="126"/>
                    <a:pt x="571" y="157"/>
                  </a:cubicBezTo>
                  <a:cubicBezTo>
                    <a:pt x="500" y="166"/>
                    <a:pt x="428" y="171"/>
                    <a:pt x="356" y="171"/>
                  </a:cubicBezTo>
                  <a:cubicBezTo>
                    <a:pt x="244" y="171"/>
                    <a:pt x="130" y="160"/>
                    <a:pt x="17" y="142"/>
                  </a:cubicBezTo>
                  <a:cubicBezTo>
                    <a:pt x="1" y="142"/>
                    <a:pt x="1" y="173"/>
                    <a:pt x="17" y="173"/>
                  </a:cubicBezTo>
                  <a:cubicBezTo>
                    <a:pt x="104" y="187"/>
                    <a:pt x="193" y="193"/>
                    <a:pt x="282" y="193"/>
                  </a:cubicBezTo>
                  <a:cubicBezTo>
                    <a:pt x="384" y="193"/>
                    <a:pt x="487" y="185"/>
                    <a:pt x="587" y="173"/>
                  </a:cubicBezTo>
                  <a:cubicBezTo>
                    <a:pt x="767" y="157"/>
                    <a:pt x="954" y="102"/>
                    <a:pt x="1111" y="9"/>
                  </a:cubicBezTo>
                  <a:cubicBezTo>
                    <a:pt x="1111" y="9"/>
                    <a:pt x="1111" y="1"/>
                    <a:pt x="110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7479591" y="2852006"/>
              <a:ext cx="31844" cy="8864"/>
            </a:xfrm>
            <a:custGeom>
              <a:avLst/>
              <a:gdLst/>
              <a:ahLst/>
              <a:cxnLst/>
              <a:rect l="l" t="t" r="r" b="b"/>
              <a:pathLst>
                <a:path w="952" h="265" extrusionOk="0">
                  <a:moveTo>
                    <a:pt x="948" y="0"/>
                  </a:moveTo>
                  <a:cubicBezTo>
                    <a:pt x="947" y="0"/>
                    <a:pt x="946" y="1"/>
                    <a:pt x="946" y="4"/>
                  </a:cubicBezTo>
                  <a:cubicBezTo>
                    <a:pt x="951" y="4"/>
                    <a:pt x="949" y="0"/>
                    <a:pt x="948" y="0"/>
                  </a:cubicBezTo>
                  <a:close/>
                  <a:moveTo>
                    <a:pt x="946" y="4"/>
                  </a:moveTo>
                  <a:lnTo>
                    <a:pt x="946" y="4"/>
                  </a:lnTo>
                  <a:cubicBezTo>
                    <a:pt x="797" y="82"/>
                    <a:pt x="649" y="152"/>
                    <a:pt x="493" y="191"/>
                  </a:cubicBezTo>
                  <a:cubicBezTo>
                    <a:pt x="353" y="226"/>
                    <a:pt x="206" y="255"/>
                    <a:pt x="60" y="255"/>
                  </a:cubicBezTo>
                  <a:cubicBezTo>
                    <a:pt x="42" y="255"/>
                    <a:pt x="25" y="255"/>
                    <a:pt x="8" y="254"/>
                  </a:cubicBezTo>
                  <a:cubicBezTo>
                    <a:pt x="0" y="254"/>
                    <a:pt x="0" y="262"/>
                    <a:pt x="8" y="262"/>
                  </a:cubicBezTo>
                  <a:cubicBezTo>
                    <a:pt x="43" y="263"/>
                    <a:pt x="80" y="264"/>
                    <a:pt x="116" y="264"/>
                  </a:cubicBezTo>
                  <a:cubicBezTo>
                    <a:pt x="248" y="264"/>
                    <a:pt x="384" y="251"/>
                    <a:pt x="500" y="215"/>
                  </a:cubicBezTo>
                  <a:cubicBezTo>
                    <a:pt x="665" y="160"/>
                    <a:pt x="821" y="105"/>
                    <a:pt x="946" y="4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550672" y="2744397"/>
              <a:ext cx="4817" cy="35290"/>
            </a:xfrm>
            <a:custGeom>
              <a:avLst/>
              <a:gdLst/>
              <a:ahLst/>
              <a:cxnLst/>
              <a:rect l="l" t="t" r="r" b="b"/>
              <a:pathLst>
                <a:path w="144" h="1055" extrusionOk="0">
                  <a:moveTo>
                    <a:pt x="126" y="0"/>
                  </a:moveTo>
                  <a:cubicBezTo>
                    <a:pt x="120" y="0"/>
                    <a:pt x="113" y="3"/>
                    <a:pt x="110" y="9"/>
                  </a:cubicBezTo>
                  <a:cubicBezTo>
                    <a:pt x="1" y="345"/>
                    <a:pt x="32" y="697"/>
                    <a:pt x="63" y="1048"/>
                  </a:cubicBezTo>
                  <a:cubicBezTo>
                    <a:pt x="63" y="1052"/>
                    <a:pt x="67" y="1054"/>
                    <a:pt x="71" y="1054"/>
                  </a:cubicBezTo>
                  <a:cubicBezTo>
                    <a:pt x="75" y="1054"/>
                    <a:pt x="79" y="1052"/>
                    <a:pt x="79" y="1048"/>
                  </a:cubicBezTo>
                  <a:cubicBezTo>
                    <a:pt x="48" y="704"/>
                    <a:pt x="32" y="353"/>
                    <a:pt x="134" y="17"/>
                  </a:cubicBezTo>
                  <a:cubicBezTo>
                    <a:pt x="143" y="7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7536556" y="2755770"/>
              <a:ext cx="2141" cy="21341"/>
            </a:xfrm>
            <a:custGeom>
              <a:avLst/>
              <a:gdLst/>
              <a:ahLst/>
              <a:cxnLst/>
              <a:rect l="l" t="t" r="r" b="b"/>
              <a:pathLst>
                <a:path w="64" h="638" extrusionOk="0">
                  <a:moveTo>
                    <a:pt x="28" y="0"/>
                  </a:moveTo>
                  <a:cubicBezTo>
                    <a:pt x="24" y="0"/>
                    <a:pt x="20" y="4"/>
                    <a:pt x="16" y="13"/>
                  </a:cubicBezTo>
                  <a:cubicBezTo>
                    <a:pt x="1" y="60"/>
                    <a:pt x="1" y="122"/>
                    <a:pt x="1" y="169"/>
                  </a:cubicBezTo>
                  <a:cubicBezTo>
                    <a:pt x="1" y="216"/>
                    <a:pt x="16" y="263"/>
                    <a:pt x="16" y="318"/>
                  </a:cubicBezTo>
                  <a:cubicBezTo>
                    <a:pt x="32" y="419"/>
                    <a:pt x="40" y="529"/>
                    <a:pt x="63" y="638"/>
                  </a:cubicBezTo>
                  <a:lnTo>
                    <a:pt x="32" y="318"/>
                  </a:lnTo>
                  <a:lnTo>
                    <a:pt x="32" y="161"/>
                  </a:lnTo>
                  <a:cubicBezTo>
                    <a:pt x="32" y="107"/>
                    <a:pt x="40" y="60"/>
                    <a:pt x="40" y="13"/>
                  </a:cubicBezTo>
                  <a:cubicBezTo>
                    <a:pt x="40" y="8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7566728" y="2753830"/>
              <a:ext cx="2040" cy="21742"/>
            </a:xfrm>
            <a:custGeom>
              <a:avLst/>
              <a:gdLst/>
              <a:ahLst/>
              <a:cxnLst/>
              <a:rect l="l" t="t" r="r" b="b"/>
              <a:pathLst>
                <a:path w="61" h="650" extrusionOk="0">
                  <a:moveTo>
                    <a:pt x="30" y="1"/>
                  </a:moveTo>
                  <a:cubicBezTo>
                    <a:pt x="15" y="1"/>
                    <a:pt x="1" y="14"/>
                    <a:pt x="5" y="32"/>
                  </a:cubicBezTo>
                  <a:cubicBezTo>
                    <a:pt x="5" y="63"/>
                    <a:pt x="29" y="79"/>
                    <a:pt x="29" y="110"/>
                  </a:cubicBezTo>
                  <a:cubicBezTo>
                    <a:pt x="29" y="126"/>
                    <a:pt x="29" y="157"/>
                    <a:pt x="37" y="180"/>
                  </a:cubicBezTo>
                  <a:lnTo>
                    <a:pt x="37" y="321"/>
                  </a:lnTo>
                  <a:cubicBezTo>
                    <a:pt x="37" y="274"/>
                    <a:pt x="44" y="227"/>
                    <a:pt x="44" y="180"/>
                  </a:cubicBezTo>
                  <a:lnTo>
                    <a:pt x="44" y="102"/>
                  </a:lnTo>
                  <a:cubicBezTo>
                    <a:pt x="44" y="71"/>
                    <a:pt x="60" y="47"/>
                    <a:pt x="60" y="24"/>
                  </a:cubicBezTo>
                  <a:cubicBezTo>
                    <a:pt x="53" y="8"/>
                    <a:pt x="41" y="1"/>
                    <a:pt x="30" y="1"/>
                  </a:cubicBezTo>
                  <a:close/>
                  <a:moveTo>
                    <a:pt x="37" y="321"/>
                  </a:moveTo>
                  <a:lnTo>
                    <a:pt x="37" y="321"/>
                  </a:lnTo>
                  <a:cubicBezTo>
                    <a:pt x="37" y="357"/>
                    <a:pt x="36" y="393"/>
                    <a:pt x="35" y="429"/>
                  </a:cubicBezTo>
                  <a:lnTo>
                    <a:pt x="35" y="429"/>
                  </a:lnTo>
                  <a:cubicBezTo>
                    <a:pt x="36" y="400"/>
                    <a:pt x="37" y="372"/>
                    <a:pt x="37" y="344"/>
                  </a:cubicBezTo>
                  <a:lnTo>
                    <a:pt x="37" y="321"/>
                  </a:lnTo>
                  <a:close/>
                  <a:moveTo>
                    <a:pt x="35" y="429"/>
                  </a:moveTo>
                  <a:cubicBezTo>
                    <a:pt x="33" y="498"/>
                    <a:pt x="31" y="572"/>
                    <a:pt x="37" y="649"/>
                  </a:cubicBezTo>
                  <a:lnTo>
                    <a:pt x="44" y="649"/>
                  </a:lnTo>
                  <a:cubicBezTo>
                    <a:pt x="34" y="576"/>
                    <a:pt x="34" y="502"/>
                    <a:pt x="35" y="429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7573685" y="2753730"/>
              <a:ext cx="1873" cy="10202"/>
            </a:xfrm>
            <a:custGeom>
              <a:avLst/>
              <a:gdLst/>
              <a:ahLst/>
              <a:cxnLst/>
              <a:rect l="l" t="t" r="r" b="b"/>
              <a:pathLst>
                <a:path w="56" h="305" extrusionOk="0">
                  <a:moveTo>
                    <a:pt x="32" y="1"/>
                  </a:moveTo>
                  <a:cubicBezTo>
                    <a:pt x="29" y="1"/>
                    <a:pt x="26" y="2"/>
                    <a:pt x="24" y="3"/>
                  </a:cubicBezTo>
                  <a:cubicBezTo>
                    <a:pt x="8" y="3"/>
                    <a:pt x="1" y="27"/>
                    <a:pt x="8" y="35"/>
                  </a:cubicBezTo>
                  <a:cubicBezTo>
                    <a:pt x="8" y="43"/>
                    <a:pt x="16" y="50"/>
                    <a:pt x="16" y="66"/>
                  </a:cubicBezTo>
                  <a:cubicBezTo>
                    <a:pt x="24" y="74"/>
                    <a:pt x="24" y="82"/>
                    <a:pt x="24" y="105"/>
                  </a:cubicBezTo>
                  <a:cubicBezTo>
                    <a:pt x="32" y="113"/>
                    <a:pt x="32" y="144"/>
                    <a:pt x="47" y="160"/>
                  </a:cubicBezTo>
                  <a:lnTo>
                    <a:pt x="47" y="89"/>
                  </a:lnTo>
                  <a:lnTo>
                    <a:pt x="47" y="66"/>
                  </a:lnTo>
                  <a:cubicBezTo>
                    <a:pt x="47" y="50"/>
                    <a:pt x="47" y="50"/>
                    <a:pt x="55" y="43"/>
                  </a:cubicBezTo>
                  <a:lnTo>
                    <a:pt x="55" y="27"/>
                  </a:lnTo>
                  <a:cubicBezTo>
                    <a:pt x="55" y="9"/>
                    <a:pt x="42" y="1"/>
                    <a:pt x="32" y="1"/>
                  </a:cubicBezTo>
                  <a:close/>
                  <a:moveTo>
                    <a:pt x="47" y="160"/>
                  </a:moveTo>
                  <a:lnTo>
                    <a:pt x="47" y="293"/>
                  </a:lnTo>
                  <a:cubicBezTo>
                    <a:pt x="47" y="300"/>
                    <a:pt x="49" y="304"/>
                    <a:pt x="51" y="304"/>
                  </a:cubicBezTo>
                  <a:cubicBezTo>
                    <a:pt x="53" y="304"/>
                    <a:pt x="55" y="300"/>
                    <a:pt x="55" y="293"/>
                  </a:cubicBezTo>
                  <a:cubicBezTo>
                    <a:pt x="55" y="246"/>
                    <a:pt x="55" y="199"/>
                    <a:pt x="47" y="160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7592250" y="2735934"/>
              <a:ext cx="9333" cy="25690"/>
            </a:xfrm>
            <a:custGeom>
              <a:avLst/>
              <a:gdLst/>
              <a:ahLst/>
              <a:cxnLst/>
              <a:rect l="l" t="t" r="r" b="b"/>
              <a:pathLst>
                <a:path w="279" h="768" extrusionOk="0">
                  <a:moveTo>
                    <a:pt x="250" y="0"/>
                  </a:moveTo>
                  <a:cubicBezTo>
                    <a:pt x="240" y="0"/>
                    <a:pt x="230" y="7"/>
                    <a:pt x="227" y="20"/>
                  </a:cubicBezTo>
                  <a:cubicBezTo>
                    <a:pt x="211" y="51"/>
                    <a:pt x="211" y="90"/>
                    <a:pt x="204" y="114"/>
                  </a:cubicBezTo>
                  <a:lnTo>
                    <a:pt x="172" y="207"/>
                  </a:lnTo>
                  <a:cubicBezTo>
                    <a:pt x="157" y="262"/>
                    <a:pt x="133" y="332"/>
                    <a:pt x="118" y="387"/>
                  </a:cubicBezTo>
                  <a:cubicBezTo>
                    <a:pt x="133" y="332"/>
                    <a:pt x="164" y="270"/>
                    <a:pt x="188" y="215"/>
                  </a:cubicBezTo>
                  <a:cubicBezTo>
                    <a:pt x="196" y="184"/>
                    <a:pt x="204" y="153"/>
                    <a:pt x="227" y="129"/>
                  </a:cubicBezTo>
                  <a:cubicBezTo>
                    <a:pt x="235" y="98"/>
                    <a:pt x="266" y="67"/>
                    <a:pt x="274" y="35"/>
                  </a:cubicBezTo>
                  <a:cubicBezTo>
                    <a:pt x="278" y="13"/>
                    <a:pt x="264" y="0"/>
                    <a:pt x="250" y="0"/>
                  </a:cubicBezTo>
                  <a:close/>
                  <a:moveTo>
                    <a:pt x="116" y="391"/>
                  </a:moveTo>
                  <a:lnTo>
                    <a:pt x="116" y="391"/>
                  </a:lnTo>
                  <a:cubicBezTo>
                    <a:pt x="78" y="507"/>
                    <a:pt x="39" y="631"/>
                    <a:pt x="0" y="762"/>
                  </a:cubicBezTo>
                  <a:cubicBezTo>
                    <a:pt x="0" y="766"/>
                    <a:pt x="2" y="768"/>
                    <a:pt x="4" y="768"/>
                  </a:cubicBezTo>
                  <a:cubicBezTo>
                    <a:pt x="6" y="768"/>
                    <a:pt x="8" y="766"/>
                    <a:pt x="8" y="762"/>
                  </a:cubicBezTo>
                  <a:cubicBezTo>
                    <a:pt x="39" y="631"/>
                    <a:pt x="78" y="507"/>
                    <a:pt x="116" y="39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7516820" y="2752492"/>
              <a:ext cx="6188" cy="22545"/>
            </a:xfrm>
            <a:custGeom>
              <a:avLst/>
              <a:gdLst/>
              <a:ahLst/>
              <a:cxnLst/>
              <a:rect l="l" t="t" r="r" b="b"/>
              <a:pathLst>
                <a:path w="185" h="674" extrusionOk="0">
                  <a:moveTo>
                    <a:pt x="34" y="0"/>
                  </a:moveTo>
                  <a:cubicBezTo>
                    <a:pt x="18" y="0"/>
                    <a:pt x="1" y="12"/>
                    <a:pt x="5" y="33"/>
                  </a:cubicBezTo>
                  <a:cubicBezTo>
                    <a:pt x="28" y="80"/>
                    <a:pt x="28" y="150"/>
                    <a:pt x="36" y="197"/>
                  </a:cubicBezTo>
                  <a:cubicBezTo>
                    <a:pt x="44" y="259"/>
                    <a:pt x="59" y="314"/>
                    <a:pt x="75" y="361"/>
                  </a:cubicBezTo>
                  <a:cubicBezTo>
                    <a:pt x="106" y="470"/>
                    <a:pt x="138" y="580"/>
                    <a:pt x="177" y="673"/>
                  </a:cubicBezTo>
                  <a:lnTo>
                    <a:pt x="185" y="673"/>
                  </a:lnTo>
                  <a:cubicBezTo>
                    <a:pt x="153" y="580"/>
                    <a:pt x="114" y="470"/>
                    <a:pt x="99" y="361"/>
                  </a:cubicBezTo>
                  <a:cubicBezTo>
                    <a:pt x="83" y="314"/>
                    <a:pt x="75" y="267"/>
                    <a:pt x="67" y="205"/>
                  </a:cubicBezTo>
                  <a:cubicBezTo>
                    <a:pt x="59" y="150"/>
                    <a:pt x="44" y="80"/>
                    <a:pt x="59" y="33"/>
                  </a:cubicBezTo>
                  <a:cubicBezTo>
                    <a:pt x="63" y="10"/>
                    <a:pt x="49" y="0"/>
                    <a:pt x="3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588336" y="279932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656273" y="274964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7577097" y="2772395"/>
              <a:ext cx="11105" cy="39471"/>
            </a:xfrm>
            <a:custGeom>
              <a:avLst/>
              <a:gdLst/>
              <a:ahLst/>
              <a:cxnLst/>
              <a:rect l="l" t="t" r="r" b="b"/>
              <a:pathLst>
                <a:path w="332" h="1180" extrusionOk="0">
                  <a:moveTo>
                    <a:pt x="180" y="0"/>
                  </a:moveTo>
                  <a:cubicBezTo>
                    <a:pt x="0" y="118"/>
                    <a:pt x="39" y="391"/>
                    <a:pt x="70" y="571"/>
                  </a:cubicBezTo>
                  <a:cubicBezTo>
                    <a:pt x="110" y="797"/>
                    <a:pt x="195" y="993"/>
                    <a:pt x="313" y="1172"/>
                  </a:cubicBezTo>
                  <a:cubicBezTo>
                    <a:pt x="313" y="1177"/>
                    <a:pt x="315" y="1179"/>
                    <a:pt x="318" y="1179"/>
                  </a:cubicBezTo>
                  <a:cubicBezTo>
                    <a:pt x="323" y="1179"/>
                    <a:pt x="331" y="1170"/>
                    <a:pt x="320" y="1165"/>
                  </a:cubicBezTo>
                  <a:cubicBezTo>
                    <a:pt x="227" y="993"/>
                    <a:pt x="172" y="782"/>
                    <a:pt x="141" y="586"/>
                  </a:cubicBezTo>
                  <a:cubicBezTo>
                    <a:pt x="110" y="391"/>
                    <a:pt x="102" y="196"/>
                    <a:pt x="188" y="16"/>
                  </a:cubicBezTo>
                  <a:cubicBezTo>
                    <a:pt x="188" y="0"/>
                    <a:pt x="180" y="0"/>
                    <a:pt x="18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7601650" y="2794238"/>
              <a:ext cx="5252" cy="25857"/>
            </a:xfrm>
            <a:custGeom>
              <a:avLst/>
              <a:gdLst/>
              <a:ahLst/>
              <a:cxnLst/>
              <a:rect l="l" t="t" r="r" b="b"/>
              <a:pathLst>
                <a:path w="157" h="773" extrusionOk="0">
                  <a:moveTo>
                    <a:pt x="148" y="0"/>
                  </a:moveTo>
                  <a:cubicBezTo>
                    <a:pt x="146" y="0"/>
                    <a:pt x="144" y="1"/>
                    <a:pt x="141" y="4"/>
                  </a:cubicBezTo>
                  <a:cubicBezTo>
                    <a:pt x="87" y="35"/>
                    <a:pt x="63" y="90"/>
                    <a:pt x="40" y="152"/>
                  </a:cubicBezTo>
                  <a:cubicBezTo>
                    <a:pt x="24" y="223"/>
                    <a:pt x="8" y="277"/>
                    <a:pt x="8" y="355"/>
                  </a:cubicBezTo>
                  <a:cubicBezTo>
                    <a:pt x="1" y="496"/>
                    <a:pt x="1" y="637"/>
                    <a:pt x="71" y="770"/>
                  </a:cubicBezTo>
                  <a:cubicBezTo>
                    <a:pt x="73" y="772"/>
                    <a:pt x="75" y="773"/>
                    <a:pt x="77" y="773"/>
                  </a:cubicBezTo>
                  <a:cubicBezTo>
                    <a:pt x="82" y="773"/>
                    <a:pt x="87" y="765"/>
                    <a:pt x="87" y="754"/>
                  </a:cubicBezTo>
                  <a:cubicBezTo>
                    <a:pt x="24" y="629"/>
                    <a:pt x="32" y="480"/>
                    <a:pt x="40" y="355"/>
                  </a:cubicBezTo>
                  <a:cubicBezTo>
                    <a:pt x="48" y="301"/>
                    <a:pt x="63" y="230"/>
                    <a:pt x="79" y="168"/>
                  </a:cubicBezTo>
                  <a:cubicBezTo>
                    <a:pt x="102" y="113"/>
                    <a:pt x="126" y="66"/>
                    <a:pt x="157" y="12"/>
                  </a:cubicBezTo>
                  <a:cubicBezTo>
                    <a:pt x="157" y="6"/>
                    <a:pt x="153" y="0"/>
                    <a:pt x="14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7637341" y="2789521"/>
              <a:ext cx="12176" cy="30573"/>
            </a:xfrm>
            <a:custGeom>
              <a:avLst/>
              <a:gdLst/>
              <a:ahLst/>
              <a:cxnLst/>
              <a:rect l="l" t="t" r="r" b="b"/>
              <a:pathLst>
                <a:path w="364" h="914" extrusionOk="0">
                  <a:moveTo>
                    <a:pt x="332" y="0"/>
                  </a:moveTo>
                  <a:cubicBezTo>
                    <a:pt x="329" y="0"/>
                    <a:pt x="325" y="4"/>
                    <a:pt x="325" y="12"/>
                  </a:cubicBezTo>
                  <a:cubicBezTo>
                    <a:pt x="309" y="90"/>
                    <a:pt x="325" y="168"/>
                    <a:pt x="309" y="254"/>
                  </a:cubicBezTo>
                  <a:cubicBezTo>
                    <a:pt x="301" y="332"/>
                    <a:pt x="286" y="418"/>
                    <a:pt x="254" y="496"/>
                  </a:cubicBezTo>
                  <a:cubicBezTo>
                    <a:pt x="231" y="575"/>
                    <a:pt x="192" y="653"/>
                    <a:pt x="153" y="723"/>
                  </a:cubicBezTo>
                  <a:cubicBezTo>
                    <a:pt x="137" y="754"/>
                    <a:pt x="129" y="778"/>
                    <a:pt x="106" y="809"/>
                  </a:cubicBezTo>
                  <a:cubicBezTo>
                    <a:pt x="75" y="848"/>
                    <a:pt x="51" y="879"/>
                    <a:pt x="12" y="895"/>
                  </a:cubicBezTo>
                  <a:cubicBezTo>
                    <a:pt x="1" y="906"/>
                    <a:pt x="6" y="914"/>
                    <a:pt x="13" y="914"/>
                  </a:cubicBezTo>
                  <a:cubicBezTo>
                    <a:pt x="15" y="914"/>
                    <a:pt x="18" y="913"/>
                    <a:pt x="20" y="911"/>
                  </a:cubicBezTo>
                  <a:cubicBezTo>
                    <a:pt x="153" y="809"/>
                    <a:pt x="231" y="653"/>
                    <a:pt x="293" y="504"/>
                  </a:cubicBezTo>
                  <a:cubicBezTo>
                    <a:pt x="332" y="426"/>
                    <a:pt x="348" y="340"/>
                    <a:pt x="348" y="254"/>
                  </a:cubicBezTo>
                  <a:cubicBezTo>
                    <a:pt x="364" y="184"/>
                    <a:pt x="364" y="90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603222" y="2839763"/>
              <a:ext cx="35858" cy="6891"/>
            </a:xfrm>
            <a:custGeom>
              <a:avLst/>
              <a:gdLst/>
              <a:ahLst/>
              <a:cxnLst/>
              <a:rect l="l" t="t" r="r" b="b"/>
              <a:pathLst>
                <a:path w="1072" h="206" extrusionOk="0">
                  <a:moveTo>
                    <a:pt x="993" y="0"/>
                  </a:moveTo>
                  <a:cubicBezTo>
                    <a:pt x="971" y="0"/>
                    <a:pt x="950" y="2"/>
                    <a:pt x="930" y="2"/>
                  </a:cubicBezTo>
                  <a:cubicBezTo>
                    <a:pt x="884" y="2"/>
                    <a:pt x="845" y="2"/>
                    <a:pt x="790" y="10"/>
                  </a:cubicBezTo>
                  <a:cubicBezTo>
                    <a:pt x="696" y="10"/>
                    <a:pt x="610" y="34"/>
                    <a:pt x="508" y="41"/>
                  </a:cubicBezTo>
                  <a:cubicBezTo>
                    <a:pt x="344" y="73"/>
                    <a:pt x="165" y="120"/>
                    <a:pt x="8" y="190"/>
                  </a:cubicBezTo>
                  <a:cubicBezTo>
                    <a:pt x="1" y="198"/>
                    <a:pt x="8" y="206"/>
                    <a:pt x="24" y="206"/>
                  </a:cubicBezTo>
                  <a:cubicBezTo>
                    <a:pt x="102" y="174"/>
                    <a:pt x="188" y="151"/>
                    <a:pt x="274" y="127"/>
                  </a:cubicBezTo>
                  <a:cubicBezTo>
                    <a:pt x="360" y="112"/>
                    <a:pt x="454" y="112"/>
                    <a:pt x="540" y="96"/>
                  </a:cubicBezTo>
                  <a:cubicBezTo>
                    <a:pt x="626" y="88"/>
                    <a:pt x="727" y="81"/>
                    <a:pt x="813" y="81"/>
                  </a:cubicBezTo>
                  <a:cubicBezTo>
                    <a:pt x="860" y="81"/>
                    <a:pt x="899" y="65"/>
                    <a:pt x="946" y="65"/>
                  </a:cubicBezTo>
                  <a:cubicBezTo>
                    <a:pt x="985" y="65"/>
                    <a:pt x="1024" y="65"/>
                    <a:pt x="1055" y="49"/>
                  </a:cubicBezTo>
                  <a:cubicBezTo>
                    <a:pt x="1071" y="34"/>
                    <a:pt x="1071" y="18"/>
                    <a:pt x="1055" y="10"/>
                  </a:cubicBezTo>
                  <a:cubicBezTo>
                    <a:pt x="1036" y="2"/>
                    <a:pt x="1014" y="0"/>
                    <a:pt x="99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7595394" y="28782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97736" y="2879033"/>
              <a:ext cx="49439" cy="3981"/>
            </a:xfrm>
            <a:custGeom>
              <a:avLst/>
              <a:gdLst/>
              <a:ahLst/>
              <a:cxnLst/>
              <a:rect l="l" t="t" r="r" b="b"/>
              <a:pathLst>
                <a:path w="1478" h="119" extrusionOk="0">
                  <a:moveTo>
                    <a:pt x="1446" y="1"/>
                  </a:moveTo>
                  <a:cubicBezTo>
                    <a:pt x="1344" y="28"/>
                    <a:pt x="1248" y="49"/>
                    <a:pt x="1148" y="49"/>
                  </a:cubicBezTo>
                  <a:cubicBezTo>
                    <a:pt x="1133" y="49"/>
                    <a:pt x="1118" y="48"/>
                    <a:pt x="1102" y="47"/>
                  </a:cubicBezTo>
                  <a:cubicBezTo>
                    <a:pt x="985" y="40"/>
                    <a:pt x="883" y="40"/>
                    <a:pt x="766" y="40"/>
                  </a:cubicBezTo>
                  <a:cubicBezTo>
                    <a:pt x="508" y="32"/>
                    <a:pt x="258" y="32"/>
                    <a:pt x="0" y="1"/>
                  </a:cubicBezTo>
                  <a:lnTo>
                    <a:pt x="0" y="1"/>
                  </a:lnTo>
                  <a:cubicBezTo>
                    <a:pt x="266" y="40"/>
                    <a:pt x="532" y="87"/>
                    <a:pt x="790" y="110"/>
                  </a:cubicBezTo>
                  <a:cubicBezTo>
                    <a:pt x="857" y="114"/>
                    <a:pt x="925" y="119"/>
                    <a:pt x="991" y="119"/>
                  </a:cubicBezTo>
                  <a:cubicBezTo>
                    <a:pt x="1040" y="119"/>
                    <a:pt x="1087" y="117"/>
                    <a:pt x="1134" y="110"/>
                  </a:cubicBezTo>
                  <a:cubicBezTo>
                    <a:pt x="1196" y="94"/>
                    <a:pt x="1243" y="94"/>
                    <a:pt x="1298" y="87"/>
                  </a:cubicBezTo>
                  <a:cubicBezTo>
                    <a:pt x="1360" y="79"/>
                    <a:pt x="1407" y="55"/>
                    <a:pt x="1446" y="32"/>
                  </a:cubicBezTo>
                  <a:cubicBezTo>
                    <a:pt x="1477" y="32"/>
                    <a:pt x="1477" y="1"/>
                    <a:pt x="144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7613223" y="2865821"/>
              <a:ext cx="21308" cy="3178"/>
            </a:xfrm>
            <a:custGeom>
              <a:avLst/>
              <a:gdLst/>
              <a:ahLst/>
              <a:cxnLst/>
              <a:rect l="l" t="t" r="r" b="b"/>
              <a:pathLst>
                <a:path w="637" h="95" extrusionOk="0">
                  <a:moveTo>
                    <a:pt x="69" y="1"/>
                  </a:moveTo>
                  <a:cubicBezTo>
                    <a:pt x="47" y="1"/>
                    <a:pt x="26" y="5"/>
                    <a:pt x="6" y="20"/>
                  </a:cubicBezTo>
                  <a:cubicBezTo>
                    <a:pt x="1" y="32"/>
                    <a:pt x="3" y="39"/>
                    <a:pt x="8" y="39"/>
                  </a:cubicBezTo>
                  <a:cubicBezTo>
                    <a:pt x="10" y="39"/>
                    <a:pt x="12" y="38"/>
                    <a:pt x="14" y="36"/>
                  </a:cubicBezTo>
                  <a:cubicBezTo>
                    <a:pt x="40" y="15"/>
                    <a:pt x="77" y="12"/>
                    <a:pt x="112" y="12"/>
                  </a:cubicBezTo>
                  <a:cubicBezTo>
                    <a:pt x="130" y="12"/>
                    <a:pt x="147" y="13"/>
                    <a:pt x="163" y="13"/>
                  </a:cubicBezTo>
                  <a:cubicBezTo>
                    <a:pt x="209" y="13"/>
                    <a:pt x="272" y="13"/>
                    <a:pt x="319" y="20"/>
                  </a:cubicBezTo>
                  <a:cubicBezTo>
                    <a:pt x="366" y="36"/>
                    <a:pt x="413" y="44"/>
                    <a:pt x="475" y="52"/>
                  </a:cubicBezTo>
                  <a:cubicBezTo>
                    <a:pt x="538" y="83"/>
                    <a:pt x="585" y="83"/>
                    <a:pt x="631" y="91"/>
                  </a:cubicBezTo>
                  <a:cubicBezTo>
                    <a:pt x="585" y="60"/>
                    <a:pt x="546" y="20"/>
                    <a:pt x="483" y="13"/>
                  </a:cubicBezTo>
                  <a:cubicBezTo>
                    <a:pt x="444" y="7"/>
                    <a:pt x="410" y="2"/>
                    <a:pt x="370" y="2"/>
                  </a:cubicBezTo>
                  <a:cubicBezTo>
                    <a:pt x="354" y="2"/>
                    <a:pt x="337" y="3"/>
                    <a:pt x="319" y="5"/>
                  </a:cubicBezTo>
                  <a:cubicBezTo>
                    <a:pt x="301" y="7"/>
                    <a:pt x="281" y="8"/>
                    <a:pt x="260" y="8"/>
                  </a:cubicBezTo>
                  <a:cubicBezTo>
                    <a:pt x="218" y="8"/>
                    <a:pt x="173" y="5"/>
                    <a:pt x="131" y="5"/>
                  </a:cubicBezTo>
                  <a:cubicBezTo>
                    <a:pt x="112" y="5"/>
                    <a:pt x="90" y="1"/>
                    <a:pt x="69" y="1"/>
                  </a:cubicBezTo>
                  <a:close/>
                  <a:moveTo>
                    <a:pt x="631" y="91"/>
                  </a:moveTo>
                  <a:cubicBezTo>
                    <a:pt x="631" y="93"/>
                    <a:pt x="632" y="94"/>
                    <a:pt x="633" y="94"/>
                  </a:cubicBezTo>
                  <a:cubicBezTo>
                    <a:pt x="635" y="94"/>
                    <a:pt x="637" y="91"/>
                    <a:pt x="631" y="9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7592752" y="2901779"/>
              <a:ext cx="40307" cy="13179"/>
            </a:xfrm>
            <a:custGeom>
              <a:avLst/>
              <a:gdLst/>
              <a:ahLst/>
              <a:cxnLst/>
              <a:rect l="l" t="t" r="r" b="b"/>
              <a:pathLst>
                <a:path w="1205" h="394" extrusionOk="0">
                  <a:moveTo>
                    <a:pt x="1" y="0"/>
                  </a:moveTo>
                  <a:lnTo>
                    <a:pt x="1" y="0"/>
                  </a:lnTo>
                  <a:cubicBezTo>
                    <a:pt x="149" y="141"/>
                    <a:pt x="329" y="250"/>
                    <a:pt x="525" y="305"/>
                  </a:cubicBezTo>
                  <a:cubicBezTo>
                    <a:pt x="626" y="336"/>
                    <a:pt x="736" y="368"/>
                    <a:pt x="845" y="376"/>
                  </a:cubicBezTo>
                  <a:cubicBezTo>
                    <a:pt x="925" y="381"/>
                    <a:pt x="1001" y="393"/>
                    <a:pt x="1079" y="393"/>
                  </a:cubicBezTo>
                  <a:cubicBezTo>
                    <a:pt x="1115" y="393"/>
                    <a:pt x="1152" y="391"/>
                    <a:pt x="1189" y="383"/>
                  </a:cubicBezTo>
                  <a:cubicBezTo>
                    <a:pt x="1204" y="383"/>
                    <a:pt x="1204" y="368"/>
                    <a:pt x="1197" y="368"/>
                  </a:cubicBezTo>
                  <a:cubicBezTo>
                    <a:pt x="1095" y="329"/>
                    <a:pt x="1001" y="329"/>
                    <a:pt x="892" y="313"/>
                  </a:cubicBezTo>
                  <a:cubicBezTo>
                    <a:pt x="782" y="297"/>
                    <a:pt x="665" y="290"/>
                    <a:pt x="548" y="258"/>
                  </a:cubicBezTo>
                  <a:cubicBezTo>
                    <a:pt x="353" y="211"/>
                    <a:pt x="157" y="14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7566360" y="294021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7566360" y="2942020"/>
              <a:ext cx="4750" cy="36561"/>
            </a:xfrm>
            <a:custGeom>
              <a:avLst/>
              <a:gdLst/>
              <a:ahLst/>
              <a:cxnLst/>
              <a:rect l="l" t="t" r="r" b="b"/>
              <a:pathLst>
                <a:path w="142" h="1093" extrusionOk="0">
                  <a:moveTo>
                    <a:pt x="1" y="1"/>
                  </a:moveTo>
                  <a:cubicBezTo>
                    <a:pt x="9" y="188"/>
                    <a:pt x="24" y="360"/>
                    <a:pt x="40" y="548"/>
                  </a:cubicBezTo>
                  <a:cubicBezTo>
                    <a:pt x="63" y="728"/>
                    <a:pt x="71" y="907"/>
                    <a:pt x="118" y="1087"/>
                  </a:cubicBezTo>
                  <a:cubicBezTo>
                    <a:pt x="118" y="1091"/>
                    <a:pt x="124" y="1093"/>
                    <a:pt x="130" y="1093"/>
                  </a:cubicBezTo>
                  <a:cubicBezTo>
                    <a:pt x="136" y="1093"/>
                    <a:pt x="141" y="1091"/>
                    <a:pt x="141" y="1087"/>
                  </a:cubicBezTo>
                  <a:cubicBezTo>
                    <a:pt x="118" y="899"/>
                    <a:pt x="87" y="728"/>
                    <a:pt x="55" y="540"/>
                  </a:cubicBezTo>
                  <a:cubicBezTo>
                    <a:pt x="32" y="360"/>
                    <a:pt x="9" y="181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7576562" y="2956470"/>
              <a:ext cx="7627" cy="15855"/>
            </a:xfrm>
            <a:custGeom>
              <a:avLst/>
              <a:gdLst/>
              <a:ahLst/>
              <a:cxnLst/>
              <a:rect l="l" t="t" r="r" b="b"/>
              <a:pathLst>
                <a:path w="228" h="474" extrusionOk="0">
                  <a:moveTo>
                    <a:pt x="199" y="1"/>
                  </a:moveTo>
                  <a:cubicBezTo>
                    <a:pt x="196" y="1"/>
                    <a:pt x="192" y="3"/>
                    <a:pt x="188" y="6"/>
                  </a:cubicBezTo>
                  <a:cubicBezTo>
                    <a:pt x="172" y="22"/>
                    <a:pt x="165" y="46"/>
                    <a:pt x="157" y="61"/>
                  </a:cubicBezTo>
                  <a:cubicBezTo>
                    <a:pt x="149" y="77"/>
                    <a:pt x="149" y="92"/>
                    <a:pt x="133" y="116"/>
                  </a:cubicBezTo>
                  <a:cubicBezTo>
                    <a:pt x="126" y="155"/>
                    <a:pt x="110" y="194"/>
                    <a:pt x="86" y="233"/>
                  </a:cubicBezTo>
                  <a:cubicBezTo>
                    <a:pt x="55" y="311"/>
                    <a:pt x="16" y="389"/>
                    <a:pt x="0" y="467"/>
                  </a:cubicBezTo>
                  <a:cubicBezTo>
                    <a:pt x="0" y="471"/>
                    <a:pt x="2" y="473"/>
                    <a:pt x="4" y="473"/>
                  </a:cubicBezTo>
                  <a:cubicBezTo>
                    <a:pt x="6" y="473"/>
                    <a:pt x="8" y="471"/>
                    <a:pt x="8" y="467"/>
                  </a:cubicBezTo>
                  <a:cubicBezTo>
                    <a:pt x="24" y="382"/>
                    <a:pt x="86" y="311"/>
                    <a:pt x="126" y="233"/>
                  </a:cubicBezTo>
                  <a:cubicBezTo>
                    <a:pt x="141" y="194"/>
                    <a:pt x="165" y="163"/>
                    <a:pt x="180" y="124"/>
                  </a:cubicBezTo>
                  <a:cubicBezTo>
                    <a:pt x="196" y="108"/>
                    <a:pt x="204" y="85"/>
                    <a:pt x="204" y="69"/>
                  </a:cubicBezTo>
                  <a:cubicBezTo>
                    <a:pt x="227" y="46"/>
                    <a:pt x="211" y="22"/>
                    <a:pt x="204" y="6"/>
                  </a:cubicBezTo>
                  <a:cubicBezTo>
                    <a:pt x="204" y="3"/>
                    <a:pt x="202" y="1"/>
                    <a:pt x="19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7548865" y="2957975"/>
              <a:ext cx="7091" cy="17795"/>
            </a:xfrm>
            <a:custGeom>
              <a:avLst/>
              <a:gdLst/>
              <a:ahLst/>
              <a:cxnLst/>
              <a:rect l="l" t="t" r="r" b="b"/>
              <a:pathLst>
                <a:path w="212" h="532" extrusionOk="0">
                  <a:moveTo>
                    <a:pt x="78" y="1"/>
                  </a:moveTo>
                  <a:cubicBezTo>
                    <a:pt x="55" y="47"/>
                    <a:pt x="39" y="102"/>
                    <a:pt x="24" y="149"/>
                  </a:cubicBezTo>
                  <a:cubicBezTo>
                    <a:pt x="16" y="165"/>
                    <a:pt x="16" y="196"/>
                    <a:pt x="8" y="219"/>
                  </a:cubicBezTo>
                  <a:cubicBezTo>
                    <a:pt x="0" y="243"/>
                    <a:pt x="8" y="266"/>
                    <a:pt x="8" y="297"/>
                  </a:cubicBezTo>
                  <a:cubicBezTo>
                    <a:pt x="16" y="352"/>
                    <a:pt x="39" y="391"/>
                    <a:pt x="78" y="430"/>
                  </a:cubicBezTo>
                  <a:cubicBezTo>
                    <a:pt x="102" y="469"/>
                    <a:pt x="141" y="508"/>
                    <a:pt x="180" y="532"/>
                  </a:cubicBezTo>
                  <a:cubicBezTo>
                    <a:pt x="188" y="532"/>
                    <a:pt x="211" y="501"/>
                    <a:pt x="188" y="493"/>
                  </a:cubicBezTo>
                  <a:cubicBezTo>
                    <a:pt x="149" y="469"/>
                    <a:pt x="141" y="430"/>
                    <a:pt x="117" y="391"/>
                  </a:cubicBezTo>
                  <a:lnTo>
                    <a:pt x="86" y="337"/>
                  </a:lnTo>
                  <a:cubicBezTo>
                    <a:pt x="78" y="313"/>
                    <a:pt x="63" y="297"/>
                    <a:pt x="63" y="274"/>
                  </a:cubicBezTo>
                  <a:cubicBezTo>
                    <a:pt x="55" y="235"/>
                    <a:pt x="47" y="188"/>
                    <a:pt x="55" y="149"/>
                  </a:cubicBezTo>
                  <a:cubicBezTo>
                    <a:pt x="63" y="102"/>
                    <a:pt x="78" y="63"/>
                    <a:pt x="86" y="16"/>
                  </a:cubicBezTo>
                  <a:cubicBezTo>
                    <a:pt x="86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7578134" y="29799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7579706" y="2962190"/>
              <a:ext cx="16491" cy="15655"/>
            </a:xfrm>
            <a:custGeom>
              <a:avLst/>
              <a:gdLst/>
              <a:ahLst/>
              <a:cxnLst/>
              <a:rect l="l" t="t" r="r" b="b"/>
              <a:pathLst>
                <a:path w="493" h="468" extrusionOk="0">
                  <a:moveTo>
                    <a:pt x="456" y="0"/>
                  </a:moveTo>
                  <a:cubicBezTo>
                    <a:pt x="438" y="0"/>
                    <a:pt x="422" y="7"/>
                    <a:pt x="407" y="7"/>
                  </a:cubicBezTo>
                  <a:cubicBezTo>
                    <a:pt x="375" y="7"/>
                    <a:pt x="344" y="7"/>
                    <a:pt x="313" y="15"/>
                  </a:cubicBezTo>
                  <a:cubicBezTo>
                    <a:pt x="289" y="23"/>
                    <a:pt x="258" y="46"/>
                    <a:pt x="235" y="62"/>
                  </a:cubicBezTo>
                  <a:cubicBezTo>
                    <a:pt x="219" y="86"/>
                    <a:pt x="196" y="109"/>
                    <a:pt x="180" y="140"/>
                  </a:cubicBezTo>
                  <a:cubicBezTo>
                    <a:pt x="102" y="242"/>
                    <a:pt x="39" y="343"/>
                    <a:pt x="0" y="461"/>
                  </a:cubicBezTo>
                  <a:cubicBezTo>
                    <a:pt x="0" y="461"/>
                    <a:pt x="7" y="468"/>
                    <a:pt x="12" y="468"/>
                  </a:cubicBezTo>
                  <a:cubicBezTo>
                    <a:pt x="14" y="468"/>
                    <a:pt x="16" y="466"/>
                    <a:pt x="16" y="461"/>
                  </a:cubicBezTo>
                  <a:cubicBezTo>
                    <a:pt x="55" y="359"/>
                    <a:pt x="110" y="250"/>
                    <a:pt x="196" y="171"/>
                  </a:cubicBezTo>
                  <a:cubicBezTo>
                    <a:pt x="219" y="148"/>
                    <a:pt x="250" y="140"/>
                    <a:pt x="266" y="132"/>
                  </a:cubicBezTo>
                  <a:cubicBezTo>
                    <a:pt x="289" y="125"/>
                    <a:pt x="313" y="101"/>
                    <a:pt x="336" y="93"/>
                  </a:cubicBezTo>
                  <a:cubicBezTo>
                    <a:pt x="352" y="86"/>
                    <a:pt x="375" y="62"/>
                    <a:pt x="407" y="54"/>
                  </a:cubicBezTo>
                  <a:cubicBezTo>
                    <a:pt x="422" y="46"/>
                    <a:pt x="453" y="46"/>
                    <a:pt x="485" y="31"/>
                  </a:cubicBezTo>
                  <a:cubicBezTo>
                    <a:pt x="493" y="15"/>
                    <a:pt x="493" y="7"/>
                    <a:pt x="485" y="7"/>
                  </a:cubicBezTo>
                  <a:cubicBezTo>
                    <a:pt x="474" y="2"/>
                    <a:pt x="465" y="0"/>
                    <a:pt x="45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7588571" y="298724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7592518" y="2965301"/>
              <a:ext cx="26961" cy="18832"/>
            </a:xfrm>
            <a:custGeom>
              <a:avLst/>
              <a:gdLst/>
              <a:ahLst/>
              <a:cxnLst/>
              <a:rect l="l" t="t" r="r" b="b"/>
              <a:pathLst>
                <a:path w="806" h="563" extrusionOk="0">
                  <a:moveTo>
                    <a:pt x="789" y="0"/>
                  </a:moveTo>
                  <a:cubicBezTo>
                    <a:pt x="766" y="16"/>
                    <a:pt x="719" y="32"/>
                    <a:pt x="696" y="47"/>
                  </a:cubicBezTo>
                  <a:cubicBezTo>
                    <a:pt x="657" y="71"/>
                    <a:pt x="625" y="94"/>
                    <a:pt x="586" y="118"/>
                  </a:cubicBezTo>
                  <a:cubicBezTo>
                    <a:pt x="516" y="164"/>
                    <a:pt x="461" y="211"/>
                    <a:pt x="391" y="266"/>
                  </a:cubicBezTo>
                  <a:cubicBezTo>
                    <a:pt x="250" y="360"/>
                    <a:pt x="125" y="461"/>
                    <a:pt x="0" y="563"/>
                  </a:cubicBezTo>
                  <a:cubicBezTo>
                    <a:pt x="141" y="469"/>
                    <a:pt x="266" y="368"/>
                    <a:pt x="399" y="282"/>
                  </a:cubicBezTo>
                  <a:cubicBezTo>
                    <a:pt x="469" y="235"/>
                    <a:pt x="539" y="196"/>
                    <a:pt x="602" y="157"/>
                  </a:cubicBezTo>
                  <a:cubicBezTo>
                    <a:pt x="633" y="133"/>
                    <a:pt x="672" y="110"/>
                    <a:pt x="703" y="86"/>
                  </a:cubicBezTo>
                  <a:cubicBezTo>
                    <a:pt x="743" y="55"/>
                    <a:pt x="774" y="39"/>
                    <a:pt x="797" y="8"/>
                  </a:cubicBezTo>
                  <a:cubicBezTo>
                    <a:pt x="805" y="8"/>
                    <a:pt x="805" y="0"/>
                    <a:pt x="78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7599040" y="2988984"/>
              <a:ext cx="18264" cy="7727"/>
            </a:xfrm>
            <a:custGeom>
              <a:avLst/>
              <a:gdLst/>
              <a:ahLst/>
              <a:cxnLst/>
              <a:rect l="l" t="t" r="r" b="b"/>
              <a:pathLst>
                <a:path w="546" h="231" extrusionOk="0">
                  <a:moveTo>
                    <a:pt x="538" y="0"/>
                  </a:moveTo>
                  <a:cubicBezTo>
                    <a:pt x="536" y="0"/>
                    <a:pt x="534" y="1"/>
                    <a:pt x="532" y="3"/>
                  </a:cubicBezTo>
                  <a:cubicBezTo>
                    <a:pt x="493" y="35"/>
                    <a:pt x="462" y="82"/>
                    <a:pt x="415" y="105"/>
                  </a:cubicBezTo>
                  <a:cubicBezTo>
                    <a:pt x="391" y="113"/>
                    <a:pt x="376" y="121"/>
                    <a:pt x="360" y="144"/>
                  </a:cubicBezTo>
                  <a:cubicBezTo>
                    <a:pt x="344" y="152"/>
                    <a:pt x="321" y="152"/>
                    <a:pt x="305" y="152"/>
                  </a:cubicBezTo>
                  <a:cubicBezTo>
                    <a:pt x="266" y="152"/>
                    <a:pt x="219" y="144"/>
                    <a:pt x="180" y="144"/>
                  </a:cubicBezTo>
                  <a:cubicBezTo>
                    <a:pt x="149" y="144"/>
                    <a:pt x="126" y="152"/>
                    <a:pt x="102" y="152"/>
                  </a:cubicBezTo>
                  <a:lnTo>
                    <a:pt x="8" y="152"/>
                  </a:lnTo>
                  <a:cubicBezTo>
                    <a:pt x="1" y="152"/>
                    <a:pt x="1" y="160"/>
                    <a:pt x="8" y="168"/>
                  </a:cubicBezTo>
                  <a:cubicBezTo>
                    <a:pt x="40" y="168"/>
                    <a:pt x="79" y="168"/>
                    <a:pt x="110" y="183"/>
                  </a:cubicBezTo>
                  <a:cubicBezTo>
                    <a:pt x="141" y="191"/>
                    <a:pt x="157" y="199"/>
                    <a:pt x="188" y="207"/>
                  </a:cubicBezTo>
                  <a:cubicBezTo>
                    <a:pt x="235" y="222"/>
                    <a:pt x="282" y="230"/>
                    <a:pt x="337" y="230"/>
                  </a:cubicBezTo>
                  <a:cubicBezTo>
                    <a:pt x="383" y="230"/>
                    <a:pt x="430" y="222"/>
                    <a:pt x="462" y="183"/>
                  </a:cubicBezTo>
                  <a:cubicBezTo>
                    <a:pt x="477" y="160"/>
                    <a:pt x="477" y="128"/>
                    <a:pt x="493" y="105"/>
                  </a:cubicBezTo>
                  <a:cubicBezTo>
                    <a:pt x="508" y="74"/>
                    <a:pt x="532" y="50"/>
                    <a:pt x="540" y="27"/>
                  </a:cubicBezTo>
                  <a:cubicBezTo>
                    <a:pt x="546" y="9"/>
                    <a:pt x="543" y="0"/>
                    <a:pt x="53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600345" y="3000591"/>
              <a:ext cx="15889" cy="6924"/>
            </a:xfrm>
            <a:custGeom>
              <a:avLst/>
              <a:gdLst/>
              <a:ahLst/>
              <a:cxnLst/>
              <a:rect l="l" t="t" r="r" b="b"/>
              <a:pathLst>
                <a:path w="475" h="207" extrusionOk="0">
                  <a:moveTo>
                    <a:pt x="8" y="0"/>
                  </a:moveTo>
                  <a:cubicBezTo>
                    <a:pt x="8" y="0"/>
                    <a:pt x="1" y="8"/>
                    <a:pt x="8" y="8"/>
                  </a:cubicBezTo>
                  <a:cubicBezTo>
                    <a:pt x="63" y="16"/>
                    <a:pt x="118" y="16"/>
                    <a:pt x="165" y="32"/>
                  </a:cubicBezTo>
                  <a:cubicBezTo>
                    <a:pt x="188" y="39"/>
                    <a:pt x="204" y="39"/>
                    <a:pt x="227" y="47"/>
                  </a:cubicBezTo>
                  <a:cubicBezTo>
                    <a:pt x="243" y="55"/>
                    <a:pt x="251" y="63"/>
                    <a:pt x="274" y="78"/>
                  </a:cubicBezTo>
                  <a:cubicBezTo>
                    <a:pt x="305" y="94"/>
                    <a:pt x="344" y="110"/>
                    <a:pt x="368" y="133"/>
                  </a:cubicBezTo>
                  <a:cubicBezTo>
                    <a:pt x="399" y="157"/>
                    <a:pt x="430" y="188"/>
                    <a:pt x="462" y="203"/>
                  </a:cubicBezTo>
                  <a:cubicBezTo>
                    <a:pt x="464" y="206"/>
                    <a:pt x="466" y="207"/>
                    <a:pt x="468" y="207"/>
                  </a:cubicBezTo>
                  <a:cubicBezTo>
                    <a:pt x="473" y="207"/>
                    <a:pt x="475" y="201"/>
                    <a:pt x="469" y="196"/>
                  </a:cubicBezTo>
                  <a:cubicBezTo>
                    <a:pt x="454" y="117"/>
                    <a:pt x="383" y="47"/>
                    <a:pt x="305" y="16"/>
                  </a:cubicBezTo>
                  <a:cubicBezTo>
                    <a:pt x="282" y="8"/>
                    <a:pt x="266" y="8"/>
                    <a:pt x="243" y="8"/>
                  </a:cubicBezTo>
                  <a:lnTo>
                    <a:pt x="180" y="8"/>
                  </a:lnTo>
                  <a:cubicBezTo>
                    <a:pt x="118" y="8"/>
                    <a:pt x="71" y="8"/>
                    <a:pt x="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592518" y="3003735"/>
              <a:ext cx="25890" cy="13949"/>
            </a:xfrm>
            <a:custGeom>
              <a:avLst/>
              <a:gdLst/>
              <a:ahLst/>
              <a:cxnLst/>
              <a:rect l="l" t="t" r="r" b="b"/>
              <a:pathLst>
                <a:path w="774" h="417" extrusionOk="0">
                  <a:moveTo>
                    <a:pt x="8" y="0"/>
                  </a:moveTo>
                  <a:cubicBezTo>
                    <a:pt x="0" y="0"/>
                    <a:pt x="0" y="16"/>
                    <a:pt x="8" y="16"/>
                  </a:cubicBezTo>
                  <a:cubicBezTo>
                    <a:pt x="141" y="63"/>
                    <a:pt x="274" y="117"/>
                    <a:pt x="391" y="188"/>
                  </a:cubicBezTo>
                  <a:cubicBezTo>
                    <a:pt x="516" y="258"/>
                    <a:pt x="633" y="344"/>
                    <a:pt x="766" y="414"/>
                  </a:cubicBezTo>
                  <a:cubicBezTo>
                    <a:pt x="766" y="416"/>
                    <a:pt x="766" y="416"/>
                    <a:pt x="767" y="416"/>
                  </a:cubicBezTo>
                  <a:cubicBezTo>
                    <a:pt x="769" y="416"/>
                    <a:pt x="774" y="406"/>
                    <a:pt x="774" y="406"/>
                  </a:cubicBezTo>
                  <a:cubicBezTo>
                    <a:pt x="664" y="313"/>
                    <a:pt x="539" y="242"/>
                    <a:pt x="414" y="180"/>
                  </a:cubicBezTo>
                  <a:cubicBezTo>
                    <a:pt x="281" y="109"/>
                    <a:pt x="149" y="47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590946" y="3007381"/>
              <a:ext cx="19200" cy="18598"/>
            </a:xfrm>
            <a:custGeom>
              <a:avLst/>
              <a:gdLst/>
              <a:ahLst/>
              <a:cxnLst/>
              <a:rect l="l" t="t" r="r" b="b"/>
              <a:pathLst>
                <a:path w="574" h="556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94" y="118"/>
                    <a:pt x="188" y="227"/>
                    <a:pt x="250" y="352"/>
                  </a:cubicBezTo>
                  <a:cubicBezTo>
                    <a:pt x="274" y="383"/>
                    <a:pt x="289" y="415"/>
                    <a:pt x="297" y="438"/>
                  </a:cubicBezTo>
                  <a:cubicBezTo>
                    <a:pt x="313" y="469"/>
                    <a:pt x="321" y="501"/>
                    <a:pt x="352" y="516"/>
                  </a:cubicBezTo>
                  <a:cubicBezTo>
                    <a:pt x="368" y="547"/>
                    <a:pt x="399" y="555"/>
                    <a:pt x="438" y="555"/>
                  </a:cubicBezTo>
                  <a:cubicBezTo>
                    <a:pt x="461" y="555"/>
                    <a:pt x="477" y="555"/>
                    <a:pt x="485" y="547"/>
                  </a:cubicBezTo>
                  <a:cubicBezTo>
                    <a:pt x="508" y="540"/>
                    <a:pt x="539" y="540"/>
                    <a:pt x="555" y="540"/>
                  </a:cubicBezTo>
                  <a:cubicBezTo>
                    <a:pt x="558" y="542"/>
                    <a:pt x="561" y="543"/>
                    <a:pt x="564" y="543"/>
                  </a:cubicBezTo>
                  <a:cubicBezTo>
                    <a:pt x="570" y="543"/>
                    <a:pt x="573" y="540"/>
                    <a:pt x="563" y="540"/>
                  </a:cubicBezTo>
                  <a:cubicBezTo>
                    <a:pt x="547" y="524"/>
                    <a:pt x="539" y="524"/>
                    <a:pt x="516" y="516"/>
                  </a:cubicBezTo>
                  <a:cubicBezTo>
                    <a:pt x="508" y="508"/>
                    <a:pt x="493" y="501"/>
                    <a:pt x="477" y="493"/>
                  </a:cubicBezTo>
                  <a:cubicBezTo>
                    <a:pt x="446" y="477"/>
                    <a:pt x="430" y="469"/>
                    <a:pt x="399" y="454"/>
                  </a:cubicBezTo>
                  <a:cubicBezTo>
                    <a:pt x="352" y="399"/>
                    <a:pt x="313" y="352"/>
                    <a:pt x="274" y="305"/>
                  </a:cubicBezTo>
                  <a:cubicBezTo>
                    <a:pt x="180" y="204"/>
                    <a:pt x="94" y="102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585460" y="3011295"/>
              <a:ext cx="14651" cy="21709"/>
            </a:xfrm>
            <a:custGeom>
              <a:avLst/>
              <a:gdLst/>
              <a:ahLst/>
              <a:cxnLst/>
              <a:rect l="l" t="t" r="r" b="b"/>
              <a:pathLst>
                <a:path w="438" h="649" extrusionOk="0">
                  <a:moveTo>
                    <a:pt x="0" y="1"/>
                  </a:moveTo>
                  <a:lnTo>
                    <a:pt x="0" y="1"/>
                  </a:lnTo>
                  <a:cubicBezTo>
                    <a:pt x="86" y="87"/>
                    <a:pt x="180" y="188"/>
                    <a:pt x="242" y="298"/>
                  </a:cubicBezTo>
                  <a:cubicBezTo>
                    <a:pt x="266" y="344"/>
                    <a:pt x="289" y="399"/>
                    <a:pt x="321" y="454"/>
                  </a:cubicBezTo>
                  <a:cubicBezTo>
                    <a:pt x="336" y="477"/>
                    <a:pt x="344" y="509"/>
                    <a:pt x="360" y="548"/>
                  </a:cubicBezTo>
                  <a:cubicBezTo>
                    <a:pt x="367" y="579"/>
                    <a:pt x="360" y="610"/>
                    <a:pt x="367" y="634"/>
                  </a:cubicBezTo>
                  <a:cubicBezTo>
                    <a:pt x="371" y="644"/>
                    <a:pt x="378" y="648"/>
                    <a:pt x="385" y="648"/>
                  </a:cubicBezTo>
                  <a:cubicBezTo>
                    <a:pt x="393" y="648"/>
                    <a:pt x="402" y="642"/>
                    <a:pt x="407" y="634"/>
                  </a:cubicBezTo>
                  <a:cubicBezTo>
                    <a:pt x="438" y="595"/>
                    <a:pt x="391" y="509"/>
                    <a:pt x="367" y="462"/>
                  </a:cubicBezTo>
                  <a:cubicBezTo>
                    <a:pt x="336" y="399"/>
                    <a:pt x="313" y="344"/>
                    <a:pt x="258" y="298"/>
                  </a:cubicBezTo>
                  <a:cubicBezTo>
                    <a:pt x="180" y="188"/>
                    <a:pt x="94" y="87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579706" y="3010157"/>
              <a:ext cx="12577" cy="30038"/>
            </a:xfrm>
            <a:custGeom>
              <a:avLst/>
              <a:gdLst/>
              <a:ahLst/>
              <a:cxnLst/>
              <a:rect l="l" t="t" r="r" b="b"/>
              <a:pathLst>
                <a:path w="376" h="898" extrusionOk="0">
                  <a:moveTo>
                    <a:pt x="20" y="0"/>
                  </a:moveTo>
                  <a:cubicBezTo>
                    <a:pt x="13" y="0"/>
                    <a:pt x="0" y="8"/>
                    <a:pt x="0" y="19"/>
                  </a:cubicBezTo>
                  <a:cubicBezTo>
                    <a:pt x="63" y="160"/>
                    <a:pt x="117" y="316"/>
                    <a:pt x="180" y="464"/>
                  </a:cubicBezTo>
                  <a:cubicBezTo>
                    <a:pt x="203" y="535"/>
                    <a:pt x="235" y="613"/>
                    <a:pt x="266" y="683"/>
                  </a:cubicBezTo>
                  <a:cubicBezTo>
                    <a:pt x="297" y="746"/>
                    <a:pt x="313" y="840"/>
                    <a:pt x="352" y="894"/>
                  </a:cubicBezTo>
                  <a:cubicBezTo>
                    <a:pt x="354" y="897"/>
                    <a:pt x="357" y="897"/>
                    <a:pt x="360" y="897"/>
                  </a:cubicBezTo>
                  <a:cubicBezTo>
                    <a:pt x="368" y="897"/>
                    <a:pt x="375" y="892"/>
                    <a:pt x="375" y="886"/>
                  </a:cubicBezTo>
                  <a:cubicBezTo>
                    <a:pt x="368" y="808"/>
                    <a:pt x="328" y="730"/>
                    <a:pt x="297" y="660"/>
                  </a:cubicBezTo>
                  <a:lnTo>
                    <a:pt x="203" y="449"/>
                  </a:lnTo>
                  <a:cubicBezTo>
                    <a:pt x="149" y="300"/>
                    <a:pt x="86" y="152"/>
                    <a:pt x="24" y="3"/>
                  </a:cubicBezTo>
                  <a:cubicBezTo>
                    <a:pt x="24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560606" y="3009388"/>
              <a:ext cx="14450" cy="19735"/>
            </a:xfrm>
            <a:custGeom>
              <a:avLst/>
              <a:gdLst/>
              <a:ahLst/>
              <a:cxnLst/>
              <a:rect l="l" t="t" r="r" b="b"/>
              <a:pathLst>
                <a:path w="432" h="590" extrusionOk="0">
                  <a:moveTo>
                    <a:pt x="405" y="1"/>
                  </a:moveTo>
                  <a:cubicBezTo>
                    <a:pt x="399" y="1"/>
                    <a:pt x="394" y="4"/>
                    <a:pt x="392" y="11"/>
                  </a:cubicBezTo>
                  <a:cubicBezTo>
                    <a:pt x="313" y="128"/>
                    <a:pt x="235" y="253"/>
                    <a:pt x="102" y="316"/>
                  </a:cubicBezTo>
                  <a:cubicBezTo>
                    <a:pt x="79" y="323"/>
                    <a:pt x="48" y="339"/>
                    <a:pt x="24" y="362"/>
                  </a:cubicBezTo>
                  <a:cubicBezTo>
                    <a:pt x="1" y="394"/>
                    <a:pt x="1" y="433"/>
                    <a:pt x="1" y="472"/>
                  </a:cubicBezTo>
                  <a:cubicBezTo>
                    <a:pt x="9" y="495"/>
                    <a:pt x="24" y="527"/>
                    <a:pt x="48" y="550"/>
                  </a:cubicBezTo>
                  <a:cubicBezTo>
                    <a:pt x="63" y="566"/>
                    <a:pt x="95" y="589"/>
                    <a:pt x="126" y="589"/>
                  </a:cubicBezTo>
                  <a:cubicBezTo>
                    <a:pt x="134" y="589"/>
                    <a:pt x="141" y="573"/>
                    <a:pt x="141" y="558"/>
                  </a:cubicBezTo>
                  <a:cubicBezTo>
                    <a:pt x="134" y="534"/>
                    <a:pt x="118" y="519"/>
                    <a:pt x="118" y="495"/>
                  </a:cubicBezTo>
                  <a:lnTo>
                    <a:pt x="118" y="441"/>
                  </a:lnTo>
                  <a:cubicBezTo>
                    <a:pt x="126" y="394"/>
                    <a:pt x="165" y="355"/>
                    <a:pt x="196" y="300"/>
                  </a:cubicBezTo>
                  <a:cubicBezTo>
                    <a:pt x="274" y="214"/>
                    <a:pt x="352" y="128"/>
                    <a:pt x="415" y="26"/>
                  </a:cubicBezTo>
                  <a:cubicBezTo>
                    <a:pt x="431" y="16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528996" y="294098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528193" y="2897732"/>
              <a:ext cx="15721" cy="44020"/>
            </a:xfrm>
            <a:custGeom>
              <a:avLst/>
              <a:gdLst/>
              <a:ahLst/>
              <a:cxnLst/>
              <a:rect l="l" t="t" r="r" b="b"/>
              <a:pathLst>
                <a:path w="470" h="1316" extrusionOk="0">
                  <a:moveTo>
                    <a:pt x="463" y="1"/>
                  </a:moveTo>
                  <a:cubicBezTo>
                    <a:pt x="463" y="1"/>
                    <a:pt x="462" y="2"/>
                    <a:pt x="462" y="4"/>
                  </a:cubicBezTo>
                  <a:cubicBezTo>
                    <a:pt x="384" y="90"/>
                    <a:pt x="329" y="200"/>
                    <a:pt x="282" y="301"/>
                  </a:cubicBezTo>
                  <a:cubicBezTo>
                    <a:pt x="243" y="418"/>
                    <a:pt x="196" y="528"/>
                    <a:pt x="157" y="645"/>
                  </a:cubicBezTo>
                  <a:cubicBezTo>
                    <a:pt x="118" y="762"/>
                    <a:pt x="79" y="872"/>
                    <a:pt x="48" y="997"/>
                  </a:cubicBezTo>
                  <a:cubicBezTo>
                    <a:pt x="16" y="1098"/>
                    <a:pt x="1" y="1200"/>
                    <a:pt x="9" y="1309"/>
                  </a:cubicBezTo>
                  <a:cubicBezTo>
                    <a:pt x="9" y="1313"/>
                    <a:pt x="14" y="1315"/>
                    <a:pt x="20" y="1315"/>
                  </a:cubicBezTo>
                  <a:cubicBezTo>
                    <a:pt x="26" y="1315"/>
                    <a:pt x="32" y="1313"/>
                    <a:pt x="32" y="1309"/>
                  </a:cubicBezTo>
                  <a:cubicBezTo>
                    <a:pt x="9" y="1075"/>
                    <a:pt x="126" y="840"/>
                    <a:pt x="204" y="622"/>
                  </a:cubicBezTo>
                  <a:cubicBezTo>
                    <a:pt x="243" y="512"/>
                    <a:pt x="282" y="418"/>
                    <a:pt x="329" y="317"/>
                  </a:cubicBezTo>
                  <a:cubicBezTo>
                    <a:pt x="384" y="223"/>
                    <a:pt x="431" y="114"/>
                    <a:pt x="470" y="12"/>
                  </a:cubicBezTo>
                  <a:cubicBezTo>
                    <a:pt x="470" y="7"/>
                    <a:pt x="466" y="1"/>
                    <a:pt x="46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545186" y="294620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555656" y="2898702"/>
              <a:ext cx="21107" cy="41913"/>
            </a:xfrm>
            <a:custGeom>
              <a:avLst/>
              <a:gdLst/>
              <a:ahLst/>
              <a:cxnLst/>
              <a:rect l="l" t="t" r="r" b="b"/>
              <a:pathLst>
                <a:path w="631" h="1253" extrusionOk="0">
                  <a:moveTo>
                    <a:pt x="583" y="1"/>
                  </a:moveTo>
                  <a:cubicBezTo>
                    <a:pt x="570" y="1"/>
                    <a:pt x="558" y="9"/>
                    <a:pt x="555" y="30"/>
                  </a:cubicBezTo>
                  <a:cubicBezTo>
                    <a:pt x="477" y="233"/>
                    <a:pt x="407" y="436"/>
                    <a:pt x="321" y="639"/>
                  </a:cubicBezTo>
                  <a:cubicBezTo>
                    <a:pt x="235" y="850"/>
                    <a:pt x="118" y="1046"/>
                    <a:pt x="0" y="1241"/>
                  </a:cubicBezTo>
                  <a:cubicBezTo>
                    <a:pt x="0" y="1247"/>
                    <a:pt x="4" y="1252"/>
                    <a:pt x="7" y="1252"/>
                  </a:cubicBezTo>
                  <a:cubicBezTo>
                    <a:pt x="7" y="1252"/>
                    <a:pt x="8" y="1251"/>
                    <a:pt x="8" y="1249"/>
                  </a:cubicBezTo>
                  <a:cubicBezTo>
                    <a:pt x="125" y="1054"/>
                    <a:pt x="235" y="858"/>
                    <a:pt x="344" y="655"/>
                  </a:cubicBezTo>
                  <a:cubicBezTo>
                    <a:pt x="446" y="460"/>
                    <a:pt x="547" y="264"/>
                    <a:pt x="625" y="53"/>
                  </a:cubicBezTo>
                  <a:cubicBezTo>
                    <a:pt x="630" y="24"/>
                    <a:pt x="605" y="1"/>
                    <a:pt x="58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7549367" y="2903753"/>
              <a:ext cx="15721" cy="32380"/>
            </a:xfrm>
            <a:custGeom>
              <a:avLst/>
              <a:gdLst/>
              <a:ahLst/>
              <a:cxnLst/>
              <a:rect l="l" t="t" r="r" b="b"/>
              <a:pathLst>
                <a:path w="470" h="968" extrusionOk="0">
                  <a:moveTo>
                    <a:pt x="424" y="0"/>
                  </a:moveTo>
                  <a:cubicBezTo>
                    <a:pt x="416" y="0"/>
                    <a:pt x="407" y="4"/>
                    <a:pt x="399" y="12"/>
                  </a:cubicBezTo>
                  <a:cubicBezTo>
                    <a:pt x="337" y="59"/>
                    <a:pt x="298" y="152"/>
                    <a:pt x="259" y="215"/>
                  </a:cubicBezTo>
                  <a:cubicBezTo>
                    <a:pt x="220" y="293"/>
                    <a:pt x="165" y="363"/>
                    <a:pt x="141" y="449"/>
                  </a:cubicBezTo>
                  <a:cubicBezTo>
                    <a:pt x="71" y="606"/>
                    <a:pt x="24" y="778"/>
                    <a:pt x="1" y="949"/>
                  </a:cubicBezTo>
                  <a:cubicBezTo>
                    <a:pt x="1" y="961"/>
                    <a:pt x="9" y="967"/>
                    <a:pt x="16" y="967"/>
                  </a:cubicBezTo>
                  <a:cubicBezTo>
                    <a:pt x="24" y="967"/>
                    <a:pt x="32" y="961"/>
                    <a:pt x="32" y="949"/>
                  </a:cubicBezTo>
                  <a:cubicBezTo>
                    <a:pt x="48" y="785"/>
                    <a:pt x="87" y="621"/>
                    <a:pt x="165" y="465"/>
                  </a:cubicBezTo>
                  <a:cubicBezTo>
                    <a:pt x="204" y="387"/>
                    <a:pt x="243" y="309"/>
                    <a:pt x="306" y="238"/>
                  </a:cubicBezTo>
                  <a:cubicBezTo>
                    <a:pt x="352" y="176"/>
                    <a:pt x="423" y="121"/>
                    <a:pt x="470" y="51"/>
                  </a:cubicBezTo>
                  <a:cubicBezTo>
                    <a:pt x="470" y="28"/>
                    <a:pt x="448" y="0"/>
                    <a:pt x="42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7569638" y="2910777"/>
              <a:ext cx="11674" cy="23816"/>
            </a:xfrm>
            <a:custGeom>
              <a:avLst/>
              <a:gdLst/>
              <a:ahLst/>
              <a:cxnLst/>
              <a:rect l="l" t="t" r="r" b="b"/>
              <a:pathLst>
                <a:path w="349" h="712" extrusionOk="0">
                  <a:moveTo>
                    <a:pt x="318" y="0"/>
                  </a:moveTo>
                  <a:cubicBezTo>
                    <a:pt x="313" y="0"/>
                    <a:pt x="307" y="2"/>
                    <a:pt x="301" y="5"/>
                  </a:cubicBezTo>
                  <a:cubicBezTo>
                    <a:pt x="286" y="28"/>
                    <a:pt x="278" y="67"/>
                    <a:pt x="262" y="91"/>
                  </a:cubicBezTo>
                  <a:cubicBezTo>
                    <a:pt x="254" y="122"/>
                    <a:pt x="247" y="153"/>
                    <a:pt x="247" y="185"/>
                  </a:cubicBezTo>
                  <a:cubicBezTo>
                    <a:pt x="223" y="239"/>
                    <a:pt x="215" y="302"/>
                    <a:pt x="192" y="357"/>
                  </a:cubicBezTo>
                  <a:cubicBezTo>
                    <a:pt x="153" y="474"/>
                    <a:pt x="75" y="583"/>
                    <a:pt x="12" y="693"/>
                  </a:cubicBezTo>
                  <a:cubicBezTo>
                    <a:pt x="1" y="704"/>
                    <a:pt x="10" y="711"/>
                    <a:pt x="19" y="711"/>
                  </a:cubicBezTo>
                  <a:cubicBezTo>
                    <a:pt x="22" y="711"/>
                    <a:pt x="26" y="710"/>
                    <a:pt x="28" y="708"/>
                  </a:cubicBezTo>
                  <a:cubicBezTo>
                    <a:pt x="67" y="654"/>
                    <a:pt x="106" y="599"/>
                    <a:pt x="137" y="544"/>
                  </a:cubicBezTo>
                  <a:cubicBezTo>
                    <a:pt x="168" y="482"/>
                    <a:pt x="192" y="427"/>
                    <a:pt x="223" y="380"/>
                  </a:cubicBezTo>
                  <a:cubicBezTo>
                    <a:pt x="254" y="325"/>
                    <a:pt x="286" y="271"/>
                    <a:pt x="301" y="208"/>
                  </a:cubicBezTo>
                  <a:cubicBezTo>
                    <a:pt x="317" y="153"/>
                    <a:pt x="348" y="75"/>
                    <a:pt x="340" y="21"/>
                  </a:cubicBezTo>
                  <a:cubicBezTo>
                    <a:pt x="335" y="6"/>
                    <a:pt x="327" y="0"/>
                    <a:pt x="31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7582048" y="2926967"/>
              <a:ext cx="23515" cy="14885"/>
            </a:xfrm>
            <a:custGeom>
              <a:avLst/>
              <a:gdLst/>
              <a:ahLst/>
              <a:cxnLst/>
              <a:rect l="l" t="t" r="r" b="b"/>
              <a:pathLst>
                <a:path w="703" h="445" extrusionOk="0">
                  <a:moveTo>
                    <a:pt x="675" y="0"/>
                  </a:moveTo>
                  <a:cubicBezTo>
                    <a:pt x="670" y="0"/>
                    <a:pt x="664" y="2"/>
                    <a:pt x="657" y="5"/>
                  </a:cubicBezTo>
                  <a:cubicBezTo>
                    <a:pt x="626" y="13"/>
                    <a:pt x="610" y="44"/>
                    <a:pt x="587" y="60"/>
                  </a:cubicBezTo>
                  <a:cubicBezTo>
                    <a:pt x="563" y="84"/>
                    <a:pt x="540" y="99"/>
                    <a:pt x="516" y="130"/>
                  </a:cubicBezTo>
                  <a:cubicBezTo>
                    <a:pt x="469" y="170"/>
                    <a:pt x="423" y="209"/>
                    <a:pt x="360" y="248"/>
                  </a:cubicBezTo>
                  <a:cubicBezTo>
                    <a:pt x="258" y="326"/>
                    <a:pt x="141" y="381"/>
                    <a:pt x="8" y="420"/>
                  </a:cubicBezTo>
                  <a:cubicBezTo>
                    <a:pt x="1" y="420"/>
                    <a:pt x="1" y="444"/>
                    <a:pt x="6" y="444"/>
                  </a:cubicBezTo>
                  <a:cubicBezTo>
                    <a:pt x="7" y="444"/>
                    <a:pt x="8" y="444"/>
                    <a:pt x="8" y="443"/>
                  </a:cubicBezTo>
                  <a:cubicBezTo>
                    <a:pt x="141" y="404"/>
                    <a:pt x="266" y="365"/>
                    <a:pt x="383" y="295"/>
                  </a:cubicBezTo>
                  <a:cubicBezTo>
                    <a:pt x="438" y="263"/>
                    <a:pt x="501" y="224"/>
                    <a:pt x="548" y="185"/>
                  </a:cubicBezTo>
                  <a:cubicBezTo>
                    <a:pt x="579" y="170"/>
                    <a:pt x="610" y="138"/>
                    <a:pt x="626" y="123"/>
                  </a:cubicBezTo>
                  <a:cubicBezTo>
                    <a:pt x="649" y="99"/>
                    <a:pt x="673" y="68"/>
                    <a:pt x="696" y="44"/>
                  </a:cubicBezTo>
                  <a:cubicBezTo>
                    <a:pt x="702" y="20"/>
                    <a:pt x="694" y="0"/>
                    <a:pt x="675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7576294" y="2919909"/>
              <a:ext cx="10503" cy="13882"/>
            </a:xfrm>
            <a:custGeom>
              <a:avLst/>
              <a:gdLst/>
              <a:ahLst/>
              <a:cxnLst/>
              <a:rect l="l" t="t" r="r" b="b"/>
              <a:pathLst>
                <a:path w="314" h="415" extrusionOk="0">
                  <a:moveTo>
                    <a:pt x="255" y="1"/>
                  </a:moveTo>
                  <a:cubicBezTo>
                    <a:pt x="245" y="1"/>
                    <a:pt x="236" y="3"/>
                    <a:pt x="227" y="5"/>
                  </a:cubicBezTo>
                  <a:cubicBezTo>
                    <a:pt x="204" y="29"/>
                    <a:pt x="180" y="68"/>
                    <a:pt x="165" y="107"/>
                  </a:cubicBezTo>
                  <a:cubicBezTo>
                    <a:pt x="141" y="138"/>
                    <a:pt x="126" y="177"/>
                    <a:pt x="102" y="201"/>
                  </a:cubicBezTo>
                  <a:cubicBezTo>
                    <a:pt x="87" y="232"/>
                    <a:pt x="63" y="263"/>
                    <a:pt x="48" y="302"/>
                  </a:cubicBezTo>
                  <a:cubicBezTo>
                    <a:pt x="24" y="334"/>
                    <a:pt x="8" y="373"/>
                    <a:pt x="1" y="396"/>
                  </a:cubicBezTo>
                  <a:cubicBezTo>
                    <a:pt x="1" y="408"/>
                    <a:pt x="5" y="415"/>
                    <a:pt x="10" y="415"/>
                  </a:cubicBezTo>
                  <a:cubicBezTo>
                    <a:pt x="12" y="415"/>
                    <a:pt x="14" y="414"/>
                    <a:pt x="16" y="412"/>
                  </a:cubicBezTo>
                  <a:cubicBezTo>
                    <a:pt x="48" y="341"/>
                    <a:pt x="87" y="271"/>
                    <a:pt x="134" y="224"/>
                  </a:cubicBezTo>
                  <a:cubicBezTo>
                    <a:pt x="157" y="201"/>
                    <a:pt x="180" y="177"/>
                    <a:pt x="212" y="154"/>
                  </a:cubicBezTo>
                  <a:cubicBezTo>
                    <a:pt x="219" y="146"/>
                    <a:pt x="243" y="138"/>
                    <a:pt x="251" y="123"/>
                  </a:cubicBezTo>
                  <a:cubicBezTo>
                    <a:pt x="274" y="115"/>
                    <a:pt x="282" y="107"/>
                    <a:pt x="298" y="99"/>
                  </a:cubicBezTo>
                  <a:cubicBezTo>
                    <a:pt x="313" y="68"/>
                    <a:pt x="313" y="37"/>
                    <a:pt x="298" y="21"/>
                  </a:cubicBezTo>
                  <a:cubicBezTo>
                    <a:pt x="288" y="6"/>
                    <a:pt x="272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7585460" y="2945197"/>
              <a:ext cx="9701" cy="3512"/>
            </a:xfrm>
            <a:custGeom>
              <a:avLst/>
              <a:gdLst/>
              <a:ahLst/>
              <a:cxnLst/>
              <a:rect l="l" t="t" r="r" b="b"/>
              <a:pathLst>
                <a:path w="290" h="105" extrusionOk="0">
                  <a:moveTo>
                    <a:pt x="235" y="1"/>
                  </a:moveTo>
                  <a:cubicBezTo>
                    <a:pt x="222" y="1"/>
                    <a:pt x="209" y="12"/>
                    <a:pt x="203" y="23"/>
                  </a:cubicBezTo>
                  <a:lnTo>
                    <a:pt x="196" y="31"/>
                  </a:lnTo>
                  <a:lnTo>
                    <a:pt x="180" y="47"/>
                  </a:lnTo>
                  <a:lnTo>
                    <a:pt x="172" y="47"/>
                  </a:lnTo>
                  <a:cubicBezTo>
                    <a:pt x="164" y="54"/>
                    <a:pt x="141" y="62"/>
                    <a:pt x="125" y="62"/>
                  </a:cubicBezTo>
                  <a:cubicBezTo>
                    <a:pt x="94" y="62"/>
                    <a:pt x="55" y="62"/>
                    <a:pt x="24" y="47"/>
                  </a:cubicBezTo>
                  <a:cubicBezTo>
                    <a:pt x="16" y="47"/>
                    <a:pt x="8" y="47"/>
                    <a:pt x="0" y="54"/>
                  </a:cubicBezTo>
                  <a:cubicBezTo>
                    <a:pt x="0" y="62"/>
                    <a:pt x="0" y="70"/>
                    <a:pt x="8" y="86"/>
                  </a:cubicBezTo>
                  <a:cubicBezTo>
                    <a:pt x="37" y="97"/>
                    <a:pt x="65" y="104"/>
                    <a:pt x="94" y="104"/>
                  </a:cubicBezTo>
                  <a:cubicBezTo>
                    <a:pt x="104" y="104"/>
                    <a:pt x="115" y="103"/>
                    <a:pt x="125" y="101"/>
                  </a:cubicBezTo>
                  <a:lnTo>
                    <a:pt x="180" y="101"/>
                  </a:lnTo>
                  <a:cubicBezTo>
                    <a:pt x="203" y="101"/>
                    <a:pt x="211" y="93"/>
                    <a:pt x="235" y="86"/>
                  </a:cubicBezTo>
                  <a:cubicBezTo>
                    <a:pt x="242" y="86"/>
                    <a:pt x="250" y="86"/>
                    <a:pt x="258" y="70"/>
                  </a:cubicBezTo>
                  <a:cubicBezTo>
                    <a:pt x="281" y="62"/>
                    <a:pt x="289" y="54"/>
                    <a:pt x="281" y="31"/>
                  </a:cubicBezTo>
                  <a:cubicBezTo>
                    <a:pt x="281" y="23"/>
                    <a:pt x="274" y="7"/>
                    <a:pt x="250" y="7"/>
                  </a:cubicBezTo>
                  <a:cubicBezTo>
                    <a:pt x="246" y="3"/>
                    <a:pt x="240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7545554" y="3184833"/>
              <a:ext cx="51413" cy="24117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434" y="0"/>
                  </a:moveTo>
                  <a:cubicBezTo>
                    <a:pt x="290" y="0"/>
                    <a:pt x="147" y="28"/>
                    <a:pt x="21" y="87"/>
                  </a:cubicBezTo>
                  <a:cubicBezTo>
                    <a:pt x="0" y="94"/>
                    <a:pt x="4" y="120"/>
                    <a:pt x="27" y="120"/>
                  </a:cubicBezTo>
                  <a:cubicBezTo>
                    <a:pt x="30" y="120"/>
                    <a:pt x="33" y="119"/>
                    <a:pt x="37" y="119"/>
                  </a:cubicBezTo>
                  <a:cubicBezTo>
                    <a:pt x="157" y="57"/>
                    <a:pt x="286" y="28"/>
                    <a:pt x="416" y="28"/>
                  </a:cubicBezTo>
                  <a:cubicBezTo>
                    <a:pt x="581" y="28"/>
                    <a:pt x="747" y="75"/>
                    <a:pt x="896" y="158"/>
                  </a:cubicBezTo>
                  <a:cubicBezTo>
                    <a:pt x="1021" y="220"/>
                    <a:pt x="1131" y="314"/>
                    <a:pt x="1240" y="408"/>
                  </a:cubicBezTo>
                  <a:cubicBezTo>
                    <a:pt x="1342" y="509"/>
                    <a:pt x="1459" y="603"/>
                    <a:pt x="1537" y="720"/>
                  </a:cubicBezTo>
                  <a:cubicBezTo>
                    <a:pt x="1451" y="587"/>
                    <a:pt x="1389" y="447"/>
                    <a:pt x="1279" y="345"/>
                  </a:cubicBezTo>
                  <a:cubicBezTo>
                    <a:pt x="1170" y="236"/>
                    <a:pt x="1037" y="158"/>
                    <a:pt x="896" y="95"/>
                  </a:cubicBezTo>
                  <a:cubicBezTo>
                    <a:pt x="753" y="34"/>
                    <a:pt x="592" y="0"/>
                    <a:pt x="43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546256" y="3223803"/>
              <a:ext cx="57534" cy="10269"/>
            </a:xfrm>
            <a:custGeom>
              <a:avLst/>
              <a:gdLst/>
              <a:ahLst/>
              <a:cxnLst/>
              <a:rect l="l" t="t" r="r" b="b"/>
              <a:pathLst>
                <a:path w="1720" h="307" extrusionOk="0">
                  <a:moveTo>
                    <a:pt x="1719" y="1"/>
                  </a:moveTo>
                  <a:lnTo>
                    <a:pt x="1719" y="1"/>
                  </a:lnTo>
                  <a:cubicBezTo>
                    <a:pt x="1688" y="16"/>
                    <a:pt x="1649" y="40"/>
                    <a:pt x="1618" y="55"/>
                  </a:cubicBezTo>
                  <a:cubicBezTo>
                    <a:pt x="1579" y="79"/>
                    <a:pt x="1539" y="63"/>
                    <a:pt x="1500" y="87"/>
                  </a:cubicBezTo>
                  <a:cubicBezTo>
                    <a:pt x="1430" y="102"/>
                    <a:pt x="1375" y="134"/>
                    <a:pt x="1313" y="157"/>
                  </a:cubicBezTo>
                  <a:cubicBezTo>
                    <a:pt x="1242" y="173"/>
                    <a:pt x="1172" y="212"/>
                    <a:pt x="1102" y="235"/>
                  </a:cubicBezTo>
                  <a:cubicBezTo>
                    <a:pt x="1032" y="251"/>
                    <a:pt x="953" y="251"/>
                    <a:pt x="883" y="259"/>
                  </a:cubicBezTo>
                  <a:cubicBezTo>
                    <a:pt x="810" y="266"/>
                    <a:pt x="737" y="270"/>
                    <a:pt x="664" y="270"/>
                  </a:cubicBezTo>
                  <a:cubicBezTo>
                    <a:pt x="441" y="270"/>
                    <a:pt x="220" y="234"/>
                    <a:pt x="8" y="157"/>
                  </a:cubicBezTo>
                  <a:cubicBezTo>
                    <a:pt x="0" y="157"/>
                    <a:pt x="0" y="165"/>
                    <a:pt x="8" y="165"/>
                  </a:cubicBezTo>
                  <a:cubicBezTo>
                    <a:pt x="230" y="254"/>
                    <a:pt x="478" y="306"/>
                    <a:pt x="718" y="306"/>
                  </a:cubicBezTo>
                  <a:cubicBezTo>
                    <a:pt x="773" y="306"/>
                    <a:pt x="829" y="304"/>
                    <a:pt x="883" y="298"/>
                  </a:cubicBezTo>
                  <a:cubicBezTo>
                    <a:pt x="961" y="290"/>
                    <a:pt x="1032" y="282"/>
                    <a:pt x="1110" y="259"/>
                  </a:cubicBezTo>
                  <a:cubicBezTo>
                    <a:pt x="1188" y="251"/>
                    <a:pt x="1258" y="243"/>
                    <a:pt x="1321" y="220"/>
                  </a:cubicBezTo>
                  <a:cubicBezTo>
                    <a:pt x="1391" y="204"/>
                    <a:pt x="1469" y="180"/>
                    <a:pt x="1532" y="134"/>
                  </a:cubicBezTo>
                  <a:cubicBezTo>
                    <a:pt x="1571" y="118"/>
                    <a:pt x="1586" y="79"/>
                    <a:pt x="1625" y="55"/>
                  </a:cubicBezTo>
                  <a:lnTo>
                    <a:pt x="1719" y="1"/>
                  </a:ln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7536054" y="3239892"/>
              <a:ext cx="55962" cy="11406"/>
            </a:xfrm>
            <a:custGeom>
              <a:avLst/>
              <a:gdLst/>
              <a:ahLst/>
              <a:cxnLst/>
              <a:rect l="l" t="t" r="r" b="b"/>
              <a:pathLst>
                <a:path w="1673" h="341" extrusionOk="0">
                  <a:moveTo>
                    <a:pt x="3" y="1"/>
                  </a:moveTo>
                  <a:cubicBezTo>
                    <a:pt x="0" y="1"/>
                    <a:pt x="0" y="7"/>
                    <a:pt x="0" y="12"/>
                  </a:cubicBezTo>
                  <a:cubicBezTo>
                    <a:pt x="196" y="239"/>
                    <a:pt x="516" y="309"/>
                    <a:pt x="797" y="325"/>
                  </a:cubicBezTo>
                  <a:cubicBezTo>
                    <a:pt x="868" y="340"/>
                    <a:pt x="946" y="340"/>
                    <a:pt x="1016" y="340"/>
                  </a:cubicBezTo>
                  <a:cubicBezTo>
                    <a:pt x="1094" y="325"/>
                    <a:pt x="1172" y="309"/>
                    <a:pt x="1251" y="286"/>
                  </a:cubicBezTo>
                  <a:cubicBezTo>
                    <a:pt x="1321" y="270"/>
                    <a:pt x="1399" y="246"/>
                    <a:pt x="1462" y="223"/>
                  </a:cubicBezTo>
                  <a:cubicBezTo>
                    <a:pt x="1540" y="192"/>
                    <a:pt x="1610" y="145"/>
                    <a:pt x="1673" y="90"/>
                  </a:cubicBezTo>
                  <a:lnTo>
                    <a:pt x="1673" y="90"/>
                  </a:lnTo>
                  <a:cubicBezTo>
                    <a:pt x="1415" y="246"/>
                    <a:pt x="1110" y="278"/>
                    <a:pt x="821" y="278"/>
                  </a:cubicBezTo>
                  <a:cubicBezTo>
                    <a:pt x="532" y="278"/>
                    <a:pt x="203" y="231"/>
                    <a:pt x="8" y="4"/>
                  </a:cubicBezTo>
                  <a:cubicBezTo>
                    <a:pt x="6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11" name="Google Shape;611;p4"/>
          <p:cNvGrpSpPr/>
          <p:nvPr/>
        </p:nvGrpSpPr>
        <p:grpSpPr>
          <a:xfrm>
            <a:off x="7592725" y="3940864"/>
            <a:ext cx="1209880" cy="782338"/>
            <a:chOff x="7592725" y="3940864"/>
            <a:chExt cx="1209880" cy="782338"/>
          </a:xfrm>
        </p:grpSpPr>
        <p:sp>
          <p:nvSpPr>
            <p:cNvPr id="612" name="Google Shape;612;p4"/>
            <p:cNvSpPr/>
            <p:nvPr/>
          </p:nvSpPr>
          <p:spPr>
            <a:xfrm>
              <a:off x="7592725" y="4640234"/>
              <a:ext cx="1110462" cy="82967"/>
            </a:xfrm>
            <a:custGeom>
              <a:avLst/>
              <a:gdLst/>
              <a:ahLst/>
              <a:cxnLst/>
              <a:rect l="l" t="t" r="r" b="b"/>
              <a:pathLst>
                <a:path w="16610" h="1241" extrusionOk="0">
                  <a:moveTo>
                    <a:pt x="8305" y="1"/>
                  </a:moveTo>
                  <a:cubicBezTo>
                    <a:pt x="3719" y="1"/>
                    <a:pt x="0" y="298"/>
                    <a:pt x="0" y="621"/>
                  </a:cubicBezTo>
                  <a:cubicBezTo>
                    <a:pt x="0" y="968"/>
                    <a:pt x="3719" y="1240"/>
                    <a:pt x="8305" y="1240"/>
                  </a:cubicBezTo>
                  <a:cubicBezTo>
                    <a:pt x="12891" y="1240"/>
                    <a:pt x="16609" y="968"/>
                    <a:pt x="16609" y="621"/>
                  </a:cubicBezTo>
                  <a:cubicBezTo>
                    <a:pt x="16609" y="298"/>
                    <a:pt x="12891" y="1"/>
                    <a:pt x="8305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8181054" y="4121506"/>
              <a:ext cx="621551" cy="429343"/>
            </a:xfrm>
            <a:custGeom>
              <a:avLst/>
              <a:gdLst/>
              <a:ahLst/>
              <a:cxnLst/>
              <a:rect l="l" t="t" r="r" b="b"/>
              <a:pathLst>
                <a:path w="9297" h="6422" extrusionOk="0">
                  <a:moveTo>
                    <a:pt x="7611" y="1364"/>
                  </a:moveTo>
                  <a:cubicBezTo>
                    <a:pt x="7809" y="1364"/>
                    <a:pt x="7958" y="1513"/>
                    <a:pt x="7958" y="1711"/>
                  </a:cubicBezTo>
                  <a:lnTo>
                    <a:pt x="7958" y="4636"/>
                  </a:lnTo>
                  <a:cubicBezTo>
                    <a:pt x="7958" y="4835"/>
                    <a:pt x="7809" y="4984"/>
                    <a:pt x="7611" y="4984"/>
                  </a:cubicBezTo>
                  <a:lnTo>
                    <a:pt x="1661" y="4984"/>
                  </a:lnTo>
                  <a:cubicBezTo>
                    <a:pt x="1488" y="4984"/>
                    <a:pt x="1339" y="4835"/>
                    <a:pt x="1339" y="4636"/>
                  </a:cubicBezTo>
                  <a:lnTo>
                    <a:pt x="1339" y="1711"/>
                  </a:lnTo>
                  <a:cubicBezTo>
                    <a:pt x="1339" y="1513"/>
                    <a:pt x="1488" y="1364"/>
                    <a:pt x="1661" y="1364"/>
                  </a:cubicBezTo>
                  <a:close/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8528" y="6421"/>
                    <a:pt x="9297" y="5628"/>
                    <a:pt x="9297" y="4686"/>
                  </a:cubicBezTo>
                  <a:lnTo>
                    <a:pt x="9297" y="1736"/>
                  </a:lnTo>
                  <a:cubicBezTo>
                    <a:pt x="9297" y="769"/>
                    <a:pt x="8553" y="1"/>
                    <a:pt x="7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8181054" y="4121506"/>
              <a:ext cx="573482" cy="429343"/>
            </a:xfrm>
            <a:custGeom>
              <a:avLst/>
              <a:gdLst/>
              <a:ahLst/>
              <a:cxnLst/>
              <a:rect l="l" t="t" r="r" b="b"/>
              <a:pathLst>
                <a:path w="8578" h="6422" extrusionOk="0"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7983" y="6421"/>
                    <a:pt x="8330" y="6297"/>
                    <a:pt x="8578" y="6074"/>
                  </a:cubicBezTo>
                  <a:cubicBezTo>
                    <a:pt x="8032" y="5926"/>
                    <a:pt x="7537" y="5554"/>
                    <a:pt x="7214" y="5008"/>
                  </a:cubicBezTo>
                  <a:lnTo>
                    <a:pt x="1637" y="5008"/>
                  </a:lnTo>
                  <a:cubicBezTo>
                    <a:pt x="1463" y="5008"/>
                    <a:pt x="1290" y="4860"/>
                    <a:pt x="1290" y="4686"/>
                  </a:cubicBezTo>
                  <a:lnTo>
                    <a:pt x="1290" y="1736"/>
                  </a:lnTo>
                  <a:cubicBezTo>
                    <a:pt x="1290" y="1538"/>
                    <a:pt x="1463" y="1389"/>
                    <a:pt x="1637" y="1389"/>
                  </a:cubicBezTo>
                  <a:lnTo>
                    <a:pt x="6718" y="1389"/>
                  </a:lnTo>
                  <a:cubicBezTo>
                    <a:pt x="6743" y="918"/>
                    <a:pt x="6768" y="472"/>
                    <a:pt x="6842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7652360" y="3940864"/>
              <a:ext cx="986178" cy="764086"/>
            </a:xfrm>
            <a:custGeom>
              <a:avLst/>
              <a:gdLst/>
              <a:ahLst/>
              <a:cxnLst/>
              <a:rect l="l" t="t" r="r" b="b"/>
              <a:pathLst>
                <a:path w="14751" h="11429" extrusionOk="0">
                  <a:moveTo>
                    <a:pt x="7388" y="1"/>
                  </a:moveTo>
                  <a:cubicBezTo>
                    <a:pt x="3694" y="1"/>
                    <a:pt x="620" y="621"/>
                    <a:pt x="447" y="1389"/>
                  </a:cubicBezTo>
                  <a:cubicBezTo>
                    <a:pt x="447" y="1389"/>
                    <a:pt x="1" y="6049"/>
                    <a:pt x="1265" y="8900"/>
                  </a:cubicBezTo>
                  <a:cubicBezTo>
                    <a:pt x="2182" y="10908"/>
                    <a:pt x="3942" y="11429"/>
                    <a:pt x="7338" y="11429"/>
                  </a:cubicBezTo>
                  <a:cubicBezTo>
                    <a:pt x="10759" y="11429"/>
                    <a:pt x="12519" y="10908"/>
                    <a:pt x="13412" y="8900"/>
                  </a:cubicBezTo>
                  <a:cubicBezTo>
                    <a:pt x="14750" y="6049"/>
                    <a:pt x="14329" y="1389"/>
                    <a:pt x="14329" y="1389"/>
                  </a:cubicBezTo>
                  <a:cubicBezTo>
                    <a:pt x="14155" y="621"/>
                    <a:pt x="11106" y="1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7783263" y="4040344"/>
              <a:ext cx="848657" cy="664606"/>
            </a:xfrm>
            <a:custGeom>
              <a:avLst/>
              <a:gdLst/>
              <a:ahLst/>
              <a:cxnLst/>
              <a:rect l="l" t="t" r="r" b="b"/>
              <a:pathLst>
                <a:path w="12694" h="9941" extrusionOk="0">
                  <a:moveTo>
                    <a:pt x="12396" y="0"/>
                  </a:moveTo>
                  <a:lnTo>
                    <a:pt x="12396" y="0"/>
                  </a:lnTo>
                  <a:cubicBezTo>
                    <a:pt x="12247" y="570"/>
                    <a:pt x="11826" y="1017"/>
                    <a:pt x="10586" y="1190"/>
                  </a:cubicBezTo>
                  <a:cubicBezTo>
                    <a:pt x="10016" y="1339"/>
                    <a:pt x="9421" y="1388"/>
                    <a:pt x="8826" y="1438"/>
                  </a:cubicBezTo>
                  <a:cubicBezTo>
                    <a:pt x="8677" y="1438"/>
                    <a:pt x="8529" y="1438"/>
                    <a:pt x="8355" y="1463"/>
                  </a:cubicBezTo>
                  <a:cubicBezTo>
                    <a:pt x="8082" y="1488"/>
                    <a:pt x="7810" y="1562"/>
                    <a:pt x="7562" y="1587"/>
                  </a:cubicBezTo>
                  <a:cubicBezTo>
                    <a:pt x="7983" y="1636"/>
                    <a:pt x="8454" y="1686"/>
                    <a:pt x="8925" y="1711"/>
                  </a:cubicBezTo>
                  <a:cubicBezTo>
                    <a:pt x="9793" y="1711"/>
                    <a:pt x="10636" y="1587"/>
                    <a:pt x="11503" y="1463"/>
                  </a:cubicBezTo>
                  <a:cubicBezTo>
                    <a:pt x="11514" y="1461"/>
                    <a:pt x="11526" y="1460"/>
                    <a:pt x="11537" y="1460"/>
                  </a:cubicBezTo>
                  <a:cubicBezTo>
                    <a:pt x="11705" y="1460"/>
                    <a:pt x="11902" y="1624"/>
                    <a:pt x="11925" y="1810"/>
                  </a:cubicBezTo>
                  <a:cubicBezTo>
                    <a:pt x="12024" y="2380"/>
                    <a:pt x="11801" y="2801"/>
                    <a:pt x="11702" y="3347"/>
                  </a:cubicBezTo>
                  <a:cubicBezTo>
                    <a:pt x="11578" y="3991"/>
                    <a:pt x="11404" y="4661"/>
                    <a:pt x="11255" y="5280"/>
                  </a:cubicBezTo>
                  <a:cubicBezTo>
                    <a:pt x="11008" y="6297"/>
                    <a:pt x="10586" y="7288"/>
                    <a:pt x="9793" y="7958"/>
                  </a:cubicBezTo>
                  <a:cubicBezTo>
                    <a:pt x="8363" y="9120"/>
                    <a:pt x="6611" y="9637"/>
                    <a:pt x="4881" y="9637"/>
                  </a:cubicBezTo>
                  <a:cubicBezTo>
                    <a:pt x="4692" y="9637"/>
                    <a:pt x="4503" y="9631"/>
                    <a:pt x="4314" y="9619"/>
                  </a:cubicBezTo>
                  <a:cubicBezTo>
                    <a:pt x="2877" y="9519"/>
                    <a:pt x="1290" y="9197"/>
                    <a:pt x="1" y="8429"/>
                  </a:cubicBezTo>
                  <a:lnTo>
                    <a:pt x="1" y="8429"/>
                  </a:lnTo>
                  <a:cubicBezTo>
                    <a:pt x="1017" y="9619"/>
                    <a:pt x="2678" y="9941"/>
                    <a:pt x="5455" y="9941"/>
                  </a:cubicBezTo>
                  <a:cubicBezTo>
                    <a:pt x="8851" y="9941"/>
                    <a:pt x="10636" y="9420"/>
                    <a:pt x="11528" y="7412"/>
                  </a:cubicBezTo>
                  <a:cubicBezTo>
                    <a:pt x="12693" y="4809"/>
                    <a:pt x="12421" y="694"/>
                    <a:pt x="1239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7726971" y="3967405"/>
              <a:ext cx="841972" cy="140930"/>
            </a:xfrm>
            <a:custGeom>
              <a:avLst/>
              <a:gdLst/>
              <a:ahLst/>
              <a:cxnLst/>
              <a:rect l="l" t="t" r="r" b="b"/>
              <a:pathLst>
                <a:path w="12594" h="2108" extrusionOk="0">
                  <a:moveTo>
                    <a:pt x="6297" y="0"/>
                  </a:moveTo>
                  <a:cubicBezTo>
                    <a:pt x="2826" y="0"/>
                    <a:pt x="0" y="471"/>
                    <a:pt x="0" y="1066"/>
                  </a:cubicBezTo>
                  <a:cubicBezTo>
                    <a:pt x="0" y="1661"/>
                    <a:pt x="2826" y="2108"/>
                    <a:pt x="6297" y="2108"/>
                  </a:cubicBezTo>
                  <a:cubicBezTo>
                    <a:pt x="9767" y="2108"/>
                    <a:pt x="12593" y="1661"/>
                    <a:pt x="12593" y="1066"/>
                  </a:cubicBezTo>
                  <a:cubicBezTo>
                    <a:pt x="12593" y="471"/>
                    <a:pt x="9767" y="0"/>
                    <a:pt x="6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728575" y="3997222"/>
              <a:ext cx="87914" cy="84572"/>
            </a:xfrm>
            <a:custGeom>
              <a:avLst/>
              <a:gdLst/>
              <a:ahLst/>
              <a:cxnLst/>
              <a:rect l="l" t="t" r="r" b="b"/>
              <a:pathLst>
                <a:path w="1315" h="1265" extrusionOk="0">
                  <a:moveTo>
                    <a:pt x="1290" y="1"/>
                  </a:moveTo>
                  <a:lnTo>
                    <a:pt x="1290" y="1"/>
                  </a:lnTo>
                  <a:cubicBezTo>
                    <a:pt x="472" y="174"/>
                    <a:pt x="1" y="397"/>
                    <a:pt x="1" y="620"/>
                  </a:cubicBezTo>
                  <a:cubicBezTo>
                    <a:pt x="1" y="868"/>
                    <a:pt x="497" y="1091"/>
                    <a:pt x="1315" y="1265"/>
                  </a:cubicBezTo>
                  <a:cubicBezTo>
                    <a:pt x="1240" y="1017"/>
                    <a:pt x="1240" y="794"/>
                    <a:pt x="1240" y="546"/>
                  </a:cubicBezTo>
                  <a:cubicBezTo>
                    <a:pt x="1240" y="372"/>
                    <a:pt x="1240" y="174"/>
                    <a:pt x="129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8481035" y="3993946"/>
              <a:ext cx="87914" cy="86243"/>
            </a:xfrm>
            <a:custGeom>
              <a:avLst/>
              <a:gdLst/>
              <a:ahLst/>
              <a:cxnLst/>
              <a:rect l="l" t="t" r="r" b="b"/>
              <a:pathLst>
                <a:path w="1315" h="1290" extrusionOk="0">
                  <a:moveTo>
                    <a:pt x="25" y="0"/>
                  </a:moveTo>
                  <a:lnTo>
                    <a:pt x="25" y="0"/>
                  </a:lnTo>
                  <a:cubicBezTo>
                    <a:pt x="75" y="198"/>
                    <a:pt x="75" y="397"/>
                    <a:pt x="75" y="570"/>
                  </a:cubicBezTo>
                  <a:cubicBezTo>
                    <a:pt x="75" y="818"/>
                    <a:pt x="25" y="1041"/>
                    <a:pt x="0" y="1289"/>
                  </a:cubicBezTo>
                  <a:cubicBezTo>
                    <a:pt x="794" y="1091"/>
                    <a:pt x="1314" y="892"/>
                    <a:pt x="1314" y="645"/>
                  </a:cubicBezTo>
                  <a:cubicBezTo>
                    <a:pt x="1314" y="421"/>
                    <a:pt x="843" y="198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67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6" r:id="rId4"/>
    <p:sldLayoutId id="2147483671" r:id="rId5"/>
    <p:sldLayoutId id="214748367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06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8.emf"/><Relationship Id="rId18" Type="http://schemas.openxmlformats.org/officeDocument/2006/relationships/customXml" Target="../ink/ink6.xml"/><Relationship Id="rId3" Type="http://schemas.openxmlformats.org/officeDocument/2006/relationships/image" Target="../media/image7.png"/><Relationship Id="rId21" Type="http://schemas.openxmlformats.org/officeDocument/2006/relationships/image" Target="../media/image22.emf"/><Relationship Id="rId7" Type="http://schemas.openxmlformats.org/officeDocument/2006/relationships/image" Target="../media/image15.emf"/><Relationship Id="rId12" Type="http://schemas.openxmlformats.org/officeDocument/2006/relationships/customXml" Target="../ink/ink3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1.xml"/><Relationship Id="rId11" Type="http://schemas.openxmlformats.org/officeDocument/2006/relationships/image" Target="../media/image17.emf"/><Relationship Id="rId24" Type="http://schemas.openxmlformats.org/officeDocument/2006/relationships/customXml" Target="../ink/ink9.xml"/><Relationship Id="rId5" Type="http://schemas.openxmlformats.org/officeDocument/2006/relationships/image" Target="../media/image13.png"/><Relationship Id="rId15" Type="http://schemas.openxmlformats.org/officeDocument/2006/relationships/image" Target="../media/image19.emf"/><Relationship Id="rId23" Type="http://schemas.openxmlformats.org/officeDocument/2006/relationships/image" Target="../media/image16.emf"/><Relationship Id="rId19" Type="http://schemas.openxmlformats.org/officeDocument/2006/relationships/image" Target="../media/image21.emf"/><Relationship Id="rId4" Type="http://schemas.openxmlformats.org/officeDocument/2006/relationships/image" Target="../media/image14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8.emf"/><Relationship Id="rId18" Type="http://schemas.openxmlformats.org/officeDocument/2006/relationships/customXml" Target="../ink/ink15.xml"/><Relationship Id="rId26" Type="http://schemas.openxmlformats.org/officeDocument/2006/relationships/customXml" Target="../ink/ink19.xml"/><Relationship Id="rId3" Type="http://schemas.openxmlformats.org/officeDocument/2006/relationships/image" Target="../media/image7.png"/><Relationship Id="rId21" Type="http://schemas.openxmlformats.org/officeDocument/2006/relationships/image" Target="../media/image22.emf"/><Relationship Id="rId7" Type="http://schemas.openxmlformats.org/officeDocument/2006/relationships/image" Target="../media/image15.emf"/><Relationship Id="rId12" Type="http://schemas.openxmlformats.org/officeDocument/2006/relationships/customXml" Target="../ink/ink12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4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10.xml"/><Relationship Id="rId11" Type="http://schemas.openxmlformats.org/officeDocument/2006/relationships/image" Target="../media/image17.emf"/><Relationship Id="rId24" Type="http://schemas.openxmlformats.org/officeDocument/2006/relationships/customXml" Target="../ink/ink18.xml"/><Relationship Id="rId5" Type="http://schemas.openxmlformats.org/officeDocument/2006/relationships/image" Target="../media/image13.png"/><Relationship Id="rId15" Type="http://schemas.openxmlformats.org/officeDocument/2006/relationships/image" Target="../media/image19.emf"/><Relationship Id="rId23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14.png"/><Relationship Id="rId14" Type="http://schemas.openxmlformats.org/officeDocument/2006/relationships/customXml" Target="../ink/ink13.xml"/><Relationship Id="rId22" Type="http://schemas.openxmlformats.org/officeDocument/2006/relationships/customXml" Target="../ink/ink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6.gi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.xml"/><Relationship Id="rId18" Type="http://schemas.openxmlformats.org/officeDocument/2006/relationships/image" Target="../media/image30.emf"/><Relationship Id="rId26" Type="http://schemas.openxmlformats.org/officeDocument/2006/relationships/image" Target="../media/image36.emf"/><Relationship Id="rId39" Type="http://schemas.openxmlformats.org/officeDocument/2006/relationships/customXml" Target="../ink/ink37.xml"/><Relationship Id="rId21" Type="http://schemas.openxmlformats.org/officeDocument/2006/relationships/customXml" Target="../ink/ink28.xml"/><Relationship Id="rId34" Type="http://schemas.openxmlformats.org/officeDocument/2006/relationships/image" Target="../media/image40.emf"/><Relationship Id="rId42" Type="http://schemas.openxmlformats.org/officeDocument/2006/relationships/image" Target="../media/image44.emf"/><Relationship Id="rId7" Type="http://schemas.openxmlformats.org/officeDocument/2006/relationships/customXml" Target="../ink/ink21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emf"/><Relationship Id="rId29" Type="http://schemas.openxmlformats.org/officeDocument/2006/relationships/customXml" Target="../ink/ink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0.emf"/><Relationship Id="rId11" Type="http://schemas.openxmlformats.org/officeDocument/2006/relationships/customXml" Target="../ink/ink23.xml"/><Relationship Id="rId24" Type="http://schemas.openxmlformats.org/officeDocument/2006/relationships/image" Target="../media/image35.emf"/><Relationship Id="rId32" Type="http://schemas.openxmlformats.org/officeDocument/2006/relationships/image" Target="../media/image39.emf"/><Relationship Id="rId37" Type="http://schemas.openxmlformats.org/officeDocument/2006/relationships/customXml" Target="../ink/ink36.xml"/><Relationship Id="rId40" Type="http://schemas.openxmlformats.org/officeDocument/2006/relationships/image" Target="../media/image43.emf"/><Relationship Id="rId45" Type="http://schemas.openxmlformats.org/officeDocument/2006/relationships/customXml" Target="../ink/ink40.xml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28" Type="http://schemas.openxmlformats.org/officeDocument/2006/relationships/image" Target="../media/image37.emf"/><Relationship Id="rId36" Type="http://schemas.openxmlformats.org/officeDocument/2006/relationships/image" Target="../media/image41.emf"/><Relationship Id="rId10" Type="http://schemas.openxmlformats.org/officeDocument/2006/relationships/image" Target="../media/image28.emf"/><Relationship Id="rId19" Type="http://schemas.openxmlformats.org/officeDocument/2006/relationships/customXml" Target="../ink/ink27.xml"/><Relationship Id="rId31" Type="http://schemas.openxmlformats.org/officeDocument/2006/relationships/customXml" Target="../ink/ink33.xml"/><Relationship Id="rId44" Type="http://schemas.openxmlformats.org/officeDocument/2006/relationships/image" Target="../media/image45.emf"/><Relationship Id="rId4" Type="http://schemas.openxmlformats.org/officeDocument/2006/relationships/image" Target="../media/image17.png"/><Relationship Id="rId9" Type="http://schemas.openxmlformats.org/officeDocument/2006/relationships/customXml" Target="../ink/ink22.xml"/><Relationship Id="rId14" Type="http://schemas.openxmlformats.org/officeDocument/2006/relationships/image" Target="../media/image25.emf"/><Relationship Id="rId22" Type="http://schemas.openxmlformats.org/officeDocument/2006/relationships/image" Target="../media/image34.emf"/><Relationship Id="rId27" Type="http://schemas.openxmlformats.org/officeDocument/2006/relationships/customXml" Target="../ink/ink31.xml"/><Relationship Id="rId30" Type="http://schemas.openxmlformats.org/officeDocument/2006/relationships/image" Target="../media/image38.emf"/><Relationship Id="rId35" Type="http://schemas.openxmlformats.org/officeDocument/2006/relationships/customXml" Target="../ink/ink35.xml"/><Relationship Id="rId43" Type="http://schemas.openxmlformats.org/officeDocument/2006/relationships/customXml" Target="../ink/ink39.xml"/><Relationship Id="rId8" Type="http://schemas.openxmlformats.org/officeDocument/2006/relationships/image" Target="../media/image26.emf"/><Relationship Id="rId3" Type="http://schemas.openxmlformats.org/officeDocument/2006/relationships/image" Target="../media/image7.png"/><Relationship Id="rId12" Type="http://schemas.openxmlformats.org/officeDocument/2006/relationships/image" Target="../media/image23.emf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33" Type="http://schemas.openxmlformats.org/officeDocument/2006/relationships/customXml" Target="../ink/ink34.xml"/><Relationship Id="rId38" Type="http://schemas.openxmlformats.org/officeDocument/2006/relationships/image" Target="../media/image42.emf"/><Relationship Id="rId46" Type="http://schemas.openxmlformats.org/officeDocument/2006/relationships/image" Target="../media/image46.emf"/><Relationship Id="rId20" Type="http://schemas.openxmlformats.org/officeDocument/2006/relationships/image" Target="../media/image31.emf"/><Relationship Id="rId41" Type="http://schemas.openxmlformats.org/officeDocument/2006/relationships/customXml" Target="../ink/ink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6" name="Google Shape;12376;p37"/>
          <p:cNvSpPr/>
          <p:nvPr/>
        </p:nvSpPr>
        <p:spPr>
          <a:xfrm>
            <a:off x="9373675" y="2828834"/>
            <a:ext cx="47811" cy="54140"/>
          </a:xfrm>
          <a:custGeom>
            <a:avLst/>
            <a:gdLst/>
            <a:ahLst/>
            <a:cxnLst/>
            <a:rect l="l" t="t" r="r" b="b"/>
            <a:pathLst>
              <a:path w="423" h="479" extrusionOk="0">
                <a:moveTo>
                  <a:pt x="248" y="0"/>
                </a:moveTo>
                <a:cubicBezTo>
                  <a:pt x="183" y="0"/>
                  <a:pt x="120" y="33"/>
                  <a:pt x="75" y="93"/>
                </a:cubicBezTo>
                <a:cubicBezTo>
                  <a:pt x="1" y="167"/>
                  <a:pt x="1" y="341"/>
                  <a:pt x="50" y="415"/>
                </a:cubicBezTo>
                <a:cubicBezTo>
                  <a:pt x="83" y="459"/>
                  <a:pt x="120" y="478"/>
                  <a:pt x="160" y="478"/>
                </a:cubicBezTo>
                <a:cubicBezTo>
                  <a:pt x="212" y="478"/>
                  <a:pt x="267" y="446"/>
                  <a:pt x="323" y="390"/>
                </a:cubicBezTo>
                <a:cubicBezTo>
                  <a:pt x="422" y="291"/>
                  <a:pt x="422" y="142"/>
                  <a:pt x="372" y="43"/>
                </a:cubicBezTo>
                <a:cubicBezTo>
                  <a:pt x="333" y="14"/>
                  <a:pt x="290" y="0"/>
                  <a:pt x="248" y="0"/>
                </a:cubicBezTo>
                <a:close/>
              </a:path>
            </a:pathLst>
          </a:custGeom>
          <a:solidFill>
            <a:srgbClr val="FF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7" name="Google Shape;12377;p37"/>
          <p:cNvSpPr txBox="1">
            <a:spLocks noGrp="1"/>
          </p:cNvSpPr>
          <p:nvPr>
            <p:ph type="ctrTitle"/>
          </p:nvPr>
        </p:nvSpPr>
        <p:spPr>
          <a:xfrm>
            <a:off x="449448" y="926201"/>
            <a:ext cx="7260826" cy="134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</a:t>
            </a:r>
            <a:r>
              <a:rPr lang="e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tone Soup </a:t>
            </a:r>
            <a:r>
              <a:rPr lang="e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pp.32 and 33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378" name="Google Shape;12378;p37"/>
          <p:cNvSpPr txBox="1">
            <a:spLocks noGrp="1"/>
          </p:cNvSpPr>
          <p:nvPr>
            <p:ph type="subTitle" idx="1"/>
          </p:nvPr>
        </p:nvSpPr>
        <p:spPr>
          <a:xfrm>
            <a:off x="449448" y="1449890"/>
            <a:ext cx="7446837" cy="14077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u="sng" dirty="0" smtClean="0">
              <a:latin typeface="Segoe Print" panose="02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Unit: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Big Question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are the pros and cons of sharing?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Genre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Folktale</a:t>
            </a:r>
          </a:p>
        </p:txBody>
      </p:sp>
      <p:grpSp>
        <p:nvGrpSpPr>
          <p:cNvPr id="12379" name="Google Shape;12379;p37"/>
          <p:cNvGrpSpPr/>
          <p:nvPr/>
        </p:nvGrpSpPr>
        <p:grpSpPr>
          <a:xfrm rot="3812247">
            <a:off x="591442" y="460781"/>
            <a:ext cx="261967" cy="275928"/>
            <a:chOff x="9310391" y="2486565"/>
            <a:chExt cx="261975" cy="275936"/>
          </a:xfrm>
        </p:grpSpPr>
        <p:sp>
          <p:nvSpPr>
            <p:cNvPr id="12380" name="Google Shape;1238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3" name="Google Shape;12383;p37"/>
          <p:cNvGrpSpPr/>
          <p:nvPr/>
        </p:nvGrpSpPr>
        <p:grpSpPr>
          <a:xfrm rot="5400000">
            <a:off x="8350604" y="2376365"/>
            <a:ext cx="261975" cy="275936"/>
            <a:chOff x="9310391" y="2486565"/>
            <a:chExt cx="261975" cy="275936"/>
          </a:xfrm>
        </p:grpSpPr>
        <p:sp>
          <p:nvSpPr>
            <p:cNvPr id="12384" name="Google Shape;1238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7" name="Google Shape;12387;p37"/>
          <p:cNvGrpSpPr/>
          <p:nvPr/>
        </p:nvGrpSpPr>
        <p:grpSpPr>
          <a:xfrm rot="175696">
            <a:off x="7188309" y="484892"/>
            <a:ext cx="389226" cy="409996"/>
            <a:chOff x="9310391" y="2486565"/>
            <a:chExt cx="261975" cy="275936"/>
          </a:xfrm>
        </p:grpSpPr>
        <p:sp>
          <p:nvSpPr>
            <p:cNvPr id="12388" name="Google Shape;12388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9" name="Google Shape;12389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1" name="Google Shape;12391;p37"/>
          <p:cNvGrpSpPr/>
          <p:nvPr/>
        </p:nvGrpSpPr>
        <p:grpSpPr>
          <a:xfrm rot="5400000">
            <a:off x="295521" y="3177483"/>
            <a:ext cx="388902" cy="409654"/>
            <a:chOff x="9310391" y="2486565"/>
            <a:chExt cx="261975" cy="275936"/>
          </a:xfrm>
        </p:grpSpPr>
        <p:sp>
          <p:nvSpPr>
            <p:cNvPr id="12392" name="Google Shape;1239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4" name="Google Shape;1239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95" name="Google Shape;12395;p3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47987" y="-26235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6" name="Google Shape;12396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350376" y="2915621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7" name="Google Shape;12397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380626" y="-52954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8" name="Google Shape;12398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50876" y="4213083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99" name="Google Shape;12399;p37"/>
          <p:cNvGrpSpPr/>
          <p:nvPr/>
        </p:nvGrpSpPr>
        <p:grpSpPr>
          <a:xfrm>
            <a:off x="1184550" y="80924"/>
            <a:ext cx="794143" cy="696556"/>
            <a:chOff x="1246700" y="-52951"/>
            <a:chExt cx="794143" cy="696556"/>
          </a:xfrm>
        </p:grpSpPr>
        <p:sp>
          <p:nvSpPr>
            <p:cNvPr id="12400" name="Google Shape;12400;p37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1" name="Google Shape;12401;p37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2" name="Google Shape;12402;p37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3" name="Google Shape;12403;p37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4" name="Google Shape;12404;p37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5" name="Google Shape;12405;p37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37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37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37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9" name="Google Shape;12409;p37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0" name="Google Shape;12410;p37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37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37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37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56679" y="275926"/>
            <a:ext cx="4425697" cy="678461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 Activity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rally robin ka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33" y="2963556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26" t="7361" r="58976" b="51242"/>
          <a:stretch/>
        </p:blipFill>
        <p:spPr>
          <a:xfrm>
            <a:off x="7278625" y="3127914"/>
            <a:ext cx="1389887" cy="143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75258" y="954387"/>
            <a:ext cx="635299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chemeClr val="accent3"/>
                </a:solidFill>
              </a:rPr>
              <a:t>Think of your </a:t>
            </a:r>
            <a:r>
              <a:rPr lang="en-US" sz="20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favorite meal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. </a:t>
            </a:r>
          </a:p>
          <a:p>
            <a:pPr algn="ctr"/>
            <a:r>
              <a:rPr lang="en-US" sz="2000" b="1" cap="none" spc="0" dirty="0" smtClean="0">
                <a:ln/>
                <a:solidFill>
                  <a:schemeClr val="accent3"/>
                </a:solidFill>
                <a:effectLst/>
              </a:rPr>
              <a:t>What </a:t>
            </a:r>
            <a:r>
              <a:rPr lang="en-US" sz="20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ingredients</a:t>
            </a:r>
            <a:r>
              <a:rPr lang="en-US" sz="2000" b="1" cap="none" spc="0" dirty="0" smtClean="0">
                <a:ln/>
                <a:solidFill>
                  <a:schemeClr val="accent3"/>
                </a:solidFill>
                <a:effectLst/>
              </a:rPr>
              <a:t> are needed to make that meal?</a:t>
            </a:r>
          </a:p>
          <a:p>
            <a:pPr algn="ctr"/>
            <a:endParaRPr lang="en-US" sz="1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" name="Picture 2" descr="a cartoon panda bear is cooking food in a bowl on a stove 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83" y="1735580"/>
            <a:ext cx="2455952" cy="24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25" name="Google Shape;18725;p62"/>
          <p:cNvGrpSpPr/>
          <p:nvPr/>
        </p:nvGrpSpPr>
        <p:grpSpPr>
          <a:xfrm rot="-2049603">
            <a:off x="6786943" y="4159742"/>
            <a:ext cx="1017728" cy="715938"/>
            <a:chOff x="9221475" y="2460200"/>
            <a:chExt cx="2104828" cy="1480678"/>
          </a:xfrm>
        </p:grpSpPr>
        <p:sp>
          <p:nvSpPr>
            <p:cNvPr id="18726" name="Google Shape;18726;p6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7" name="Google Shape;18727;p6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8" name="Google Shape;18728;p6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9" name="Google Shape;18729;p6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0" name="Google Shape;18730;p6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1" name="Google Shape;18731;p6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2" name="Google Shape;18732;p6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3" name="Google Shape;18733;p6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4" name="Google Shape;18734;p6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5" name="Google Shape;18735;p6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6" name="Google Shape;18736;p6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7" name="Google Shape;18737;p6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8" name="Google Shape;18738;p6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9" name="Google Shape;18739;p6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0" name="Google Shape;18740;p6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1" name="Google Shape;18741;p6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2" name="Google Shape;18742;p6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3" name="Google Shape;18743;p6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4" name="Google Shape;18744;p6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5" name="Google Shape;18745;p6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6" name="Google Shape;18746;p6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7" name="Google Shape;18747;p6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8" name="Google Shape;18748;p6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9" name="Google Shape;18749;p6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0" name="Google Shape;18750;p6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1" name="Google Shape;18751;p6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2" name="Google Shape;18752;p6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3" name="Google Shape;18753;p6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4" name="Google Shape;18754;p6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5" name="Google Shape;18755;p6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6" name="Google Shape;18756;p6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7" name="Google Shape;18757;p6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8" name="Google Shape;18758;p6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9" name="Google Shape;18759;p6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0" name="Google Shape;18760;p6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1" name="Google Shape;18761;p6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2" name="Google Shape;18762;p6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3" name="Google Shape;18763;p6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4" name="Google Shape;18764;p6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5" name="Google Shape;18765;p6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6" name="Google Shape;18766;p6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7" name="Google Shape;18767;p6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2" name="Google Shape;18802;p62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7012548" y="3373888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2613198" y="197543"/>
            <a:ext cx="170912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p</a:t>
            </a:r>
            <a:r>
              <a:rPr lang="en-US" sz="32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age 32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013"/>
          <a:stretch/>
        </p:blipFill>
        <p:spPr>
          <a:xfrm flipH="1">
            <a:off x="909548" y="794834"/>
            <a:ext cx="3291896" cy="252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r="2770"/>
          <a:stretch/>
        </p:blipFill>
        <p:spPr>
          <a:xfrm>
            <a:off x="4004244" y="773543"/>
            <a:ext cx="4753585" cy="398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781" name="Google Shape;18781;p62"/>
          <p:cNvGrpSpPr/>
          <p:nvPr/>
        </p:nvGrpSpPr>
        <p:grpSpPr>
          <a:xfrm flipH="1">
            <a:off x="7938429" y="0"/>
            <a:ext cx="1198644" cy="1506517"/>
            <a:chOff x="4408648" y="3039468"/>
            <a:chExt cx="841094" cy="841842"/>
          </a:xfrm>
        </p:grpSpPr>
        <p:sp>
          <p:nvSpPr>
            <p:cNvPr id="18782" name="Google Shape;18782;p62"/>
            <p:cNvSpPr/>
            <p:nvPr/>
          </p:nvSpPr>
          <p:spPr>
            <a:xfrm>
              <a:off x="4408648" y="3039468"/>
              <a:ext cx="841094" cy="841842"/>
            </a:xfrm>
            <a:custGeom>
              <a:avLst/>
              <a:gdLst/>
              <a:ahLst/>
              <a:cxnLst/>
              <a:rect l="l" t="t" r="r" b="b"/>
              <a:pathLst>
                <a:path w="14629" h="14642" extrusionOk="0">
                  <a:moveTo>
                    <a:pt x="1925" y="0"/>
                  </a:moveTo>
                  <a:cubicBezTo>
                    <a:pt x="1484" y="0"/>
                    <a:pt x="1228" y="385"/>
                    <a:pt x="1266" y="1109"/>
                  </a:cubicBezTo>
                  <a:cubicBezTo>
                    <a:pt x="1352" y="2719"/>
                    <a:pt x="477" y="3946"/>
                    <a:pt x="649" y="4743"/>
                  </a:cubicBezTo>
                  <a:cubicBezTo>
                    <a:pt x="828" y="5548"/>
                    <a:pt x="1610" y="5993"/>
                    <a:pt x="1610" y="5993"/>
                  </a:cubicBezTo>
                  <a:cubicBezTo>
                    <a:pt x="1610" y="5993"/>
                    <a:pt x="0" y="6298"/>
                    <a:pt x="16" y="7986"/>
                  </a:cubicBezTo>
                  <a:cubicBezTo>
                    <a:pt x="24" y="9205"/>
                    <a:pt x="289" y="10377"/>
                    <a:pt x="938" y="10979"/>
                  </a:cubicBezTo>
                  <a:cubicBezTo>
                    <a:pt x="1110" y="11330"/>
                    <a:pt x="1211" y="11705"/>
                    <a:pt x="828" y="11940"/>
                  </a:cubicBezTo>
                  <a:cubicBezTo>
                    <a:pt x="625" y="12073"/>
                    <a:pt x="399" y="12034"/>
                    <a:pt x="258" y="12252"/>
                  </a:cubicBezTo>
                  <a:cubicBezTo>
                    <a:pt x="78" y="12565"/>
                    <a:pt x="313" y="12932"/>
                    <a:pt x="641" y="12995"/>
                  </a:cubicBezTo>
                  <a:cubicBezTo>
                    <a:pt x="689" y="13005"/>
                    <a:pt x="732" y="13009"/>
                    <a:pt x="772" y="13009"/>
                  </a:cubicBezTo>
                  <a:cubicBezTo>
                    <a:pt x="1144" y="13009"/>
                    <a:pt x="1196" y="12608"/>
                    <a:pt x="1274" y="12284"/>
                  </a:cubicBezTo>
                  <a:cubicBezTo>
                    <a:pt x="1391" y="11846"/>
                    <a:pt x="1571" y="11557"/>
                    <a:pt x="1930" y="11377"/>
                  </a:cubicBezTo>
                  <a:cubicBezTo>
                    <a:pt x="1954" y="11378"/>
                    <a:pt x="1978" y="11379"/>
                    <a:pt x="2002" y="11379"/>
                  </a:cubicBezTo>
                  <a:cubicBezTo>
                    <a:pt x="3331" y="11379"/>
                    <a:pt x="4689" y="9908"/>
                    <a:pt x="4689" y="9908"/>
                  </a:cubicBezTo>
                  <a:lnTo>
                    <a:pt x="4689" y="9908"/>
                  </a:lnTo>
                  <a:cubicBezTo>
                    <a:pt x="4689" y="9908"/>
                    <a:pt x="4439" y="10494"/>
                    <a:pt x="4673" y="10721"/>
                  </a:cubicBezTo>
                  <a:cubicBezTo>
                    <a:pt x="4709" y="10756"/>
                    <a:pt x="4750" y="10771"/>
                    <a:pt x="4793" y="10771"/>
                  </a:cubicBezTo>
                  <a:cubicBezTo>
                    <a:pt x="5028" y="10771"/>
                    <a:pt x="5329" y="10330"/>
                    <a:pt x="5330" y="10330"/>
                  </a:cubicBezTo>
                  <a:lnTo>
                    <a:pt x="5330" y="10330"/>
                  </a:lnTo>
                  <a:cubicBezTo>
                    <a:pt x="5329" y="10330"/>
                    <a:pt x="4947" y="11737"/>
                    <a:pt x="5720" y="12557"/>
                  </a:cubicBezTo>
                  <a:cubicBezTo>
                    <a:pt x="5759" y="12682"/>
                    <a:pt x="5783" y="12799"/>
                    <a:pt x="5791" y="12932"/>
                  </a:cubicBezTo>
                  <a:cubicBezTo>
                    <a:pt x="5822" y="13378"/>
                    <a:pt x="5533" y="13534"/>
                    <a:pt x="5392" y="13893"/>
                  </a:cubicBezTo>
                  <a:cubicBezTo>
                    <a:pt x="5275" y="14183"/>
                    <a:pt x="5322" y="14589"/>
                    <a:pt x="5689" y="14636"/>
                  </a:cubicBezTo>
                  <a:cubicBezTo>
                    <a:pt x="5714" y="14640"/>
                    <a:pt x="5737" y="14641"/>
                    <a:pt x="5759" y="14641"/>
                  </a:cubicBezTo>
                  <a:cubicBezTo>
                    <a:pt x="6050" y="14641"/>
                    <a:pt x="6111" y="14320"/>
                    <a:pt x="6111" y="14073"/>
                  </a:cubicBezTo>
                  <a:cubicBezTo>
                    <a:pt x="6111" y="13753"/>
                    <a:pt x="6080" y="13346"/>
                    <a:pt x="6267" y="13057"/>
                  </a:cubicBezTo>
                  <a:cubicBezTo>
                    <a:pt x="6345" y="12940"/>
                    <a:pt x="6470" y="12839"/>
                    <a:pt x="6611" y="12745"/>
                  </a:cubicBezTo>
                  <a:cubicBezTo>
                    <a:pt x="7815" y="12393"/>
                    <a:pt x="9612" y="10439"/>
                    <a:pt x="9377" y="8845"/>
                  </a:cubicBezTo>
                  <a:cubicBezTo>
                    <a:pt x="9377" y="8845"/>
                    <a:pt x="11339" y="8697"/>
                    <a:pt x="11800" y="6837"/>
                  </a:cubicBezTo>
                  <a:cubicBezTo>
                    <a:pt x="12237" y="4977"/>
                    <a:pt x="14629" y="3532"/>
                    <a:pt x="13832" y="2852"/>
                  </a:cubicBezTo>
                  <a:cubicBezTo>
                    <a:pt x="13742" y="2775"/>
                    <a:pt x="13600" y="2739"/>
                    <a:pt x="13417" y="2739"/>
                  </a:cubicBezTo>
                  <a:cubicBezTo>
                    <a:pt x="11947" y="2739"/>
                    <a:pt x="7811" y="5054"/>
                    <a:pt x="6783" y="7486"/>
                  </a:cubicBezTo>
                  <a:cubicBezTo>
                    <a:pt x="6783" y="7486"/>
                    <a:pt x="6728" y="7400"/>
                    <a:pt x="6642" y="7329"/>
                  </a:cubicBezTo>
                  <a:lnTo>
                    <a:pt x="6642" y="7314"/>
                  </a:lnTo>
                  <a:cubicBezTo>
                    <a:pt x="6689" y="6845"/>
                    <a:pt x="6931" y="6431"/>
                    <a:pt x="7174" y="6040"/>
                  </a:cubicBezTo>
                  <a:cubicBezTo>
                    <a:pt x="7213" y="5984"/>
                    <a:pt x="7164" y="5936"/>
                    <a:pt x="7119" y="5936"/>
                  </a:cubicBezTo>
                  <a:cubicBezTo>
                    <a:pt x="7101" y="5936"/>
                    <a:pt x="7083" y="5944"/>
                    <a:pt x="7072" y="5962"/>
                  </a:cubicBezTo>
                  <a:cubicBezTo>
                    <a:pt x="6838" y="6345"/>
                    <a:pt x="6588" y="6743"/>
                    <a:pt x="6525" y="7197"/>
                  </a:cubicBezTo>
                  <a:cubicBezTo>
                    <a:pt x="6525" y="7212"/>
                    <a:pt x="6525" y="7243"/>
                    <a:pt x="6510" y="7267"/>
                  </a:cubicBezTo>
                  <a:cubicBezTo>
                    <a:pt x="6486" y="7258"/>
                    <a:pt x="6461" y="7252"/>
                    <a:pt x="6435" y="7252"/>
                  </a:cubicBezTo>
                  <a:cubicBezTo>
                    <a:pt x="6392" y="7252"/>
                    <a:pt x="6347" y="7267"/>
                    <a:pt x="6299" y="7306"/>
                  </a:cubicBezTo>
                  <a:cubicBezTo>
                    <a:pt x="6291" y="6806"/>
                    <a:pt x="6416" y="6306"/>
                    <a:pt x="6681" y="5860"/>
                  </a:cubicBezTo>
                  <a:cubicBezTo>
                    <a:pt x="6715" y="5805"/>
                    <a:pt x="6665" y="5753"/>
                    <a:pt x="6620" y="5753"/>
                  </a:cubicBezTo>
                  <a:cubicBezTo>
                    <a:pt x="6601" y="5753"/>
                    <a:pt x="6583" y="5762"/>
                    <a:pt x="6572" y="5782"/>
                  </a:cubicBezTo>
                  <a:cubicBezTo>
                    <a:pt x="6259" y="6290"/>
                    <a:pt x="6134" y="6876"/>
                    <a:pt x="6173" y="7439"/>
                  </a:cubicBezTo>
                  <a:cubicBezTo>
                    <a:pt x="6142" y="7486"/>
                    <a:pt x="6111" y="7548"/>
                    <a:pt x="6080" y="7619"/>
                  </a:cubicBezTo>
                  <a:cubicBezTo>
                    <a:pt x="6080" y="7619"/>
                    <a:pt x="5830" y="4102"/>
                    <a:pt x="4196" y="1836"/>
                  </a:cubicBezTo>
                  <a:cubicBezTo>
                    <a:pt x="3295" y="585"/>
                    <a:pt x="2469" y="0"/>
                    <a:pt x="19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3" name="Google Shape;18783;p62"/>
            <p:cNvSpPr/>
            <p:nvPr/>
          </p:nvSpPr>
          <p:spPr>
            <a:xfrm>
              <a:off x="4441880" y="3056486"/>
              <a:ext cx="729267" cy="689250"/>
            </a:xfrm>
            <a:custGeom>
              <a:avLst/>
              <a:gdLst/>
              <a:ahLst/>
              <a:cxnLst/>
              <a:rect l="l" t="t" r="r" b="b"/>
              <a:pathLst>
                <a:path w="12684" h="11988" extrusionOk="0">
                  <a:moveTo>
                    <a:pt x="39" y="7752"/>
                  </a:moveTo>
                  <a:lnTo>
                    <a:pt x="8" y="7752"/>
                  </a:lnTo>
                  <a:cubicBezTo>
                    <a:pt x="39" y="7487"/>
                    <a:pt x="102" y="7244"/>
                    <a:pt x="219" y="7033"/>
                  </a:cubicBezTo>
                  <a:cubicBezTo>
                    <a:pt x="258" y="6971"/>
                    <a:pt x="305" y="6901"/>
                    <a:pt x="360" y="6838"/>
                  </a:cubicBezTo>
                  <a:cubicBezTo>
                    <a:pt x="735" y="6901"/>
                    <a:pt x="1141" y="7135"/>
                    <a:pt x="1423" y="7283"/>
                  </a:cubicBezTo>
                  <a:cubicBezTo>
                    <a:pt x="1618" y="7377"/>
                    <a:pt x="1805" y="7494"/>
                    <a:pt x="2009" y="7580"/>
                  </a:cubicBezTo>
                  <a:cubicBezTo>
                    <a:pt x="2157" y="7643"/>
                    <a:pt x="2313" y="7674"/>
                    <a:pt x="2470" y="7698"/>
                  </a:cubicBezTo>
                  <a:lnTo>
                    <a:pt x="2454" y="7698"/>
                  </a:lnTo>
                  <a:cubicBezTo>
                    <a:pt x="1649" y="7682"/>
                    <a:pt x="837" y="7823"/>
                    <a:pt x="39" y="7752"/>
                  </a:cubicBezTo>
                  <a:close/>
                  <a:moveTo>
                    <a:pt x="2360" y="9409"/>
                  </a:moveTo>
                  <a:cubicBezTo>
                    <a:pt x="2509" y="9182"/>
                    <a:pt x="2704" y="9026"/>
                    <a:pt x="2915" y="8924"/>
                  </a:cubicBezTo>
                  <a:cubicBezTo>
                    <a:pt x="2743" y="8971"/>
                    <a:pt x="2563" y="9026"/>
                    <a:pt x="2392" y="9081"/>
                  </a:cubicBezTo>
                  <a:cubicBezTo>
                    <a:pt x="1860" y="9237"/>
                    <a:pt x="1313" y="9323"/>
                    <a:pt x="766" y="9315"/>
                  </a:cubicBezTo>
                  <a:cubicBezTo>
                    <a:pt x="586" y="9315"/>
                    <a:pt x="399" y="9300"/>
                    <a:pt x="204" y="9276"/>
                  </a:cubicBezTo>
                  <a:cubicBezTo>
                    <a:pt x="313" y="9612"/>
                    <a:pt x="454" y="9917"/>
                    <a:pt x="602" y="10112"/>
                  </a:cubicBezTo>
                  <a:cubicBezTo>
                    <a:pt x="758" y="10315"/>
                    <a:pt x="993" y="10417"/>
                    <a:pt x="1258" y="10448"/>
                  </a:cubicBezTo>
                  <a:cubicBezTo>
                    <a:pt x="1384" y="10394"/>
                    <a:pt x="1509" y="10339"/>
                    <a:pt x="1626" y="10269"/>
                  </a:cubicBezTo>
                  <a:cubicBezTo>
                    <a:pt x="1938" y="10042"/>
                    <a:pt x="2149" y="9729"/>
                    <a:pt x="2360" y="9409"/>
                  </a:cubicBezTo>
                  <a:close/>
                  <a:moveTo>
                    <a:pt x="844" y="8573"/>
                  </a:moveTo>
                  <a:cubicBezTo>
                    <a:pt x="1337" y="8510"/>
                    <a:pt x="1798" y="8299"/>
                    <a:pt x="2274" y="8166"/>
                  </a:cubicBezTo>
                  <a:cubicBezTo>
                    <a:pt x="2657" y="8073"/>
                    <a:pt x="3103" y="7971"/>
                    <a:pt x="3540" y="7971"/>
                  </a:cubicBezTo>
                  <a:cubicBezTo>
                    <a:pt x="2743" y="7752"/>
                    <a:pt x="1891" y="7854"/>
                    <a:pt x="1071" y="7893"/>
                  </a:cubicBezTo>
                  <a:cubicBezTo>
                    <a:pt x="711" y="7916"/>
                    <a:pt x="352" y="7916"/>
                    <a:pt x="8" y="7877"/>
                  </a:cubicBezTo>
                  <a:cubicBezTo>
                    <a:pt x="0" y="8088"/>
                    <a:pt x="8" y="8315"/>
                    <a:pt x="39" y="8542"/>
                  </a:cubicBezTo>
                  <a:cubicBezTo>
                    <a:pt x="297" y="8588"/>
                    <a:pt x="571" y="8604"/>
                    <a:pt x="844" y="8573"/>
                  </a:cubicBezTo>
                  <a:close/>
                  <a:moveTo>
                    <a:pt x="1079" y="5213"/>
                  </a:moveTo>
                  <a:cubicBezTo>
                    <a:pt x="1368" y="5353"/>
                    <a:pt x="1665" y="5463"/>
                    <a:pt x="1938" y="5525"/>
                  </a:cubicBezTo>
                  <a:cubicBezTo>
                    <a:pt x="2353" y="5619"/>
                    <a:pt x="2759" y="5642"/>
                    <a:pt x="3165" y="5767"/>
                  </a:cubicBezTo>
                  <a:cubicBezTo>
                    <a:pt x="3220" y="5783"/>
                    <a:pt x="3290" y="5807"/>
                    <a:pt x="3345" y="5822"/>
                  </a:cubicBezTo>
                  <a:cubicBezTo>
                    <a:pt x="2798" y="5385"/>
                    <a:pt x="2204" y="5025"/>
                    <a:pt x="1649" y="4595"/>
                  </a:cubicBezTo>
                  <a:cubicBezTo>
                    <a:pt x="1290" y="4330"/>
                    <a:pt x="946" y="4025"/>
                    <a:pt x="641" y="3697"/>
                  </a:cubicBezTo>
                  <a:cubicBezTo>
                    <a:pt x="563" y="4119"/>
                    <a:pt x="571" y="4494"/>
                    <a:pt x="782" y="4767"/>
                  </a:cubicBezTo>
                  <a:cubicBezTo>
                    <a:pt x="883" y="4947"/>
                    <a:pt x="985" y="5080"/>
                    <a:pt x="1079" y="5213"/>
                  </a:cubicBezTo>
                  <a:close/>
                  <a:moveTo>
                    <a:pt x="9323" y="5642"/>
                  </a:moveTo>
                  <a:lnTo>
                    <a:pt x="9339" y="5627"/>
                  </a:lnTo>
                  <a:cubicBezTo>
                    <a:pt x="9745" y="5494"/>
                    <a:pt x="9987" y="5080"/>
                    <a:pt x="10276" y="4783"/>
                  </a:cubicBezTo>
                  <a:cubicBezTo>
                    <a:pt x="10526" y="4494"/>
                    <a:pt x="10823" y="4244"/>
                    <a:pt x="11159" y="4064"/>
                  </a:cubicBezTo>
                  <a:cubicBezTo>
                    <a:pt x="11511" y="3892"/>
                    <a:pt x="12011" y="3665"/>
                    <a:pt x="12449" y="3689"/>
                  </a:cubicBezTo>
                  <a:cubicBezTo>
                    <a:pt x="12597" y="3548"/>
                    <a:pt x="12683" y="3431"/>
                    <a:pt x="12660" y="3298"/>
                  </a:cubicBezTo>
                  <a:cubicBezTo>
                    <a:pt x="12550" y="2837"/>
                    <a:pt x="11472" y="3150"/>
                    <a:pt x="9143" y="4627"/>
                  </a:cubicBezTo>
                  <a:cubicBezTo>
                    <a:pt x="8182" y="5220"/>
                    <a:pt x="7479" y="5916"/>
                    <a:pt x="6971" y="6510"/>
                  </a:cubicBezTo>
                  <a:cubicBezTo>
                    <a:pt x="7088" y="6439"/>
                    <a:pt x="7213" y="6385"/>
                    <a:pt x="7330" y="6322"/>
                  </a:cubicBezTo>
                  <a:cubicBezTo>
                    <a:pt x="7971" y="6018"/>
                    <a:pt x="8651" y="5846"/>
                    <a:pt x="9323" y="5642"/>
                  </a:cubicBezTo>
                  <a:close/>
                  <a:moveTo>
                    <a:pt x="2821" y="9057"/>
                  </a:moveTo>
                  <a:cubicBezTo>
                    <a:pt x="2501" y="9253"/>
                    <a:pt x="2360" y="9636"/>
                    <a:pt x="2134" y="9917"/>
                  </a:cubicBezTo>
                  <a:cubicBezTo>
                    <a:pt x="1938" y="10151"/>
                    <a:pt x="1720" y="10331"/>
                    <a:pt x="1462" y="10456"/>
                  </a:cubicBezTo>
                  <a:cubicBezTo>
                    <a:pt x="1899" y="10448"/>
                    <a:pt x="2399" y="10276"/>
                    <a:pt x="2829" y="10112"/>
                  </a:cubicBezTo>
                  <a:cubicBezTo>
                    <a:pt x="3486" y="9870"/>
                    <a:pt x="4236" y="9128"/>
                    <a:pt x="4455" y="8893"/>
                  </a:cubicBezTo>
                  <a:cubicBezTo>
                    <a:pt x="4228" y="8846"/>
                    <a:pt x="3994" y="8807"/>
                    <a:pt x="3759" y="8792"/>
                  </a:cubicBezTo>
                  <a:cubicBezTo>
                    <a:pt x="3423" y="8823"/>
                    <a:pt x="3095" y="8885"/>
                    <a:pt x="2821" y="9057"/>
                  </a:cubicBezTo>
                  <a:close/>
                  <a:moveTo>
                    <a:pt x="2274" y="4869"/>
                  </a:moveTo>
                  <a:cubicBezTo>
                    <a:pt x="3368" y="5588"/>
                    <a:pt x="4322" y="6432"/>
                    <a:pt x="5080" y="7494"/>
                  </a:cubicBezTo>
                  <a:lnTo>
                    <a:pt x="5103" y="7448"/>
                  </a:lnTo>
                  <a:cubicBezTo>
                    <a:pt x="5103" y="7448"/>
                    <a:pt x="5103" y="7401"/>
                    <a:pt x="5095" y="7307"/>
                  </a:cubicBezTo>
                  <a:cubicBezTo>
                    <a:pt x="4861" y="6471"/>
                    <a:pt x="4595" y="5666"/>
                    <a:pt x="4079" y="4923"/>
                  </a:cubicBezTo>
                  <a:cubicBezTo>
                    <a:pt x="4048" y="4877"/>
                    <a:pt x="4009" y="4838"/>
                    <a:pt x="3986" y="4791"/>
                  </a:cubicBezTo>
                  <a:cubicBezTo>
                    <a:pt x="3025" y="4056"/>
                    <a:pt x="1696" y="3814"/>
                    <a:pt x="837" y="2978"/>
                  </a:cubicBezTo>
                  <a:cubicBezTo>
                    <a:pt x="782" y="3165"/>
                    <a:pt x="719" y="3345"/>
                    <a:pt x="680" y="3517"/>
                  </a:cubicBezTo>
                  <a:cubicBezTo>
                    <a:pt x="1141" y="4040"/>
                    <a:pt x="1704" y="4486"/>
                    <a:pt x="2274" y="4869"/>
                  </a:cubicBezTo>
                  <a:close/>
                  <a:moveTo>
                    <a:pt x="3892" y="4408"/>
                  </a:moveTo>
                  <a:cubicBezTo>
                    <a:pt x="3892" y="4416"/>
                    <a:pt x="3908" y="4416"/>
                    <a:pt x="3908" y="4431"/>
                  </a:cubicBezTo>
                  <a:cubicBezTo>
                    <a:pt x="4025" y="4572"/>
                    <a:pt x="4142" y="4728"/>
                    <a:pt x="4244" y="4884"/>
                  </a:cubicBezTo>
                  <a:lnTo>
                    <a:pt x="4259" y="4900"/>
                  </a:lnTo>
                  <a:cubicBezTo>
                    <a:pt x="4267" y="4908"/>
                    <a:pt x="4267" y="4916"/>
                    <a:pt x="4267" y="4916"/>
                  </a:cubicBezTo>
                  <a:cubicBezTo>
                    <a:pt x="4361" y="5064"/>
                    <a:pt x="4462" y="5197"/>
                    <a:pt x="4541" y="5353"/>
                  </a:cubicBezTo>
                  <a:cubicBezTo>
                    <a:pt x="4712" y="5658"/>
                    <a:pt x="4853" y="5978"/>
                    <a:pt x="4963" y="6314"/>
                  </a:cubicBezTo>
                  <a:cubicBezTo>
                    <a:pt x="4791" y="5236"/>
                    <a:pt x="4431" y="3618"/>
                    <a:pt x="3689" y="2478"/>
                  </a:cubicBezTo>
                  <a:cubicBezTo>
                    <a:pt x="3611" y="2360"/>
                    <a:pt x="3540" y="2243"/>
                    <a:pt x="3462" y="2134"/>
                  </a:cubicBezTo>
                  <a:cubicBezTo>
                    <a:pt x="3462" y="2220"/>
                    <a:pt x="3478" y="2298"/>
                    <a:pt x="3478" y="2384"/>
                  </a:cubicBezTo>
                  <a:cubicBezTo>
                    <a:pt x="3493" y="3103"/>
                    <a:pt x="3517" y="3783"/>
                    <a:pt x="3892" y="4408"/>
                  </a:cubicBezTo>
                  <a:close/>
                  <a:moveTo>
                    <a:pt x="1227" y="1720"/>
                  </a:moveTo>
                  <a:cubicBezTo>
                    <a:pt x="1641" y="2306"/>
                    <a:pt x="2227" y="2735"/>
                    <a:pt x="2759" y="3228"/>
                  </a:cubicBezTo>
                  <a:cubicBezTo>
                    <a:pt x="3071" y="3509"/>
                    <a:pt x="3368" y="3806"/>
                    <a:pt x="3650" y="4126"/>
                  </a:cubicBezTo>
                  <a:cubicBezTo>
                    <a:pt x="3454" y="3665"/>
                    <a:pt x="3407" y="3165"/>
                    <a:pt x="3400" y="2657"/>
                  </a:cubicBezTo>
                  <a:cubicBezTo>
                    <a:pt x="3400" y="2439"/>
                    <a:pt x="3400" y="2212"/>
                    <a:pt x="3376" y="1985"/>
                  </a:cubicBezTo>
                  <a:cubicBezTo>
                    <a:pt x="2353" y="501"/>
                    <a:pt x="1626" y="0"/>
                    <a:pt x="1344" y="313"/>
                  </a:cubicBezTo>
                  <a:cubicBezTo>
                    <a:pt x="1079" y="602"/>
                    <a:pt x="1337" y="1008"/>
                    <a:pt x="1227" y="1720"/>
                  </a:cubicBezTo>
                  <a:close/>
                  <a:moveTo>
                    <a:pt x="1923" y="2712"/>
                  </a:moveTo>
                  <a:cubicBezTo>
                    <a:pt x="1641" y="2454"/>
                    <a:pt x="1391" y="2188"/>
                    <a:pt x="1188" y="1907"/>
                  </a:cubicBezTo>
                  <a:cubicBezTo>
                    <a:pt x="1173" y="1985"/>
                    <a:pt x="1149" y="2056"/>
                    <a:pt x="1118" y="2134"/>
                  </a:cubicBezTo>
                  <a:cubicBezTo>
                    <a:pt x="1032" y="2376"/>
                    <a:pt x="946" y="2626"/>
                    <a:pt x="868" y="2876"/>
                  </a:cubicBezTo>
                  <a:cubicBezTo>
                    <a:pt x="1649" y="3658"/>
                    <a:pt x="2853" y="3931"/>
                    <a:pt x="3790" y="4533"/>
                  </a:cubicBezTo>
                  <a:cubicBezTo>
                    <a:pt x="3228" y="3861"/>
                    <a:pt x="2579" y="3298"/>
                    <a:pt x="1923" y="2712"/>
                  </a:cubicBezTo>
                  <a:close/>
                  <a:moveTo>
                    <a:pt x="9049" y="7955"/>
                  </a:moveTo>
                  <a:cubicBezTo>
                    <a:pt x="8612" y="7854"/>
                    <a:pt x="8135" y="7604"/>
                    <a:pt x="7674" y="7541"/>
                  </a:cubicBezTo>
                  <a:cubicBezTo>
                    <a:pt x="7080" y="7619"/>
                    <a:pt x="6494" y="7721"/>
                    <a:pt x="5971" y="7987"/>
                  </a:cubicBezTo>
                  <a:cubicBezTo>
                    <a:pt x="5947" y="8049"/>
                    <a:pt x="5924" y="8088"/>
                    <a:pt x="5924" y="8088"/>
                  </a:cubicBezTo>
                  <a:lnTo>
                    <a:pt x="5799" y="8377"/>
                  </a:lnTo>
                  <a:lnTo>
                    <a:pt x="5799" y="8377"/>
                  </a:lnTo>
                  <a:cubicBezTo>
                    <a:pt x="6494" y="8424"/>
                    <a:pt x="8213" y="8260"/>
                    <a:pt x="9198" y="7987"/>
                  </a:cubicBezTo>
                  <a:close/>
                  <a:moveTo>
                    <a:pt x="8682" y="7760"/>
                  </a:moveTo>
                  <a:cubicBezTo>
                    <a:pt x="8932" y="7838"/>
                    <a:pt x="9190" y="7893"/>
                    <a:pt x="9432" y="7909"/>
                  </a:cubicBezTo>
                  <a:cubicBezTo>
                    <a:pt x="9518" y="7877"/>
                    <a:pt x="9596" y="7846"/>
                    <a:pt x="9667" y="7807"/>
                  </a:cubicBezTo>
                  <a:cubicBezTo>
                    <a:pt x="10159" y="7573"/>
                    <a:pt x="10409" y="7229"/>
                    <a:pt x="10636" y="6666"/>
                  </a:cubicBezTo>
                  <a:cubicBezTo>
                    <a:pt x="10300" y="6854"/>
                    <a:pt x="9948" y="7018"/>
                    <a:pt x="9596" y="7151"/>
                  </a:cubicBezTo>
                  <a:cubicBezTo>
                    <a:pt x="9081" y="7362"/>
                    <a:pt x="8502" y="7424"/>
                    <a:pt x="7924" y="7502"/>
                  </a:cubicBezTo>
                  <a:cubicBezTo>
                    <a:pt x="8190" y="7573"/>
                    <a:pt x="8440" y="7682"/>
                    <a:pt x="8682" y="7760"/>
                  </a:cubicBezTo>
                  <a:close/>
                  <a:moveTo>
                    <a:pt x="3931" y="8112"/>
                  </a:moveTo>
                  <a:cubicBezTo>
                    <a:pt x="3689" y="8073"/>
                    <a:pt x="3431" y="8080"/>
                    <a:pt x="3204" y="8104"/>
                  </a:cubicBezTo>
                  <a:cubicBezTo>
                    <a:pt x="2751" y="8143"/>
                    <a:pt x="2321" y="8245"/>
                    <a:pt x="1891" y="8385"/>
                  </a:cubicBezTo>
                  <a:cubicBezTo>
                    <a:pt x="1462" y="8518"/>
                    <a:pt x="1055" y="8667"/>
                    <a:pt x="594" y="8690"/>
                  </a:cubicBezTo>
                  <a:cubicBezTo>
                    <a:pt x="407" y="8698"/>
                    <a:pt x="219" y="8674"/>
                    <a:pt x="47" y="8651"/>
                  </a:cubicBezTo>
                  <a:cubicBezTo>
                    <a:pt x="79" y="8799"/>
                    <a:pt x="102" y="8956"/>
                    <a:pt x="141" y="9120"/>
                  </a:cubicBezTo>
                  <a:cubicBezTo>
                    <a:pt x="516" y="9167"/>
                    <a:pt x="891" y="9167"/>
                    <a:pt x="1227" y="9135"/>
                  </a:cubicBezTo>
                  <a:cubicBezTo>
                    <a:pt x="1876" y="9089"/>
                    <a:pt x="2462" y="8846"/>
                    <a:pt x="3095" y="8706"/>
                  </a:cubicBezTo>
                  <a:cubicBezTo>
                    <a:pt x="3447" y="8635"/>
                    <a:pt x="3775" y="8635"/>
                    <a:pt x="4103" y="8690"/>
                  </a:cubicBezTo>
                  <a:lnTo>
                    <a:pt x="4165" y="8690"/>
                  </a:lnTo>
                  <a:cubicBezTo>
                    <a:pt x="4189" y="8690"/>
                    <a:pt x="4197" y="8698"/>
                    <a:pt x="4197" y="8698"/>
                  </a:cubicBezTo>
                  <a:cubicBezTo>
                    <a:pt x="4306" y="8713"/>
                    <a:pt x="4400" y="8737"/>
                    <a:pt x="4509" y="8753"/>
                  </a:cubicBezTo>
                  <a:cubicBezTo>
                    <a:pt x="4478" y="8721"/>
                    <a:pt x="4556" y="8581"/>
                    <a:pt x="4580" y="8588"/>
                  </a:cubicBezTo>
                  <a:lnTo>
                    <a:pt x="4650" y="8401"/>
                  </a:lnTo>
                  <a:cubicBezTo>
                    <a:pt x="4541" y="8354"/>
                    <a:pt x="4423" y="8307"/>
                    <a:pt x="4337" y="8268"/>
                  </a:cubicBezTo>
                  <a:cubicBezTo>
                    <a:pt x="4205" y="8213"/>
                    <a:pt x="4072" y="8159"/>
                    <a:pt x="3931" y="8112"/>
                  </a:cubicBezTo>
                  <a:close/>
                  <a:moveTo>
                    <a:pt x="11738" y="3931"/>
                  </a:moveTo>
                  <a:cubicBezTo>
                    <a:pt x="11433" y="4040"/>
                    <a:pt x="11144" y="4165"/>
                    <a:pt x="10878" y="4353"/>
                  </a:cubicBezTo>
                  <a:cubicBezTo>
                    <a:pt x="10558" y="4587"/>
                    <a:pt x="10300" y="4884"/>
                    <a:pt x="10050" y="5181"/>
                  </a:cubicBezTo>
                  <a:cubicBezTo>
                    <a:pt x="9948" y="5299"/>
                    <a:pt x="9847" y="5416"/>
                    <a:pt x="9729" y="5502"/>
                  </a:cubicBezTo>
                  <a:cubicBezTo>
                    <a:pt x="9815" y="5470"/>
                    <a:pt x="9901" y="5447"/>
                    <a:pt x="9979" y="5416"/>
                  </a:cubicBezTo>
                  <a:cubicBezTo>
                    <a:pt x="10433" y="5244"/>
                    <a:pt x="10878" y="5064"/>
                    <a:pt x="11308" y="4845"/>
                  </a:cubicBezTo>
                  <a:cubicBezTo>
                    <a:pt x="11620" y="4322"/>
                    <a:pt x="12042" y="4009"/>
                    <a:pt x="12332" y="3775"/>
                  </a:cubicBezTo>
                  <a:cubicBezTo>
                    <a:pt x="12128" y="3806"/>
                    <a:pt x="11917" y="3869"/>
                    <a:pt x="11738" y="3931"/>
                  </a:cubicBezTo>
                  <a:close/>
                  <a:moveTo>
                    <a:pt x="7448" y="10097"/>
                  </a:moveTo>
                  <a:cubicBezTo>
                    <a:pt x="7604" y="10190"/>
                    <a:pt x="7768" y="10269"/>
                    <a:pt x="7916" y="10386"/>
                  </a:cubicBezTo>
                  <a:cubicBezTo>
                    <a:pt x="7948" y="10409"/>
                    <a:pt x="7979" y="10433"/>
                    <a:pt x="8002" y="10456"/>
                  </a:cubicBezTo>
                  <a:cubicBezTo>
                    <a:pt x="8260" y="9956"/>
                    <a:pt x="8417" y="9471"/>
                    <a:pt x="8417" y="9206"/>
                  </a:cubicBezTo>
                  <a:cubicBezTo>
                    <a:pt x="8409" y="8628"/>
                    <a:pt x="8120" y="8565"/>
                    <a:pt x="7213" y="8674"/>
                  </a:cubicBezTo>
                  <a:cubicBezTo>
                    <a:pt x="6815" y="8721"/>
                    <a:pt x="6502" y="8713"/>
                    <a:pt x="6268" y="8698"/>
                  </a:cubicBezTo>
                  <a:cubicBezTo>
                    <a:pt x="6619" y="9018"/>
                    <a:pt x="6893" y="9440"/>
                    <a:pt x="7127" y="9847"/>
                  </a:cubicBezTo>
                  <a:cubicBezTo>
                    <a:pt x="7213" y="9940"/>
                    <a:pt x="7330" y="10018"/>
                    <a:pt x="7448" y="10097"/>
                  </a:cubicBezTo>
                  <a:close/>
                  <a:moveTo>
                    <a:pt x="7619" y="10292"/>
                  </a:moveTo>
                  <a:cubicBezTo>
                    <a:pt x="7479" y="10214"/>
                    <a:pt x="7354" y="10120"/>
                    <a:pt x="7229" y="10034"/>
                  </a:cubicBezTo>
                  <a:cubicBezTo>
                    <a:pt x="7354" y="10261"/>
                    <a:pt x="7518" y="10612"/>
                    <a:pt x="7721" y="10925"/>
                  </a:cubicBezTo>
                  <a:cubicBezTo>
                    <a:pt x="7815" y="10800"/>
                    <a:pt x="7893" y="10659"/>
                    <a:pt x="7955" y="10534"/>
                  </a:cubicBezTo>
                  <a:cubicBezTo>
                    <a:pt x="7854" y="10433"/>
                    <a:pt x="7721" y="10354"/>
                    <a:pt x="7619" y="10292"/>
                  </a:cubicBezTo>
                  <a:close/>
                  <a:moveTo>
                    <a:pt x="9940" y="6291"/>
                  </a:moveTo>
                  <a:cubicBezTo>
                    <a:pt x="9557" y="6283"/>
                    <a:pt x="9198" y="6150"/>
                    <a:pt x="8815" y="6088"/>
                  </a:cubicBezTo>
                  <a:cubicBezTo>
                    <a:pt x="8565" y="6049"/>
                    <a:pt x="8377" y="6088"/>
                    <a:pt x="8143" y="6189"/>
                  </a:cubicBezTo>
                  <a:cubicBezTo>
                    <a:pt x="8065" y="6213"/>
                    <a:pt x="7987" y="6244"/>
                    <a:pt x="7909" y="6268"/>
                  </a:cubicBezTo>
                  <a:cubicBezTo>
                    <a:pt x="7869" y="6275"/>
                    <a:pt x="7830" y="6291"/>
                    <a:pt x="7799" y="6307"/>
                  </a:cubicBezTo>
                  <a:cubicBezTo>
                    <a:pt x="7432" y="6447"/>
                    <a:pt x="7041" y="6635"/>
                    <a:pt x="6697" y="6861"/>
                  </a:cubicBezTo>
                  <a:cubicBezTo>
                    <a:pt x="6424" y="7221"/>
                    <a:pt x="6228" y="7533"/>
                    <a:pt x="6103" y="7760"/>
                  </a:cubicBezTo>
                  <a:cubicBezTo>
                    <a:pt x="7033" y="7369"/>
                    <a:pt x="8127" y="7401"/>
                    <a:pt x="9089" y="7166"/>
                  </a:cubicBezTo>
                  <a:cubicBezTo>
                    <a:pt x="9651" y="7026"/>
                    <a:pt x="10206" y="6783"/>
                    <a:pt x="10730" y="6471"/>
                  </a:cubicBezTo>
                  <a:cubicBezTo>
                    <a:pt x="10761" y="6385"/>
                    <a:pt x="10792" y="6291"/>
                    <a:pt x="10831" y="6197"/>
                  </a:cubicBezTo>
                  <a:cubicBezTo>
                    <a:pt x="10526" y="6275"/>
                    <a:pt x="10222" y="6307"/>
                    <a:pt x="9940" y="6291"/>
                  </a:cubicBezTo>
                  <a:close/>
                  <a:moveTo>
                    <a:pt x="9659" y="6174"/>
                  </a:moveTo>
                  <a:cubicBezTo>
                    <a:pt x="10026" y="6236"/>
                    <a:pt x="10456" y="6213"/>
                    <a:pt x="10855" y="6096"/>
                  </a:cubicBezTo>
                  <a:cubicBezTo>
                    <a:pt x="10925" y="5892"/>
                    <a:pt x="10995" y="5658"/>
                    <a:pt x="11081" y="5408"/>
                  </a:cubicBezTo>
                  <a:cubicBezTo>
                    <a:pt x="11120" y="5299"/>
                    <a:pt x="11159" y="5189"/>
                    <a:pt x="11198" y="5095"/>
                  </a:cubicBezTo>
                  <a:cubicBezTo>
                    <a:pt x="10995" y="5189"/>
                    <a:pt x="10792" y="5275"/>
                    <a:pt x="10589" y="5369"/>
                  </a:cubicBezTo>
                  <a:cubicBezTo>
                    <a:pt x="9979" y="5611"/>
                    <a:pt x="9354" y="5783"/>
                    <a:pt x="8737" y="5978"/>
                  </a:cubicBezTo>
                  <a:cubicBezTo>
                    <a:pt x="9042" y="6010"/>
                    <a:pt x="9346" y="6127"/>
                    <a:pt x="9659" y="6174"/>
                  </a:cubicBezTo>
                  <a:close/>
                  <a:moveTo>
                    <a:pt x="3634" y="6080"/>
                  </a:moveTo>
                  <a:cubicBezTo>
                    <a:pt x="3603" y="6057"/>
                    <a:pt x="3579" y="6033"/>
                    <a:pt x="3556" y="6010"/>
                  </a:cubicBezTo>
                  <a:cubicBezTo>
                    <a:pt x="3321" y="5885"/>
                    <a:pt x="3025" y="5814"/>
                    <a:pt x="2798" y="5767"/>
                  </a:cubicBezTo>
                  <a:cubicBezTo>
                    <a:pt x="2368" y="5666"/>
                    <a:pt x="1938" y="5658"/>
                    <a:pt x="1532" y="5494"/>
                  </a:cubicBezTo>
                  <a:cubicBezTo>
                    <a:pt x="1423" y="5455"/>
                    <a:pt x="1313" y="5408"/>
                    <a:pt x="1219" y="5353"/>
                  </a:cubicBezTo>
                  <a:cubicBezTo>
                    <a:pt x="1485" y="5642"/>
                    <a:pt x="1845" y="5853"/>
                    <a:pt x="2634" y="6049"/>
                  </a:cubicBezTo>
                  <a:cubicBezTo>
                    <a:pt x="3884" y="6361"/>
                    <a:pt x="4861" y="7940"/>
                    <a:pt x="4861" y="7940"/>
                  </a:cubicBezTo>
                  <a:lnTo>
                    <a:pt x="5009" y="7643"/>
                  </a:lnTo>
                  <a:cubicBezTo>
                    <a:pt x="4611" y="7072"/>
                    <a:pt x="4158" y="6549"/>
                    <a:pt x="3634" y="6080"/>
                  </a:cubicBezTo>
                  <a:close/>
                  <a:moveTo>
                    <a:pt x="6682" y="9440"/>
                  </a:moveTo>
                  <a:cubicBezTo>
                    <a:pt x="6721" y="9729"/>
                    <a:pt x="6658" y="10042"/>
                    <a:pt x="6682" y="10315"/>
                  </a:cubicBezTo>
                  <a:cubicBezTo>
                    <a:pt x="6705" y="10769"/>
                    <a:pt x="6815" y="11277"/>
                    <a:pt x="7190" y="11558"/>
                  </a:cubicBezTo>
                  <a:cubicBezTo>
                    <a:pt x="7346" y="11417"/>
                    <a:pt x="7487" y="11253"/>
                    <a:pt x="7627" y="11058"/>
                  </a:cubicBezTo>
                  <a:cubicBezTo>
                    <a:pt x="7580" y="10995"/>
                    <a:pt x="7526" y="10909"/>
                    <a:pt x="7487" y="10847"/>
                  </a:cubicBezTo>
                  <a:cubicBezTo>
                    <a:pt x="7283" y="10503"/>
                    <a:pt x="7088" y="10112"/>
                    <a:pt x="6877" y="9729"/>
                  </a:cubicBezTo>
                  <a:cubicBezTo>
                    <a:pt x="6854" y="9714"/>
                    <a:pt x="6822" y="9690"/>
                    <a:pt x="6807" y="9667"/>
                  </a:cubicBezTo>
                  <a:cubicBezTo>
                    <a:pt x="6783" y="9643"/>
                    <a:pt x="6783" y="9628"/>
                    <a:pt x="6799" y="9604"/>
                  </a:cubicBezTo>
                  <a:cubicBezTo>
                    <a:pt x="6752" y="9565"/>
                    <a:pt x="6721" y="9495"/>
                    <a:pt x="6682" y="9440"/>
                  </a:cubicBezTo>
                  <a:close/>
                  <a:moveTo>
                    <a:pt x="6619" y="10628"/>
                  </a:moveTo>
                  <a:cubicBezTo>
                    <a:pt x="6580" y="10409"/>
                    <a:pt x="6572" y="10183"/>
                    <a:pt x="6572" y="9948"/>
                  </a:cubicBezTo>
                  <a:cubicBezTo>
                    <a:pt x="6572" y="9706"/>
                    <a:pt x="6611" y="9448"/>
                    <a:pt x="6533" y="9221"/>
                  </a:cubicBezTo>
                  <a:cubicBezTo>
                    <a:pt x="6361" y="8995"/>
                    <a:pt x="6166" y="8792"/>
                    <a:pt x="5947" y="8635"/>
                  </a:cubicBezTo>
                  <a:cubicBezTo>
                    <a:pt x="5838" y="8620"/>
                    <a:pt x="5775" y="8588"/>
                    <a:pt x="5775" y="8588"/>
                  </a:cubicBezTo>
                  <a:cubicBezTo>
                    <a:pt x="5775" y="8588"/>
                    <a:pt x="5400" y="9065"/>
                    <a:pt x="5181" y="9432"/>
                  </a:cubicBezTo>
                  <a:cubicBezTo>
                    <a:pt x="5494" y="9995"/>
                    <a:pt x="5713" y="10612"/>
                    <a:pt x="5955" y="11214"/>
                  </a:cubicBezTo>
                  <a:cubicBezTo>
                    <a:pt x="6064" y="11472"/>
                    <a:pt x="6166" y="11714"/>
                    <a:pt x="6307" y="11941"/>
                  </a:cubicBezTo>
                  <a:cubicBezTo>
                    <a:pt x="6432" y="11917"/>
                    <a:pt x="6572" y="11878"/>
                    <a:pt x="6705" y="11831"/>
                  </a:cubicBezTo>
                  <a:cubicBezTo>
                    <a:pt x="6846" y="11785"/>
                    <a:pt x="6971" y="11706"/>
                    <a:pt x="7096" y="11605"/>
                  </a:cubicBezTo>
                  <a:cubicBezTo>
                    <a:pt x="6815" y="11386"/>
                    <a:pt x="6682" y="11011"/>
                    <a:pt x="6619" y="10628"/>
                  </a:cubicBezTo>
                  <a:close/>
                  <a:moveTo>
                    <a:pt x="2821" y="6557"/>
                  </a:moveTo>
                  <a:cubicBezTo>
                    <a:pt x="1891" y="6158"/>
                    <a:pt x="977" y="6166"/>
                    <a:pt x="430" y="6752"/>
                  </a:cubicBezTo>
                  <a:cubicBezTo>
                    <a:pt x="719" y="6815"/>
                    <a:pt x="1016" y="6955"/>
                    <a:pt x="1258" y="7088"/>
                  </a:cubicBezTo>
                  <a:cubicBezTo>
                    <a:pt x="1501" y="7205"/>
                    <a:pt x="1735" y="7346"/>
                    <a:pt x="1977" y="7455"/>
                  </a:cubicBezTo>
                  <a:cubicBezTo>
                    <a:pt x="2282" y="7604"/>
                    <a:pt x="2634" y="7580"/>
                    <a:pt x="2946" y="7721"/>
                  </a:cubicBezTo>
                  <a:cubicBezTo>
                    <a:pt x="3431" y="7776"/>
                    <a:pt x="3892" y="7916"/>
                    <a:pt x="4361" y="8112"/>
                  </a:cubicBezTo>
                  <a:cubicBezTo>
                    <a:pt x="4470" y="8151"/>
                    <a:pt x="4595" y="8198"/>
                    <a:pt x="4712" y="8260"/>
                  </a:cubicBezTo>
                  <a:cubicBezTo>
                    <a:pt x="4673" y="8213"/>
                    <a:pt x="3845" y="7010"/>
                    <a:pt x="2821" y="6557"/>
                  </a:cubicBezTo>
                  <a:close/>
                  <a:moveTo>
                    <a:pt x="5564" y="11581"/>
                  </a:moveTo>
                  <a:cubicBezTo>
                    <a:pt x="5572" y="11675"/>
                    <a:pt x="5588" y="11785"/>
                    <a:pt x="5603" y="11902"/>
                  </a:cubicBezTo>
                  <a:cubicBezTo>
                    <a:pt x="5760" y="11956"/>
                    <a:pt x="5939" y="11988"/>
                    <a:pt x="6143" y="11980"/>
                  </a:cubicBezTo>
                  <a:cubicBezTo>
                    <a:pt x="5869" y="11527"/>
                    <a:pt x="5713" y="11003"/>
                    <a:pt x="5525" y="10526"/>
                  </a:cubicBezTo>
                  <a:lnTo>
                    <a:pt x="5494" y="10464"/>
                  </a:lnTo>
                  <a:cubicBezTo>
                    <a:pt x="5533" y="10839"/>
                    <a:pt x="5525" y="11214"/>
                    <a:pt x="5564" y="11581"/>
                  </a:cubicBezTo>
                  <a:close/>
                  <a:moveTo>
                    <a:pt x="5353" y="10104"/>
                  </a:moveTo>
                  <a:cubicBezTo>
                    <a:pt x="5275" y="9925"/>
                    <a:pt x="5189" y="9761"/>
                    <a:pt x="5103" y="9596"/>
                  </a:cubicBezTo>
                  <a:lnTo>
                    <a:pt x="5103" y="9604"/>
                  </a:lnTo>
                  <a:cubicBezTo>
                    <a:pt x="5009" y="9807"/>
                    <a:pt x="4869" y="10620"/>
                    <a:pt x="5025" y="11245"/>
                  </a:cubicBezTo>
                  <a:cubicBezTo>
                    <a:pt x="5095" y="11519"/>
                    <a:pt x="5259" y="11738"/>
                    <a:pt x="5502" y="11863"/>
                  </a:cubicBezTo>
                  <a:cubicBezTo>
                    <a:pt x="5408" y="11284"/>
                    <a:pt x="5478" y="10683"/>
                    <a:pt x="5353" y="1010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4" name="Google Shape;18784;p62"/>
            <p:cNvSpPr/>
            <p:nvPr/>
          </p:nvSpPr>
          <p:spPr>
            <a:xfrm>
              <a:off x="4600045" y="3215055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34" y="188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5" name="Google Shape;18785;p62"/>
            <p:cNvSpPr/>
            <p:nvPr/>
          </p:nvSpPr>
          <p:spPr>
            <a:xfrm>
              <a:off x="4668750" y="326898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6" name="Google Shape;18786;p62"/>
            <p:cNvSpPr/>
            <p:nvPr/>
          </p:nvSpPr>
          <p:spPr>
            <a:xfrm>
              <a:off x="4615741" y="3329640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7" name="Google Shape;18787;p62"/>
            <p:cNvSpPr/>
            <p:nvPr/>
          </p:nvSpPr>
          <p:spPr>
            <a:xfrm>
              <a:off x="4680019" y="3385352"/>
              <a:ext cx="13971" cy="10407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17" y="1"/>
                  </a:moveTo>
                  <a:cubicBezTo>
                    <a:pt x="0" y="1"/>
                    <a:pt x="0" y="180"/>
                    <a:pt x="117" y="180"/>
                  </a:cubicBezTo>
                  <a:cubicBezTo>
                    <a:pt x="242" y="180"/>
                    <a:pt x="242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8" name="Google Shape;18788;p62"/>
            <p:cNvSpPr/>
            <p:nvPr/>
          </p:nvSpPr>
          <p:spPr>
            <a:xfrm>
              <a:off x="4622008" y="3478779"/>
              <a:ext cx="15351" cy="10867"/>
            </a:xfrm>
            <a:custGeom>
              <a:avLst/>
              <a:gdLst/>
              <a:ahLst/>
              <a:cxnLst/>
              <a:rect l="l" t="t" r="r" b="b"/>
              <a:pathLst>
                <a:path w="267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34" y="188"/>
                  </a:lnTo>
                  <a:cubicBezTo>
                    <a:pt x="267" y="188"/>
                    <a:pt x="267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9" name="Google Shape;18789;p62"/>
            <p:cNvSpPr/>
            <p:nvPr/>
          </p:nvSpPr>
          <p:spPr>
            <a:xfrm>
              <a:off x="4552843" y="3437901"/>
              <a:ext cx="14891" cy="10867"/>
            </a:xfrm>
            <a:custGeom>
              <a:avLst/>
              <a:gdLst/>
              <a:ahLst/>
              <a:cxnLst/>
              <a:rect l="l" t="t" r="r" b="b"/>
              <a:pathLst>
                <a:path w="259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41" y="188"/>
                  </a:lnTo>
                  <a:cubicBezTo>
                    <a:pt x="258" y="188"/>
                    <a:pt x="258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0" name="Google Shape;18790;p62"/>
            <p:cNvSpPr/>
            <p:nvPr/>
          </p:nvSpPr>
          <p:spPr>
            <a:xfrm>
              <a:off x="4480515" y="3476134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8" y="0"/>
                  </a:moveTo>
                  <a:cubicBezTo>
                    <a:pt x="0" y="0"/>
                    <a:pt x="0" y="188"/>
                    <a:pt x="118" y="188"/>
                  </a:cubicBezTo>
                  <a:cubicBezTo>
                    <a:pt x="120" y="188"/>
                    <a:pt x="122" y="188"/>
                    <a:pt x="124" y="188"/>
                  </a:cubicBezTo>
                  <a:cubicBezTo>
                    <a:pt x="235" y="188"/>
                    <a:pt x="23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1" name="Google Shape;18791;p62"/>
            <p:cNvSpPr/>
            <p:nvPr/>
          </p:nvSpPr>
          <p:spPr>
            <a:xfrm>
              <a:off x="4602690" y="3538573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2" name="Google Shape;18792;p62"/>
            <p:cNvSpPr/>
            <p:nvPr/>
          </p:nvSpPr>
          <p:spPr>
            <a:xfrm>
              <a:off x="4635059" y="3585718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2" y="189"/>
                    <a:pt x="125" y="189"/>
                  </a:cubicBezTo>
                  <a:cubicBezTo>
                    <a:pt x="235" y="189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3" name="Google Shape;18793;p62"/>
            <p:cNvSpPr/>
            <p:nvPr/>
          </p:nvSpPr>
          <p:spPr>
            <a:xfrm>
              <a:off x="4517369" y="3617167"/>
              <a:ext cx="14431" cy="10867"/>
            </a:xfrm>
            <a:custGeom>
              <a:avLst/>
              <a:gdLst/>
              <a:ahLst/>
              <a:cxnLst/>
              <a:rect l="l" t="t" r="r" b="b"/>
              <a:pathLst>
                <a:path w="251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50" y="188"/>
                    <a:pt x="250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4" name="Google Shape;18794;p62"/>
            <p:cNvSpPr/>
            <p:nvPr/>
          </p:nvSpPr>
          <p:spPr>
            <a:xfrm>
              <a:off x="4797249" y="368995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5" name="Google Shape;18795;p62"/>
            <p:cNvSpPr/>
            <p:nvPr/>
          </p:nvSpPr>
          <p:spPr>
            <a:xfrm>
              <a:off x="4772527" y="3609118"/>
              <a:ext cx="14029" cy="10809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43" y="188"/>
                    <a:pt x="24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6" name="Google Shape;18796;p62"/>
            <p:cNvSpPr/>
            <p:nvPr/>
          </p:nvSpPr>
          <p:spPr>
            <a:xfrm>
              <a:off x="4869576" y="360233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7" name="Google Shape;18797;p62"/>
            <p:cNvSpPr/>
            <p:nvPr/>
          </p:nvSpPr>
          <p:spPr>
            <a:xfrm>
              <a:off x="4822834" y="3514770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8" name="Google Shape;18798;p62"/>
            <p:cNvSpPr/>
            <p:nvPr/>
          </p:nvSpPr>
          <p:spPr>
            <a:xfrm>
              <a:off x="4971110" y="3489128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3" y="188"/>
                    <a:pt x="125" y="188"/>
                  </a:cubicBezTo>
                  <a:cubicBezTo>
                    <a:pt x="235" y="188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9" name="Google Shape;18799;p62"/>
            <p:cNvSpPr/>
            <p:nvPr/>
          </p:nvSpPr>
          <p:spPr>
            <a:xfrm>
              <a:off x="4880845" y="3446928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7" y="0"/>
                  </a:moveTo>
                  <a:cubicBezTo>
                    <a:pt x="0" y="0"/>
                    <a:pt x="0" y="188"/>
                    <a:pt x="117" y="188"/>
                  </a:cubicBezTo>
                  <a:cubicBezTo>
                    <a:pt x="234" y="188"/>
                    <a:pt x="234" y="0"/>
                    <a:pt x="1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00" name="Google Shape;18800;p62"/>
            <p:cNvSpPr/>
            <p:nvPr/>
          </p:nvSpPr>
          <p:spPr>
            <a:xfrm>
              <a:off x="4957024" y="3347636"/>
              <a:ext cx="17019" cy="12189"/>
            </a:xfrm>
            <a:custGeom>
              <a:avLst/>
              <a:gdLst/>
              <a:ahLst/>
              <a:cxnLst/>
              <a:rect l="l" t="t" r="r" b="b"/>
              <a:pathLst>
                <a:path w="296" h="212" extrusionOk="0">
                  <a:moveTo>
                    <a:pt x="158" y="0"/>
                  </a:moveTo>
                  <a:cubicBezTo>
                    <a:pt x="135" y="0"/>
                    <a:pt x="111" y="9"/>
                    <a:pt x="89" y="31"/>
                  </a:cubicBezTo>
                  <a:lnTo>
                    <a:pt x="74" y="47"/>
                  </a:lnTo>
                  <a:cubicBezTo>
                    <a:pt x="0" y="115"/>
                    <a:pt x="71" y="211"/>
                    <a:pt x="147" y="211"/>
                  </a:cubicBezTo>
                  <a:cubicBezTo>
                    <a:pt x="168" y="211"/>
                    <a:pt x="188" y="204"/>
                    <a:pt x="207" y="188"/>
                  </a:cubicBezTo>
                  <a:lnTo>
                    <a:pt x="230" y="164"/>
                  </a:lnTo>
                  <a:cubicBezTo>
                    <a:pt x="296" y="98"/>
                    <a:pt x="233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9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00" end="61845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9651" y="62666"/>
            <a:ext cx="851126" cy="85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0" y="41184"/>
            <a:ext cx="531908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Discussion Questions on p.32</a:t>
            </a:r>
            <a:endParaRPr lang="en-US" sz="28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70"/>
          <a:stretch/>
        </p:blipFill>
        <p:spPr>
          <a:xfrm>
            <a:off x="-110262" y="492811"/>
            <a:ext cx="4753585" cy="43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648325" y="575934"/>
            <a:ext cx="4356529" cy="3652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36A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Why did the villagers start charging toward John?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What ingredients did the women </a:t>
            </a:r>
            <a:r>
              <a:rPr lang="en-US" sz="1200" b="1" dirty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add to the </a:t>
            </a:r>
            <a:r>
              <a:rPr lang="en-US" sz="1200" b="1" dirty="0" smtClean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pot?</a:t>
            </a:r>
            <a:endParaRPr lang="en-US" sz="1200" b="1" dirty="0">
              <a:solidFill>
                <a:srgbClr val="FC4E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b="1" dirty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did the people do as the soup simmered</a:t>
            </a:r>
            <a:r>
              <a:rPr lang="en-US" sz="1200" b="1" dirty="0" smtClean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rgbClr val="FF87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rgbClr val="FF87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ask each person to </a:t>
            </a:r>
            <a:r>
              <a:rPr lang="en-US" sz="1200" b="1" dirty="0" smtClean="0">
                <a:solidFill>
                  <a:srgbClr val="FF87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bring?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Why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John say, "This is too much soup for me to eat alone</a:t>
            </a: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this story teach about sharing and helping others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1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What do the following pronouns refer to?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sz="1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4)   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11)</a:t>
            </a:r>
            <a:endParaRPr lang="en-US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75" t="432" r="-12062" b="-432"/>
          <a:stretch/>
        </p:blipFill>
        <p:spPr>
          <a:xfrm flipH="1">
            <a:off x="3698554" y="619760"/>
            <a:ext cx="1061459" cy="156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080"/>
          <a:stretch/>
        </p:blipFill>
        <p:spPr bwMode="auto">
          <a:xfrm>
            <a:off x="7475373" y="3796218"/>
            <a:ext cx="1597463" cy="126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7"/>
          <a:srcRect l="22526" t="7361" r="58976" b="51242"/>
          <a:stretch/>
        </p:blipFill>
        <p:spPr>
          <a:xfrm>
            <a:off x="6711401" y="4104978"/>
            <a:ext cx="956782" cy="98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6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0" y="27585"/>
            <a:ext cx="207300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70"/>
          <a:stretch/>
        </p:blipFill>
        <p:spPr>
          <a:xfrm>
            <a:off x="-110940" y="533799"/>
            <a:ext cx="4753585" cy="43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692572" y="209205"/>
            <a:ext cx="4356529" cy="4862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buAutoNum type="arabicPeriod"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Why did the villagers start charging toward John?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What ingredients did the women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add to the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pot?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did the people do as the soup simmered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ask each person to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bring?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Why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John say, "This is too much soup for me to eat alone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this story teach about sharing and helping others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do the following pronouns refer to?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4)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11)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75" t="432" r="-12062" b="-432"/>
          <a:stretch/>
        </p:blipFill>
        <p:spPr>
          <a:xfrm flipH="1">
            <a:off x="3698554" y="687611"/>
            <a:ext cx="1061459" cy="156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659120" y="454680"/>
              <a:ext cx="213480" cy="39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3280" y="390960"/>
                <a:ext cx="2451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4714200" y="1120320"/>
              <a:ext cx="222840" cy="5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8360" y="1056600"/>
                <a:ext cx="2548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5401800" y="1149480"/>
              <a:ext cx="849600" cy="36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85960" y="1086120"/>
                <a:ext cx="8812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/>
              <p14:cNvContentPartPr/>
              <p14:nvPr/>
            </p14:nvContentPartPr>
            <p14:xfrm>
              <a:off x="209880" y="1639800"/>
              <a:ext cx="339480" cy="1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040" y="1576440"/>
                <a:ext cx="371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/>
              <p14:cNvContentPartPr/>
              <p14:nvPr/>
            </p14:nvContentPartPr>
            <p14:xfrm>
              <a:off x="1359360" y="2159280"/>
              <a:ext cx="46836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43520" y="2095920"/>
                <a:ext cx="500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/>
              <p14:cNvContentPartPr/>
              <p14:nvPr/>
            </p14:nvContentPartPr>
            <p14:xfrm>
              <a:off x="4723920" y="1503360"/>
              <a:ext cx="184320" cy="39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07720" y="1440000"/>
                <a:ext cx="2163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/>
              <p14:cNvContentPartPr/>
              <p14:nvPr/>
            </p14:nvContentPartPr>
            <p14:xfrm>
              <a:off x="151873" y="2826237"/>
              <a:ext cx="3132000" cy="65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6033" y="2762877"/>
                <a:ext cx="316404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/>
              <p14:cNvContentPartPr/>
              <p14:nvPr/>
            </p14:nvContentPartPr>
            <p14:xfrm>
              <a:off x="4746947" y="1873440"/>
              <a:ext cx="178200" cy="36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31107" y="1810080"/>
                <a:ext cx="209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/>
              <p14:cNvContentPartPr/>
              <p14:nvPr/>
            </p14:nvContentPartPr>
            <p14:xfrm>
              <a:off x="3167640" y="3114000"/>
              <a:ext cx="123372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51440" y="3050640"/>
                <a:ext cx="1265760" cy="1501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4753585" y="571890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They smelled the nice aroma of the stone soup and wanted to see what was happening.</a:t>
            </a:r>
            <a:endParaRPr lang="en-US" sz="1200" b="1" cap="none" spc="0" dirty="0">
              <a:ln/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816080" y="2705384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John wanted to encourage the villagers to join him and share the soup. </a:t>
            </a:r>
            <a:endParaRPr lang="en-US" sz="1200" b="1" cap="none" spc="0" dirty="0">
              <a:ln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760013" y="3765396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rgbClr val="CB41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 people share what they have, they can make something great that everyone can enjoy. </a:t>
            </a:r>
            <a:endParaRPr lang="en-US" sz="1200" b="1" cap="none" spc="0" dirty="0">
              <a:ln/>
              <a:solidFill>
                <a:srgbClr val="CB41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Rectangle 185"/>
          <p:cNvSpPr/>
          <p:nvPr/>
        </p:nvSpPr>
        <p:spPr>
          <a:xfrm>
            <a:off x="0" y="74252"/>
            <a:ext cx="207300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70"/>
          <a:stretch/>
        </p:blipFill>
        <p:spPr>
          <a:xfrm>
            <a:off x="-110940" y="533799"/>
            <a:ext cx="4753585" cy="43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692572" y="209205"/>
            <a:ext cx="4356529" cy="4862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buAutoNum type="arabicPeriod"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Why did the villagers start charging toward John?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What ingredients did the women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add to the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pot?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did the people do as the soup simmered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ask each person to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bring?</a:t>
            </a:r>
          </a:p>
          <a:p>
            <a:pPr>
              <a:lnSpc>
                <a:spcPct val="200000"/>
              </a:lnSpc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Why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John say, "This is too much soup for me to eat alone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lnSpc>
                <a:spcPct val="200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does this story teach about sharing and helping others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do the following pronouns refer to?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4)   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(line 11)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75" t="432" r="-12062" b="-432"/>
          <a:stretch/>
        </p:blipFill>
        <p:spPr>
          <a:xfrm flipH="1">
            <a:off x="3698554" y="687611"/>
            <a:ext cx="1061459" cy="156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659120" y="454680"/>
              <a:ext cx="213480" cy="39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3280" y="390960"/>
                <a:ext cx="2451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4714200" y="1120320"/>
              <a:ext cx="222840" cy="5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8360" y="1056600"/>
                <a:ext cx="2548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5401800" y="1149480"/>
              <a:ext cx="849600" cy="36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85960" y="1086120"/>
                <a:ext cx="8812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/>
              <p14:cNvContentPartPr/>
              <p14:nvPr/>
            </p14:nvContentPartPr>
            <p14:xfrm>
              <a:off x="209880" y="1639800"/>
              <a:ext cx="339480" cy="1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040" y="1576440"/>
                <a:ext cx="371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/>
              <p14:cNvContentPartPr/>
              <p14:nvPr/>
            </p14:nvContentPartPr>
            <p14:xfrm>
              <a:off x="1359360" y="2159280"/>
              <a:ext cx="46836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43520" y="2095920"/>
                <a:ext cx="500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/>
              <p14:cNvContentPartPr/>
              <p14:nvPr/>
            </p14:nvContentPartPr>
            <p14:xfrm>
              <a:off x="4723920" y="1503360"/>
              <a:ext cx="184320" cy="39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07720" y="1440000"/>
                <a:ext cx="2163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/>
              <p14:cNvContentPartPr/>
              <p14:nvPr/>
            </p14:nvContentPartPr>
            <p14:xfrm>
              <a:off x="151873" y="2826237"/>
              <a:ext cx="3132000" cy="65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6033" y="2762877"/>
                <a:ext cx="316404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/>
              <p14:cNvContentPartPr/>
              <p14:nvPr/>
            </p14:nvContentPartPr>
            <p14:xfrm>
              <a:off x="4743000" y="1873440"/>
              <a:ext cx="178200" cy="36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27160" y="1810080"/>
                <a:ext cx="209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/>
              <p14:cNvContentPartPr/>
              <p14:nvPr/>
            </p14:nvContentPartPr>
            <p14:xfrm>
              <a:off x="3167640" y="3114000"/>
              <a:ext cx="123372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51440" y="3050640"/>
                <a:ext cx="1265760" cy="1501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4753585" y="571890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They smelled the nice aroma of the stone soup and wanted to see what was happening.</a:t>
            </a:r>
            <a:endParaRPr lang="en-US" sz="1200" b="1" cap="none" spc="0" dirty="0">
              <a:ln/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816080" y="2705384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John wanted to encourage the villagers to join him and share the soup. </a:t>
            </a:r>
            <a:endParaRPr lang="en-US" sz="1200" b="1" cap="none" spc="0" dirty="0">
              <a:ln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760013" y="3765396"/>
            <a:ext cx="42379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cap="none" spc="0" dirty="0" smtClean="0">
                <a:ln/>
                <a:solidFill>
                  <a:srgbClr val="CB41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 people share what they have, they can make something great that everyone can enjoy. </a:t>
            </a:r>
            <a:endParaRPr lang="en-US" sz="1200" b="1" cap="none" spc="0" dirty="0">
              <a:ln/>
              <a:solidFill>
                <a:srgbClr val="CB41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/>
              <p14:cNvContentPartPr/>
              <p14:nvPr/>
            </p14:nvContentPartPr>
            <p14:xfrm>
              <a:off x="90360" y="1445040"/>
              <a:ext cx="4911480" cy="3114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000" y="1435680"/>
                <a:ext cx="4930200" cy="31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90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7" name="Google Shape;17637;p57"/>
          <p:cNvSpPr/>
          <p:nvPr/>
        </p:nvSpPr>
        <p:spPr>
          <a:xfrm>
            <a:off x="1357550" y="2072462"/>
            <a:ext cx="943200" cy="94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645" name="Google Shape;17645;p57"/>
          <p:cNvGrpSpPr/>
          <p:nvPr/>
        </p:nvGrpSpPr>
        <p:grpSpPr>
          <a:xfrm rot="4182559">
            <a:off x="786426" y="4062658"/>
            <a:ext cx="814155" cy="968287"/>
            <a:chOff x="2810723" y="1009192"/>
            <a:chExt cx="1029293" cy="1224155"/>
          </a:xfrm>
        </p:grpSpPr>
        <p:sp>
          <p:nvSpPr>
            <p:cNvPr id="17646" name="Google Shape;17646;p57"/>
            <p:cNvSpPr/>
            <p:nvPr/>
          </p:nvSpPr>
          <p:spPr>
            <a:xfrm>
              <a:off x="2854125" y="1036100"/>
              <a:ext cx="979275" cy="719575"/>
            </a:xfrm>
            <a:custGeom>
              <a:avLst/>
              <a:gdLst/>
              <a:ahLst/>
              <a:cxnLst/>
              <a:rect l="l" t="t" r="r" b="b"/>
              <a:pathLst>
                <a:path w="39171" h="28783" extrusionOk="0">
                  <a:moveTo>
                    <a:pt x="11201" y="3128"/>
                  </a:moveTo>
                  <a:lnTo>
                    <a:pt x="3817" y="9135"/>
                  </a:lnTo>
                  <a:lnTo>
                    <a:pt x="876" y="13891"/>
                  </a:lnTo>
                  <a:lnTo>
                    <a:pt x="0" y="17708"/>
                  </a:lnTo>
                  <a:lnTo>
                    <a:pt x="626" y="21400"/>
                  </a:lnTo>
                  <a:lnTo>
                    <a:pt x="4443" y="24278"/>
                  </a:lnTo>
                  <a:lnTo>
                    <a:pt x="8573" y="25967"/>
                  </a:lnTo>
                  <a:lnTo>
                    <a:pt x="12452" y="26343"/>
                  </a:lnTo>
                  <a:lnTo>
                    <a:pt x="14142" y="27094"/>
                  </a:lnTo>
                  <a:lnTo>
                    <a:pt x="21400" y="28345"/>
                  </a:lnTo>
                  <a:lnTo>
                    <a:pt x="33477" y="28783"/>
                  </a:lnTo>
                  <a:lnTo>
                    <a:pt x="36981" y="27719"/>
                  </a:lnTo>
                  <a:lnTo>
                    <a:pt x="38608" y="25404"/>
                  </a:lnTo>
                  <a:lnTo>
                    <a:pt x="39171" y="24466"/>
                  </a:lnTo>
                  <a:lnTo>
                    <a:pt x="37982" y="16769"/>
                  </a:lnTo>
                  <a:lnTo>
                    <a:pt x="34854" y="8572"/>
                  </a:lnTo>
                  <a:lnTo>
                    <a:pt x="29973" y="3128"/>
                  </a:lnTo>
                  <a:lnTo>
                    <a:pt x="23841" y="1063"/>
                  </a:lnTo>
                  <a:lnTo>
                    <a:pt x="19836" y="0"/>
                  </a:lnTo>
                  <a:lnTo>
                    <a:pt x="14017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47" name="Google Shape;17647;p57"/>
            <p:cNvSpPr/>
            <p:nvPr/>
          </p:nvSpPr>
          <p:spPr>
            <a:xfrm>
              <a:off x="3037517" y="1750462"/>
              <a:ext cx="350674" cy="482885"/>
            </a:xfrm>
            <a:custGeom>
              <a:avLst/>
              <a:gdLst/>
              <a:ahLst/>
              <a:cxnLst/>
              <a:rect l="l" t="t" r="r" b="b"/>
              <a:pathLst>
                <a:path w="7745" h="10665" extrusionOk="0">
                  <a:moveTo>
                    <a:pt x="6615" y="4062"/>
                  </a:moveTo>
                  <a:cubicBezTo>
                    <a:pt x="6711" y="4062"/>
                    <a:pt x="6786" y="4102"/>
                    <a:pt x="6815" y="4188"/>
                  </a:cubicBezTo>
                  <a:cubicBezTo>
                    <a:pt x="6854" y="4329"/>
                    <a:pt x="6877" y="4462"/>
                    <a:pt x="6901" y="4602"/>
                  </a:cubicBezTo>
                  <a:cubicBezTo>
                    <a:pt x="7018" y="5306"/>
                    <a:pt x="7182" y="6009"/>
                    <a:pt x="7143" y="6751"/>
                  </a:cubicBezTo>
                  <a:lnTo>
                    <a:pt x="7143" y="7392"/>
                  </a:lnTo>
                  <a:cubicBezTo>
                    <a:pt x="7143" y="7642"/>
                    <a:pt x="7057" y="7884"/>
                    <a:pt x="6940" y="8103"/>
                  </a:cubicBezTo>
                  <a:cubicBezTo>
                    <a:pt x="6854" y="8259"/>
                    <a:pt x="6736" y="8377"/>
                    <a:pt x="6580" y="8470"/>
                  </a:cubicBezTo>
                  <a:cubicBezTo>
                    <a:pt x="6517" y="8505"/>
                    <a:pt x="6454" y="8522"/>
                    <a:pt x="6396" y="8522"/>
                  </a:cubicBezTo>
                  <a:cubicBezTo>
                    <a:pt x="6246" y="8522"/>
                    <a:pt x="6128" y="8412"/>
                    <a:pt x="6111" y="8220"/>
                  </a:cubicBezTo>
                  <a:cubicBezTo>
                    <a:pt x="6096" y="8119"/>
                    <a:pt x="6119" y="8009"/>
                    <a:pt x="6150" y="7900"/>
                  </a:cubicBezTo>
                  <a:cubicBezTo>
                    <a:pt x="6268" y="7494"/>
                    <a:pt x="6361" y="7087"/>
                    <a:pt x="6424" y="6673"/>
                  </a:cubicBezTo>
                  <a:cubicBezTo>
                    <a:pt x="6502" y="6142"/>
                    <a:pt x="6510" y="5618"/>
                    <a:pt x="6424" y="5087"/>
                  </a:cubicBezTo>
                  <a:cubicBezTo>
                    <a:pt x="6385" y="4852"/>
                    <a:pt x="6393" y="4618"/>
                    <a:pt x="6385" y="4384"/>
                  </a:cubicBezTo>
                  <a:cubicBezTo>
                    <a:pt x="6369" y="4313"/>
                    <a:pt x="6393" y="4258"/>
                    <a:pt x="6408" y="4196"/>
                  </a:cubicBezTo>
                  <a:cubicBezTo>
                    <a:pt x="6440" y="4118"/>
                    <a:pt x="6502" y="4071"/>
                    <a:pt x="6588" y="4063"/>
                  </a:cubicBezTo>
                  <a:cubicBezTo>
                    <a:pt x="6597" y="4062"/>
                    <a:pt x="6606" y="4062"/>
                    <a:pt x="6615" y="4062"/>
                  </a:cubicBezTo>
                  <a:close/>
                  <a:moveTo>
                    <a:pt x="1814" y="5814"/>
                  </a:moveTo>
                  <a:cubicBezTo>
                    <a:pt x="1953" y="5814"/>
                    <a:pt x="2059" y="5907"/>
                    <a:pt x="2071" y="6071"/>
                  </a:cubicBezTo>
                  <a:cubicBezTo>
                    <a:pt x="2087" y="6282"/>
                    <a:pt x="2071" y="6478"/>
                    <a:pt x="2071" y="6681"/>
                  </a:cubicBezTo>
                  <a:cubicBezTo>
                    <a:pt x="2071" y="6728"/>
                    <a:pt x="2071" y="6767"/>
                    <a:pt x="2063" y="6806"/>
                  </a:cubicBezTo>
                  <a:cubicBezTo>
                    <a:pt x="1993" y="7306"/>
                    <a:pt x="2212" y="7689"/>
                    <a:pt x="2540" y="8017"/>
                  </a:cubicBezTo>
                  <a:lnTo>
                    <a:pt x="2806" y="8283"/>
                  </a:lnTo>
                  <a:cubicBezTo>
                    <a:pt x="2861" y="8338"/>
                    <a:pt x="2923" y="8392"/>
                    <a:pt x="2962" y="8455"/>
                  </a:cubicBezTo>
                  <a:cubicBezTo>
                    <a:pt x="3134" y="8752"/>
                    <a:pt x="2962" y="9080"/>
                    <a:pt x="2618" y="9096"/>
                  </a:cubicBezTo>
                  <a:cubicBezTo>
                    <a:pt x="2548" y="9096"/>
                    <a:pt x="2462" y="9080"/>
                    <a:pt x="2392" y="9064"/>
                  </a:cubicBezTo>
                  <a:cubicBezTo>
                    <a:pt x="2235" y="9017"/>
                    <a:pt x="2071" y="8947"/>
                    <a:pt x="1915" y="8885"/>
                  </a:cubicBezTo>
                  <a:cubicBezTo>
                    <a:pt x="1243" y="8627"/>
                    <a:pt x="985" y="8088"/>
                    <a:pt x="946" y="7423"/>
                  </a:cubicBezTo>
                  <a:cubicBezTo>
                    <a:pt x="930" y="7087"/>
                    <a:pt x="938" y="6767"/>
                    <a:pt x="1063" y="6454"/>
                  </a:cubicBezTo>
                  <a:cubicBezTo>
                    <a:pt x="1157" y="6251"/>
                    <a:pt x="1274" y="6071"/>
                    <a:pt x="1454" y="5946"/>
                  </a:cubicBezTo>
                  <a:cubicBezTo>
                    <a:pt x="1540" y="5900"/>
                    <a:pt x="1626" y="5860"/>
                    <a:pt x="1712" y="5829"/>
                  </a:cubicBezTo>
                  <a:cubicBezTo>
                    <a:pt x="1747" y="5819"/>
                    <a:pt x="1782" y="5814"/>
                    <a:pt x="1814" y="5814"/>
                  </a:cubicBezTo>
                  <a:close/>
                  <a:moveTo>
                    <a:pt x="4920" y="1"/>
                  </a:moveTo>
                  <a:cubicBezTo>
                    <a:pt x="4886" y="1"/>
                    <a:pt x="4848" y="6"/>
                    <a:pt x="4806" y="15"/>
                  </a:cubicBezTo>
                  <a:cubicBezTo>
                    <a:pt x="4673" y="47"/>
                    <a:pt x="4541" y="117"/>
                    <a:pt x="4447" y="211"/>
                  </a:cubicBezTo>
                  <a:cubicBezTo>
                    <a:pt x="4258" y="395"/>
                    <a:pt x="4203" y="471"/>
                    <a:pt x="4074" y="471"/>
                  </a:cubicBezTo>
                  <a:cubicBezTo>
                    <a:pt x="3989" y="471"/>
                    <a:pt x="3872" y="438"/>
                    <a:pt x="3665" y="383"/>
                  </a:cubicBezTo>
                  <a:cubicBezTo>
                    <a:pt x="3634" y="437"/>
                    <a:pt x="3603" y="500"/>
                    <a:pt x="3595" y="554"/>
                  </a:cubicBezTo>
                  <a:cubicBezTo>
                    <a:pt x="3478" y="1250"/>
                    <a:pt x="3204" y="1875"/>
                    <a:pt x="2876" y="2477"/>
                  </a:cubicBezTo>
                  <a:cubicBezTo>
                    <a:pt x="2493" y="3180"/>
                    <a:pt x="2024" y="3829"/>
                    <a:pt x="1571" y="4485"/>
                  </a:cubicBezTo>
                  <a:cubicBezTo>
                    <a:pt x="1212" y="5001"/>
                    <a:pt x="868" y="5517"/>
                    <a:pt x="587" y="6071"/>
                  </a:cubicBezTo>
                  <a:cubicBezTo>
                    <a:pt x="415" y="6423"/>
                    <a:pt x="266" y="6775"/>
                    <a:pt x="157" y="7158"/>
                  </a:cubicBezTo>
                  <a:cubicBezTo>
                    <a:pt x="0" y="7712"/>
                    <a:pt x="86" y="8236"/>
                    <a:pt x="422" y="8713"/>
                  </a:cubicBezTo>
                  <a:cubicBezTo>
                    <a:pt x="805" y="9236"/>
                    <a:pt x="1282" y="9658"/>
                    <a:pt x="1845" y="9971"/>
                  </a:cubicBezTo>
                  <a:cubicBezTo>
                    <a:pt x="2603" y="10393"/>
                    <a:pt x="3408" y="10604"/>
                    <a:pt x="4259" y="10658"/>
                  </a:cubicBezTo>
                  <a:cubicBezTo>
                    <a:pt x="4325" y="10663"/>
                    <a:pt x="4389" y="10665"/>
                    <a:pt x="4453" y="10665"/>
                  </a:cubicBezTo>
                  <a:cubicBezTo>
                    <a:pt x="5110" y="10665"/>
                    <a:pt x="5702" y="10448"/>
                    <a:pt x="6236" y="10049"/>
                  </a:cubicBezTo>
                  <a:cubicBezTo>
                    <a:pt x="6862" y="9572"/>
                    <a:pt x="7260" y="8924"/>
                    <a:pt x="7494" y="8181"/>
                  </a:cubicBezTo>
                  <a:cubicBezTo>
                    <a:pt x="7745" y="7376"/>
                    <a:pt x="7745" y="6556"/>
                    <a:pt x="7651" y="5720"/>
                  </a:cubicBezTo>
                  <a:cubicBezTo>
                    <a:pt x="7580" y="5126"/>
                    <a:pt x="7463" y="4524"/>
                    <a:pt x="7369" y="3922"/>
                  </a:cubicBezTo>
                  <a:cubicBezTo>
                    <a:pt x="7221" y="3039"/>
                    <a:pt x="7088" y="2141"/>
                    <a:pt x="7221" y="1227"/>
                  </a:cubicBezTo>
                  <a:cubicBezTo>
                    <a:pt x="7229" y="1172"/>
                    <a:pt x="7221" y="1101"/>
                    <a:pt x="7221" y="1047"/>
                  </a:cubicBezTo>
                  <a:cubicBezTo>
                    <a:pt x="6901" y="1141"/>
                    <a:pt x="6713" y="1398"/>
                    <a:pt x="6557" y="1641"/>
                  </a:cubicBezTo>
                  <a:cubicBezTo>
                    <a:pt x="6455" y="1797"/>
                    <a:pt x="6361" y="1961"/>
                    <a:pt x="6213" y="2078"/>
                  </a:cubicBezTo>
                  <a:cubicBezTo>
                    <a:pt x="6155" y="2128"/>
                    <a:pt x="6098" y="2154"/>
                    <a:pt x="6043" y="2154"/>
                  </a:cubicBezTo>
                  <a:cubicBezTo>
                    <a:pt x="5986" y="2154"/>
                    <a:pt x="5932" y="2126"/>
                    <a:pt x="5885" y="2070"/>
                  </a:cubicBezTo>
                  <a:cubicBezTo>
                    <a:pt x="5768" y="1930"/>
                    <a:pt x="5627" y="1789"/>
                    <a:pt x="5557" y="1617"/>
                  </a:cubicBezTo>
                  <a:cubicBezTo>
                    <a:pt x="5416" y="1297"/>
                    <a:pt x="5260" y="976"/>
                    <a:pt x="5260" y="601"/>
                  </a:cubicBezTo>
                  <a:cubicBezTo>
                    <a:pt x="5260" y="476"/>
                    <a:pt x="5236" y="359"/>
                    <a:pt x="5189" y="242"/>
                  </a:cubicBezTo>
                  <a:cubicBezTo>
                    <a:pt x="5127" y="75"/>
                    <a:pt x="5050" y="1"/>
                    <a:pt x="4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8" name="Google Shape;17648;p57"/>
            <p:cNvSpPr/>
            <p:nvPr/>
          </p:nvSpPr>
          <p:spPr>
            <a:xfrm>
              <a:off x="2813213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9" name="Google Shape;17649;p57"/>
            <p:cNvSpPr/>
            <p:nvPr/>
          </p:nvSpPr>
          <p:spPr>
            <a:xfrm>
              <a:off x="3191414" y="1565008"/>
              <a:ext cx="224033" cy="283618"/>
            </a:xfrm>
            <a:custGeom>
              <a:avLst/>
              <a:gdLst/>
              <a:ahLst/>
              <a:cxnLst/>
              <a:rect l="l" t="t" r="r" b="b"/>
              <a:pathLst>
                <a:path w="4948" h="6264" extrusionOk="0">
                  <a:moveTo>
                    <a:pt x="1876" y="1"/>
                  </a:moveTo>
                  <a:cubicBezTo>
                    <a:pt x="1650" y="1"/>
                    <a:pt x="1439" y="9"/>
                    <a:pt x="1220" y="9"/>
                  </a:cubicBezTo>
                  <a:cubicBezTo>
                    <a:pt x="1040" y="71"/>
                    <a:pt x="845" y="126"/>
                    <a:pt x="657" y="188"/>
                  </a:cubicBezTo>
                  <a:cubicBezTo>
                    <a:pt x="563" y="274"/>
                    <a:pt x="462" y="376"/>
                    <a:pt x="368" y="462"/>
                  </a:cubicBezTo>
                  <a:cubicBezTo>
                    <a:pt x="204" y="712"/>
                    <a:pt x="95" y="978"/>
                    <a:pt x="71" y="1282"/>
                  </a:cubicBezTo>
                  <a:cubicBezTo>
                    <a:pt x="63" y="1322"/>
                    <a:pt x="24" y="1361"/>
                    <a:pt x="1" y="1400"/>
                  </a:cubicBezTo>
                  <a:cubicBezTo>
                    <a:pt x="24" y="1744"/>
                    <a:pt x="48" y="2072"/>
                    <a:pt x="71" y="2416"/>
                  </a:cubicBezTo>
                  <a:cubicBezTo>
                    <a:pt x="134" y="2736"/>
                    <a:pt x="196" y="3056"/>
                    <a:pt x="259" y="3385"/>
                  </a:cubicBezTo>
                  <a:cubicBezTo>
                    <a:pt x="259" y="3752"/>
                    <a:pt x="266" y="4127"/>
                    <a:pt x="274" y="4494"/>
                  </a:cubicBezTo>
                  <a:cubicBezTo>
                    <a:pt x="488" y="4554"/>
                    <a:pt x="606" y="4588"/>
                    <a:pt x="690" y="4588"/>
                  </a:cubicBezTo>
                  <a:cubicBezTo>
                    <a:pt x="816" y="4588"/>
                    <a:pt x="869" y="4512"/>
                    <a:pt x="1056" y="4330"/>
                  </a:cubicBezTo>
                  <a:cubicBezTo>
                    <a:pt x="1157" y="4228"/>
                    <a:pt x="1282" y="4166"/>
                    <a:pt x="1423" y="4135"/>
                  </a:cubicBezTo>
                  <a:cubicBezTo>
                    <a:pt x="1467" y="4125"/>
                    <a:pt x="1506" y="4119"/>
                    <a:pt x="1540" y="4119"/>
                  </a:cubicBezTo>
                  <a:cubicBezTo>
                    <a:pt x="1666" y="4119"/>
                    <a:pt x="1737" y="4190"/>
                    <a:pt x="1798" y="4361"/>
                  </a:cubicBezTo>
                  <a:cubicBezTo>
                    <a:pt x="1853" y="4479"/>
                    <a:pt x="1868" y="4596"/>
                    <a:pt x="1868" y="4721"/>
                  </a:cubicBezTo>
                  <a:cubicBezTo>
                    <a:pt x="1868" y="5088"/>
                    <a:pt x="2025" y="5416"/>
                    <a:pt x="2173" y="5737"/>
                  </a:cubicBezTo>
                  <a:cubicBezTo>
                    <a:pt x="2243" y="5901"/>
                    <a:pt x="2376" y="6049"/>
                    <a:pt x="2494" y="6182"/>
                  </a:cubicBezTo>
                  <a:cubicBezTo>
                    <a:pt x="2545" y="6238"/>
                    <a:pt x="2601" y="6263"/>
                    <a:pt x="2659" y="6263"/>
                  </a:cubicBezTo>
                  <a:cubicBezTo>
                    <a:pt x="2715" y="6263"/>
                    <a:pt x="2772" y="6240"/>
                    <a:pt x="2830" y="6198"/>
                  </a:cubicBezTo>
                  <a:cubicBezTo>
                    <a:pt x="2986" y="6081"/>
                    <a:pt x="3072" y="5909"/>
                    <a:pt x="3166" y="5752"/>
                  </a:cubicBezTo>
                  <a:cubicBezTo>
                    <a:pt x="3322" y="5494"/>
                    <a:pt x="3509" y="5229"/>
                    <a:pt x="3830" y="5143"/>
                  </a:cubicBezTo>
                  <a:cubicBezTo>
                    <a:pt x="3869" y="5026"/>
                    <a:pt x="3908" y="4908"/>
                    <a:pt x="3939" y="4791"/>
                  </a:cubicBezTo>
                  <a:cubicBezTo>
                    <a:pt x="4017" y="4494"/>
                    <a:pt x="4080" y="4189"/>
                    <a:pt x="4213" y="3916"/>
                  </a:cubicBezTo>
                  <a:cubicBezTo>
                    <a:pt x="4291" y="3666"/>
                    <a:pt x="4338" y="3400"/>
                    <a:pt x="4486" y="3174"/>
                  </a:cubicBezTo>
                  <a:cubicBezTo>
                    <a:pt x="4564" y="2877"/>
                    <a:pt x="4682" y="2572"/>
                    <a:pt x="4838" y="2298"/>
                  </a:cubicBezTo>
                  <a:cubicBezTo>
                    <a:pt x="4846" y="2236"/>
                    <a:pt x="4869" y="2189"/>
                    <a:pt x="4877" y="2142"/>
                  </a:cubicBezTo>
                  <a:cubicBezTo>
                    <a:pt x="4869" y="2033"/>
                    <a:pt x="4853" y="1939"/>
                    <a:pt x="4924" y="1837"/>
                  </a:cubicBezTo>
                  <a:cubicBezTo>
                    <a:pt x="4932" y="1704"/>
                    <a:pt x="4932" y="1556"/>
                    <a:pt x="4947" y="1415"/>
                  </a:cubicBezTo>
                  <a:cubicBezTo>
                    <a:pt x="4893" y="1400"/>
                    <a:pt x="4877" y="1361"/>
                    <a:pt x="4877" y="1314"/>
                  </a:cubicBezTo>
                  <a:cubicBezTo>
                    <a:pt x="4869" y="1251"/>
                    <a:pt x="4846" y="1181"/>
                    <a:pt x="4838" y="1126"/>
                  </a:cubicBezTo>
                  <a:cubicBezTo>
                    <a:pt x="4752" y="1001"/>
                    <a:pt x="4674" y="884"/>
                    <a:pt x="4580" y="751"/>
                  </a:cubicBezTo>
                  <a:cubicBezTo>
                    <a:pt x="4557" y="728"/>
                    <a:pt x="4517" y="696"/>
                    <a:pt x="4486" y="665"/>
                  </a:cubicBezTo>
                  <a:cubicBezTo>
                    <a:pt x="4299" y="532"/>
                    <a:pt x="4111" y="399"/>
                    <a:pt x="3931" y="274"/>
                  </a:cubicBezTo>
                  <a:cubicBezTo>
                    <a:pt x="3869" y="267"/>
                    <a:pt x="3799" y="267"/>
                    <a:pt x="3744" y="259"/>
                  </a:cubicBezTo>
                  <a:cubicBezTo>
                    <a:pt x="3724" y="265"/>
                    <a:pt x="3704" y="268"/>
                    <a:pt x="3686" y="268"/>
                  </a:cubicBezTo>
                  <a:cubicBezTo>
                    <a:pt x="3631" y="268"/>
                    <a:pt x="3583" y="243"/>
                    <a:pt x="3548" y="196"/>
                  </a:cubicBezTo>
                  <a:cubicBezTo>
                    <a:pt x="3494" y="188"/>
                    <a:pt x="3431" y="188"/>
                    <a:pt x="3369" y="181"/>
                  </a:cubicBezTo>
                  <a:cubicBezTo>
                    <a:pt x="3333" y="184"/>
                    <a:pt x="3298" y="186"/>
                    <a:pt x="3264" y="186"/>
                  </a:cubicBezTo>
                  <a:cubicBezTo>
                    <a:pt x="3138" y="186"/>
                    <a:pt x="3018" y="160"/>
                    <a:pt x="2908" y="87"/>
                  </a:cubicBezTo>
                  <a:cubicBezTo>
                    <a:pt x="2751" y="79"/>
                    <a:pt x="2595" y="79"/>
                    <a:pt x="2439" y="79"/>
                  </a:cubicBezTo>
                  <a:cubicBezTo>
                    <a:pt x="2402" y="87"/>
                    <a:pt x="2365" y="90"/>
                    <a:pt x="2328" y="90"/>
                  </a:cubicBezTo>
                  <a:cubicBezTo>
                    <a:pt x="2175" y="90"/>
                    <a:pt x="2028" y="33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0" name="Google Shape;17650;p57"/>
            <p:cNvSpPr/>
            <p:nvPr/>
          </p:nvSpPr>
          <p:spPr>
            <a:xfrm>
              <a:off x="2810723" y="1009192"/>
              <a:ext cx="1029293" cy="635515"/>
            </a:xfrm>
            <a:custGeom>
              <a:avLst/>
              <a:gdLst/>
              <a:ahLst/>
              <a:cxnLst/>
              <a:rect l="l" t="t" r="r" b="b"/>
              <a:pathLst>
                <a:path w="22733" h="14036" extrusionOk="0">
                  <a:moveTo>
                    <a:pt x="14518" y="1233"/>
                  </a:moveTo>
                  <a:cubicBezTo>
                    <a:pt x="14547" y="1233"/>
                    <a:pt x="14576" y="1237"/>
                    <a:pt x="14606" y="1243"/>
                  </a:cubicBezTo>
                  <a:cubicBezTo>
                    <a:pt x="14692" y="1259"/>
                    <a:pt x="14777" y="1290"/>
                    <a:pt x="14863" y="1329"/>
                  </a:cubicBezTo>
                  <a:cubicBezTo>
                    <a:pt x="15082" y="1415"/>
                    <a:pt x="15176" y="1587"/>
                    <a:pt x="15153" y="1806"/>
                  </a:cubicBezTo>
                  <a:cubicBezTo>
                    <a:pt x="15114" y="2009"/>
                    <a:pt x="14957" y="2134"/>
                    <a:pt x="14723" y="2157"/>
                  </a:cubicBezTo>
                  <a:lnTo>
                    <a:pt x="14645" y="2157"/>
                  </a:lnTo>
                  <a:cubicBezTo>
                    <a:pt x="14622" y="2159"/>
                    <a:pt x="14600" y="2160"/>
                    <a:pt x="14578" y="2160"/>
                  </a:cubicBezTo>
                  <a:cubicBezTo>
                    <a:pt x="14277" y="2160"/>
                    <a:pt x="14069" y="1960"/>
                    <a:pt x="14105" y="1610"/>
                  </a:cubicBezTo>
                  <a:cubicBezTo>
                    <a:pt x="14133" y="1404"/>
                    <a:pt x="14306" y="1233"/>
                    <a:pt x="14518" y="1233"/>
                  </a:cubicBezTo>
                  <a:close/>
                  <a:moveTo>
                    <a:pt x="8479" y="1493"/>
                  </a:moveTo>
                  <a:cubicBezTo>
                    <a:pt x="8737" y="1493"/>
                    <a:pt x="8995" y="1712"/>
                    <a:pt x="9050" y="1962"/>
                  </a:cubicBezTo>
                  <a:lnTo>
                    <a:pt x="9050" y="2009"/>
                  </a:lnTo>
                  <a:cubicBezTo>
                    <a:pt x="9050" y="2213"/>
                    <a:pt x="8650" y="2512"/>
                    <a:pt x="8416" y="2512"/>
                  </a:cubicBezTo>
                  <a:cubicBezTo>
                    <a:pt x="8391" y="2512"/>
                    <a:pt x="8367" y="2509"/>
                    <a:pt x="8346" y="2501"/>
                  </a:cubicBezTo>
                  <a:cubicBezTo>
                    <a:pt x="8049" y="2384"/>
                    <a:pt x="7909" y="2048"/>
                    <a:pt x="8081" y="1774"/>
                  </a:cubicBezTo>
                  <a:cubicBezTo>
                    <a:pt x="8166" y="1618"/>
                    <a:pt x="8346" y="1493"/>
                    <a:pt x="8479" y="1493"/>
                  </a:cubicBezTo>
                  <a:close/>
                  <a:moveTo>
                    <a:pt x="11362" y="847"/>
                  </a:moveTo>
                  <a:cubicBezTo>
                    <a:pt x="11683" y="847"/>
                    <a:pt x="12001" y="1010"/>
                    <a:pt x="12199" y="1290"/>
                  </a:cubicBezTo>
                  <a:cubicBezTo>
                    <a:pt x="12324" y="1477"/>
                    <a:pt x="12339" y="1493"/>
                    <a:pt x="12339" y="1720"/>
                  </a:cubicBezTo>
                  <a:cubicBezTo>
                    <a:pt x="12347" y="2259"/>
                    <a:pt x="11964" y="2665"/>
                    <a:pt x="11441" y="2712"/>
                  </a:cubicBezTo>
                  <a:cubicBezTo>
                    <a:pt x="11421" y="2714"/>
                    <a:pt x="11401" y="2714"/>
                    <a:pt x="11381" y="2714"/>
                  </a:cubicBezTo>
                  <a:cubicBezTo>
                    <a:pt x="10884" y="2714"/>
                    <a:pt x="10385" y="2255"/>
                    <a:pt x="10370" y="1759"/>
                  </a:cubicBezTo>
                  <a:cubicBezTo>
                    <a:pt x="10362" y="1384"/>
                    <a:pt x="10597" y="1141"/>
                    <a:pt x="10886" y="977"/>
                  </a:cubicBezTo>
                  <a:cubicBezTo>
                    <a:pt x="11035" y="888"/>
                    <a:pt x="11199" y="847"/>
                    <a:pt x="11362" y="847"/>
                  </a:cubicBezTo>
                  <a:close/>
                  <a:moveTo>
                    <a:pt x="14968" y="2907"/>
                  </a:moveTo>
                  <a:cubicBezTo>
                    <a:pt x="14975" y="2907"/>
                    <a:pt x="14982" y="2907"/>
                    <a:pt x="14988" y="2907"/>
                  </a:cubicBezTo>
                  <a:cubicBezTo>
                    <a:pt x="15231" y="2931"/>
                    <a:pt x="15434" y="3197"/>
                    <a:pt x="15434" y="3470"/>
                  </a:cubicBezTo>
                  <a:cubicBezTo>
                    <a:pt x="15426" y="3776"/>
                    <a:pt x="15262" y="3939"/>
                    <a:pt x="14955" y="3939"/>
                  </a:cubicBezTo>
                  <a:cubicBezTo>
                    <a:pt x="14948" y="3939"/>
                    <a:pt x="14941" y="3939"/>
                    <a:pt x="14934" y="3939"/>
                  </a:cubicBezTo>
                  <a:cubicBezTo>
                    <a:pt x="14645" y="3939"/>
                    <a:pt x="14488" y="3767"/>
                    <a:pt x="14488" y="3470"/>
                  </a:cubicBezTo>
                  <a:cubicBezTo>
                    <a:pt x="14488" y="3181"/>
                    <a:pt x="14725" y="2907"/>
                    <a:pt x="14968" y="2907"/>
                  </a:cubicBezTo>
                  <a:close/>
                  <a:moveTo>
                    <a:pt x="7447" y="3178"/>
                  </a:moveTo>
                  <a:cubicBezTo>
                    <a:pt x="7589" y="3178"/>
                    <a:pt x="7707" y="3272"/>
                    <a:pt x="7784" y="3455"/>
                  </a:cubicBezTo>
                  <a:cubicBezTo>
                    <a:pt x="7914" y="3776"/>
                    <a:pt x="7714" y="4119"/>
                    <a:pt x="7406" y="4119"/>
                  </a:cubicBezTo>
                  <a:cubicBezTo>
                    <a:pt x="7399" y="4119"/>
                    <a:pt x="7392" y="4119"/>
                    <a:pt x="7385" y="4119"/>
                  </a:cubicBezTo>
                  <a:cubicBezTo>
                    <a:pt x="7213" y="4111"/>
                    <a:pt x="7049" y="3994"/>
                    <a:pt x="7002" y="3837"/>
                  </a:cubicBezTo>
                  <a:cubicBezTo>
                    <a:pt x="6947" y="3665"/>
                    <a:pt x="7018" y="3400"/>
                    <a:pt x="7158" y="3290"/>
                  </a:cubicBezTo>
                  <a:cubicBezTo>
                    <a:pt x="7261" y="3215"/>
                    <a:pt x="7359" y="3178"/>
                    <a:pt x="7447" y="3178"/>
                  </a:cubicBezTo>
                  <a:close/>
                  <a:moveTo>
                    <a:pt x="17144" y="3001"/>
                  </a:moveTo>
                  <a:cubicBezTo>
                    <a:pt x="17155" y="3001"/>
                    <a:pt x="17165" y="3001"/>
                    <a:pt x="17177" y="3001"/>
                  </a:cubicBezTo>
                  <a:cubicBezTo>
                    <a:pt x="17528" y="3001"/>
                    <a:pt x="17786" y="3275"/>
                    <a:pt x="17778" y="3626"/>
                  </a:cubicBezTo>
                  <a:cubicBezTo>
                    <a:pt x="17770" y="3978"/>
                    <a:pt x="17505" y="4220"/>
                    <a:pt x="17137" y="4220"/>
                  </a:cubicBezTo>
                  <a:cubicBezTo>
                    <a:pt x="16747" y="4220"/>
                    <a:pt x="16551" y="4025"/>
                    <a:pt x="16551" y="3603"/>
                  </a:cubicBezTo>
                  <a:cubicBezTo>
                    <a:pt x="16551" y="3254"/>
                    <a:pt x="16780" y="3001"/>
                    <a:pt x="17144" y="3001"/>
                  </a:cubicBezTo>
                  <a:close/>
                  <a:moveTo>
                    <a:pt x="12893" y="2723"/>
                  </a:moveTo>
                  <a:cubicBezTo>
                    <a:pt x="13342" y="2723"/>
                    <a:pt x="13716" y="2999"/>
                    <a:pt x="13934" y="3470"/>
                  </a:cubicBezTo>
                  <a:cubicBezTo>
                    <a:pt x="14012" y="3634"/>
                    <a:pt x="14019" y="3791"/>
                    <a:pt x="13957" y="3962"/>
                  </a:cubicBezTo>
                  <a:cubicBezTo>
                    <a:pt x="13855" y="4283"/>
                    <a:pt x="13676" y="4541"/>
                    <a:pt x="13355" y="4689"/>
                  </a:cubicBezTo>
                  <a:cubicBezTo>
                    <a:pt x="13235" y="4744"/>
                    <a:pt x="13109" y="4777"/>
                    <a:pt x="12982" y="4777"/>
                  </a:cubicBezTo>
                  <a:cubicBezTo>
                    <a:pt x="12911" y="4777"/>
                    <a:pt x="12840" y="4766"/>
                    <a:pt x="12769" y="4744"/>
                  </a:cubicBezTo>
                  <a:cubicBezTo>
                    <a:pt x="12605" y="4705"/>
                    <a:pt x="12449" y="4642"/>
                    <a:pt x="12293" y="4572"/>
                  </a:cubicBezTo>
                  <a:cubicBezTo>
                    <a:pt x="11925" y="4392"/>
                    <a:pt x="11753" y="4111"/>
                    <a:pt x="11761" y="3681"/>
                  </a:cubicBezTo>
                  <a:cubicBezTo>
                    <a:pt x="11738" y="3197"/>
                    <a:pt x="12097" y="2947"/>
                    <a:pt x="12433" y="2814"/>
                  </a:cubicBezTo>
                  <a:cubicBezTo>
                    <a:pt x="12593" y="2752"/>
                    <a:pt x="12747" y="2723"/>
                    <a:pt x="12893" y="2723"/>
                  </a:cubicBezTo>
                  <a:close/>
                  <a:moveTo>
                    <a:pt x="9072" y="3271"/>
                  </a:moveTo>
                  <a:cubicBezTo>
                    <a:pt x="9221" y="3271"/>
                    <a:pt x="9370" y="3317"/>
                    <a:pt x="9495" y="3415"/>
                  </a:cubicBezTo>
                  <a:cubicBezTo>
                    <a:pt x="9729" y="3603"/>
                    <a:pt x="9878" y="4072"/>
                    <a:pt x="9776" y="4353"/>
                  </a:cubicBezTo>
                  <a:cubicBezTo>
                    <a:pt x="9690" y="4603"/>
                    <a:pt x="9526" y="4783"/>
                    <a:pt x="9307" y="4924"/>
                  </a:cubicBezTo>
                  <a:cubicBezTo>
                    <a:pt x="9237" y="4968"/>
                    <a:pt x="9150" y="4989"/>
                    <a:pt x="9058" y="4989"/>
                  </a:cubicBezTo>
                  <a:cubicBezTo>
                    <a:pt x="8847" y="4989"/>
                    <a:pt x="8608" y="4879"/>
                    <a:pt x="8471" y="4705"/>
                  </a:cubicBezTo>
                  <a:cubicBezTo>
                    <a:pt x="8346" y="4549"/>
                    <a:pt x="8276" y="4384"/>
                    <a:pt x="8292" y="4181"/>
                  </a:cubicBezTo>
                  <a:cubicBezTo>
                    <a:pt x="8284" y="4025"/>
                    <a:pt x="8323" y="3876"/>
                    <a:pt x="8385" y="3744"/>
                  </a:cubicBezTo>
                  <a:cubicBezTo>
                    <a:pt x="8494" y="3444"/>
                    <a:pt x="8782" y="3271"/>
                    <a:pt x="9072" y="3271"/>
                  </a:cubicBezTo>
                  <a:close/>
                  <a:moveTo>
                    <a:pt x="5417" y="4568"/>
                  </a:moveTo>
                  <a:cubicBezTo>
                    <a:pt x="5437" y="4568"/>
                    <a:pt x="5457" y="4569"/>
                    <a:pt x="5478" y="4572"/>
                  </a:cubicBezTo>
                  <a:cubicBezTo>
                    <a:pt x="5767" y="4580"/>
                    <a:pt x="5869" y="4689"/>
                    <a:pt x="5869" y="4939"/>
                  </a:cubicBezTo>
                  <a:cubicBezTo>
                    <a:pt x="5869" y="5033"/>
                    <a:pt x="5861" y="5127"/>
                    <a:pt x="5830" y="5213"/>
                  </a:cubicBezTo>
                  <a:cubicBezTo>
                    <a:pt x="5762" y="5421"/>
                    <a:pt x="5577" y="5544"/>
                    <a:pt x="5380" y="5544"/>
                  </a:cubicBezTo>
                  <a:cubicBezTo>
                    <a:pt x="5303" y="5544"/>
                    <a:pt x="5224" y="5526"/>
                    <a:pt x="5150" y="5486"/>
                  </a:cubicBezTo>
                  <a:cubicBezTo>
                    <a:pt x="4947" y="5385"/>
                    <a:pt x="4845" y="5080"/>
                    <a:pt x="4970" y="4885"/>
                  </a:cubicBezTo>
                  <a:cubicBezTo>
                    <a:pt x="5077" y="4707"/>
                    <a:pt x="5216" y="4568"/>
                    <a:pt x="5417" y="4568"/>
                  </a:cubicBezTo>
                  <a:close/>
                  <a:moveTo>
                    <a:pt x="19660" y="5330"/>
                  </a:moveTo>
                  <a:cubicBezTo>
                    <a:pt x="19665" y="5330"/>
                    <a:pt x="19671" y="5330"/>
                    <a:pt x="19677" y="5330"/>
                  </a:cubicBezTo>
                  <a:cubicBezTo>
                    <a:pt x="19841" y="5353"/>
                    <a:pt x="20005" y="5557"/>
                    <a:pt x="19998" y="5736"/>
                  </a:cubicBezTo>
                  <a:cubicBezTo>
                    <a:pt x="19998" y="5865"/>
                    <a:pt x="19858" y="5987"/>
                    <a:pt x="19735" y="5987"/>
                  </a:cubicBezTo>
                  <a:cubicBezTo>
                    <a:pt x="19732" y="5987"/>
                    <a:pt x="19728" y="5987"/>
                    <a:pt x="19724" y="5986"/>
                  </a:cubicBezTo>
                  <a:cubicBezTo>
                    <a:pt x="19482" y="5971"/>
                    <a:pt x="19349" y="5838"/>
                    <a:pt x="19357" y="5643"/>
                  </a:cubicBezTo>
                  <a:cubicBezTo>
                    <a:pt x="19357" y="5446"/>
                    <a:pt x="19481" y="5330"/>
                    <a:pt x="19660" y="5330"/>
                  </a:cubicBezTo>
                  <a:close/>
                  <a:moveTo>
                    <a:pt x="11117" y="4952"/>
                  </a:moveTo>
                  <a:cubicBezTo>
                    <a:pt x="11138" y="4952"/>
                    <a:pt x="11160" y="4953"/>
                    <a:pt x="11183" y="4955"/>
                  </a:cubicBezTo>
                  <a:cubicBezTo>
                    <a:pt x="11292" y="4963"/>
                    <a:pt x="11402" y="5002"/>
                    <a:pt x="11488" y="5056"/>
                  </a:cubicBezTo>
                  <a:cubicBezTo>
                    <a:pt x="11675" y="5166"/>
                    <a:pt x="11777" y="5400"/>
                    <a:pt x="11730" y="5564"/>
                  </a:cubicBezTo>
                  <a:cubicBezTo>
                    <a:pt x="11667" y="5822"/>
                    <a:pt x="11488" y="5979"/>
                    <a:pt x="11253" y="5994"/>
                  </a:cubicBezTo>
                  <a:lnTo>
                    <a:pt x="11120" y="5994"/>
                  </a:lnTo>
                  <a:cubicBezTo>
                    <a:pt x="10800" y="5986"/>
                    <a:pt x="10550" y="5752"/>
                    <a:pt x="10566" y="5486"/>
                  </a:cubicBezTo>
                  <a:cubicBezTo>
                    <a:pt x="10595" y="5158"/>
                    <a:pt x="10808" y="4952"/>
                    <a:pt x="11117" y="4952"/>
                  </a:cubicBezTo>
                  <a:close/>
                  <a:moveTo>
                    <a:pt x="14885" y="4765"/>
                  </a:moveTo>
                  <a:cubicBezTo>
                    <a:pt x="14919" y="4765"/>
                    <a:pt x="14953" y="4766"/>
                    <a:pt x="14988" y="4767"/>
                  </a:cubicBezTo>
                  <a:cubicBezTo>
                    <a:pt x="15325" y="4783"/>
                    <a:pt x="15629" y="5096"/>
                    <a:pt x="15621" y="5439"/>
                  </a:cubicBezTo>
                  <a:cubicBezTo>
                    <a:pt x="15590" y="5932"/>
                    <a:pt x="15340" y="6088"/>
                    <a:pt x="14965" y="6150"/>
                  </a:cubicBezTo>
                  <a:cubicBezTo>
                    <a:pt x="14939" y="6156"/>
                    <a:pt x="14913" y="6159"/>
                    <a:pt x="14889" y="6159"/>
                  </a:cubicBezTo>
                  <a:cubicBezTo>
                    <a:pt x="14738" y="6159"/>
                    <a:pt x="14618" y="6063"/>
                    <a:pt x="14504" y="5955"/>
                  </a:cubicBezTo>
                  <a:cubicBezTo>
                    <a:pt x="14230" y="5674"/>
                    <a:pt x="14230" y="5189"/>
                    <a:pt x="14504" y="4892"/>
                  </a:cubicBezTo>
                  <a:cubicBezTo>
                    <a:pt x="14617" y="4785"/>
                    <a:pt x="14746" y="4765"/>
                    <a:pt x="14885" y="4765"/>
                  </a:cubicBezTo>
                  <a:close/>
                  <a:moveTo>
                    <a:pt x="17726" y="4864"/>
                  </a:moveTo>
                  <a:cubicBezTo>
                    <a:pt x="17794" y="4864"/>
                    <a:pt x="17864" y="4873"/>
                    <a:pt x="17935" y="4892"/>
                  </a:cubicBezTo>
                  <a:cubicBezTo>
                    <a:pt x="18075" y="4931"/>
                    <a:pt x="18200" y="4978"/>
                    <a:pt x="18325" y="5041"/>
                  </a:cubicBezTo>
                  <a:cubicBezTo>
                    <a:pt x="18622" y="5174"/>
                    <a:pt x="18825" y="5635"/>
                    <a:pt x="18583" y="6049"/>
                  </a:cubicBezTo>
                  <a:cubicBezTo>
                    <a:pt x="18496" y="6173"/>
                    <a:pt x="18300" y="6269"/>
                    <a:pt x="18033" y="6269"/>
                  </a:cubicBezTo>
                  <a:cubicBezTo>
                    <a:pt x="18014" y="6269"/>
                    <a:pt x="17994" y="6269"/>
                    <a:pt x="17974" y="6268"/>
                  </a:cubicBezTo>
                  <a:cubicBezTo>
                    <a:pt x="17747" y="6260"/>
                    <a:pt x="17497" y="6135"/>
                    <a:pt x="17309" y="5916"/>
                  </a:cubicBezTo>
                  <a:cubicBezTo>
                    <a:pt x="17083" y="5697"/>
                    <a:pt x="17067" y="5361"/>
                    <a:pt x="17231" y="5111"/>
                  </a:cubicBezTo>
                  <a:cubicBezTo>
                    <a:pt x="17337" y="4952"/>
                    <a:pt x="17519" y="4864"/>
                    <a:pt x="17726" y="4864"/>
                  </a:cubicBezTo>
                  <a:close/>
                  <a:moveTo>
                    <a:pt x="8506" y="5642"/>
                  </a:moveTo>
                  <a:cubicBezTo>
                    <a:pt x="8528" y="5642"/>
                    <a:pt x="8548" y="5644"/>
                    <a:pt x="8565" y="5650"/>
                  </a:cubicBezTo>
                  <a:cubicBezTo>
                    <a:pt x="8807" y="5736"/>
                    <a:pt x="8956" y="5900"/>
                    <a:pt x="8956" y="6111"/>
                  </a:cubicBezTo>
                  <a:cubicBezTo>
                    <a:pt x="8971" y="6346"/>
                    <a:pt x="8823" y="6526"/>
                    <a:pt x="8534" y="6612"/>
                  </a:cubicBezTo>
                  <a:cubicBezTo>
                    <a:pt x="8491" y="6628"/>
                    <a:pt x="8441" y="6636"/>
                    <a:pt x="8390" y="6636"/>
                  </a:cubicBezTo>
                  <a:cubicBezTo>
                    <a:pt x="8226" y="6636"/>
                    <a:pt x="8041" y="6557"/>
                    <a:pt x="7963" y="6432"/>
                  </a:cubicBezTo>
                  <a:cubicBezTo>
                    <a:pt x="7885" y="6307"/>
                    <a:pt x="7901" y="6065"/>
                    <a:pt x="8010" y="5908"/>
                  </a:cubicBezTo>
                  <a:cubicBezTo>
                    <a:pt x="8106" y="5772"/>
                    <a:pt x="8356" y="5642"/>
                    <a:pt x="8506" y="5642"/>
                  </a:cubicBezTo>
                  <a:close/>
                  <a:moveTo>
                    <a:pt x="12841" y="6278"/>
                  </a:moveTo>
                  <a:cubicBezTo>
                    <a:pt x="12919" y="6278"/>
                    <a:pt x="12998" y="6292"/>
                    <a:pt x="13074" y="6322"/>
                  </a:cubicBezTo>
                  <a:cubicBezTo>
                    <a:pt x="13230" y="6377"/>
                    <a:pt x="13371" y="6447"/>
                    <a:pt x="13480" y="6604"/>
                  </a:cubicBezTo>
                  <a:cubicBezTo>
                    <a:pt x="13629" y="6815"/>
                    <a:pt x="13621" y="7033"/>
                    <a:pt x="13512" y="7260"/>
                  </a:cubicBezTo>
                  <a:cubicBezTo>
                    <a:pt x="13426" y="7455"/>
                    <a:pt x="13160" y="7588"/>
                    <a:pt x="12933" y="7588"/>
                  </a:cubicBezTo>
                  <a:cubicBezTo>
                    <a:pt x="12613" y="7580"/>
                    <a:pt x="12230" y="7268"/>
                    <a:pt x="12160" y="6948"/>
                  </a:cubicBezTo>
                  <a:cubicBezTo>
                    <a:pt x="12152" y="6908"/>
                    <a:pt x="12152" y="6854"/>
                    <a:pt x="12160" y="6807"/>
                  </a:cubicBezTo>
                  <a:cubicBezTo>
                    <a:pt x="12234" y="6495"/>
                    <a:pt x="12533" y="6278"/>
                    <a:pt x="12841" y="6278"/>
                  </a:cubicBezTo>
                  <a:close/>
                  <a:moveTo>
                    <a:pt x="20209" y="6830"/>
                  </a:moveTo>
                  <a:cubicBezTo>
                    <a:pt x="20466" y="6830"/>
                    <a:pt x="20662" y="7010"/>
                    <a:pt x="20662" y="7260"/>
                  </a:cubicBezTo>
                  <a:cubicBezTo>
                    <a:pt x="20662" y="7495"/>
                    <a:pt x="20365" y="7823"/>
                    <a:pt x="20130" y="7846"/>
                  </a:cubicBezTo>
                  <a:cubicBezTo>
                    <a:pt x="20125" y="7847"/>
                    <a:pt x="20119" y="7847"/>
                    <a:pt x="20114" y="7847"/>
                  </a:cubicBezTo>
                  <a:cubicBezTo>
                    <a:pt x="19913" y="7847"/>
                    <a:pt x="19654" y="7574"/>
                    <a:pt x="19654" y="7354"/>
                  </a:cubicBezTo>
                  <a:cubicBezTo>
                    <a:pt x="19654" y="7080"/>
                    <a:pt x="19927" y="6830"/>
                    <a:pt x="20209" y="6830"/>
                  </a:cubicBezTo>
                  <a:close/>
                  <a:moveTo>
                    <a:pt x="6389" y="6358"/>
                  </a:moveTo>
                  <a:cubicBezTo>
                    <a:pt x="6408" y="6358"/>
                    <a:pt x="6428" y="6359"/>
                    <a:pt x="6447" y="6361"/>
                  </a:cubicBezTo>
                  <a:cubicBezTo>
                    <a:pt x="6458" y="6361"/>
                    <a:pt x="6469" y="6361"/>
                    <a:pt x="6479" y="6361"/>
                  </a:cubicBezTo>
                  <a:cubicBezTo>
                    <a:pt x="6932" y="6361"/>
                    <a:pt x="7268" y="6684"/>
                    <a:pt x="7268" y="7119"/>
                  </a:cubicBezTo>
                  <a:cubicBezTo>
                    <a:pt x="7268" y="7541"/>
                    <a:pt x="6963" y="7862"/>
                    <a:pt x="6549" y="7870"/>
                  </a:cubicBezTo>
                  <a:cubicBezTo>
                    <a:pt x="6532" y="7870"/>
                    <a:pt x="6515" y="7871"/>
                    <a:pt x="6498" y="7871"/>
                  </a:cubicBezTo>
                  <a:cubicBezTo>
                    <a:pt x="6038" y="7871"/>
                    <a:pt x="5688" y="7566"/>
                    <a:pt x="5666" y="7159"/>
                  </a:cubicBezTo>
                  <a:cubicBezTo>
                    <a:pt x="5651" y="6685"/>
                    <a:pt x="6036" y="6358"/>
                    <a:pt x="6389" y="6358"/>
                  </a:cubicBezTo>
                  <a:close/>
                  <a:moveTo>
                    <a:pt x="10073" y="6632"/>
                  </a:moveTo>
                  <a:cubicBezTo>
                    <a:pt x="10135" y="6632"/>
                    <a:pt x="10200" y="6641"/>
                    <a:pt x="10269" y="6658"/>
                  </a:cubicBezTo>
                  <a:cubicBezTo>
                    <a:pt x="10597" y="6737"/>
                    <a:pt x="10902" y="7104"/>
                    <a:pt x="10933" y="7432"/>
                  </a:cubicBezTo>
                  <a:cubicBezTo>
                    <a:pt x="10980" y="7979"/>
                    <a:pt x="10636" y="8338"/>
                    <a:pt x="10065" y="8338"/>
                  </a:cubicBezTo>
                  <a:cubicBezTo>
                    <a:pt x="10046" y="8339"/>
                    <a:pt x="10027" y="8340"/>
                    <a:pt x="10009" y="8340"/>
                  </a:cubicBezTo>
                  <a:cubicBezTo>
                    <a:pt x="9708" y="8340"/>
                    <a:pt x="9477" y="8221"/>
                    <a:pt x="9307" y="7963"/>
                  </a:cubicBezTo>
                  <a:cubicBezTo>
                    <a:pt x="9167" y="7666"/>
                    <a:pt x="9206" y="7385"/>
                    <a:pt x="9378" y="7119"/>
                  </a:cubicBezTo>
                  <a:cubicBezTo>
                    <a:pt x="9401" y="7088"/>
                    <a:pt x="9417" y="7073"/>
                    <a:pt x="9440" y="7041"/>
                  </a:cubicBezTo>
                  <a:cubicBezTo>
                    <a:pt x="9627" y="6767"/>
                    <a:pt x="9829" y="6632"/>
                    <a:pt x="10073" y="6632"/>
                  </a:cubicBezTo>
                  <a:close/>
                  <a:moveTo>
                    <a:pt x="3168" y="6534"/>
                  </a:moveTo>
                  <a:cubicBezTo>
                    <a:pt x="3203" y="6534"/>
                    <a:pt x="3239" y="6536"/>
                    <a:pt x="3275" y="6541"/>
                  </a:cubicBezTo>
                  <a:cubicBezTo>
                    <a:pt x="3293" y="6540"/>
                    <a:pt x="3311" y="6539"/>
                    <a:pt x="3329" y="6539"/>
                  </a:cubicBezTo>
                  <a:cubicBezTo>
                    <a:pt x="3886" y="6539"/>
                    <a:pt x="4274" y="7121"/>
                    <a:pt x="3986" y="7674"/>
                  </a:cubicBezTo>
                  <a:cubicBezTo>
                    <a:pt x="3892" y="7870"/>
                    <a:pt x="3759" y="8049"/>
                    <a:pt x="3618" y="8206"/>
                  </a:cubicBezTo>
                  <a:cubicBezTo>
                    <a:pt x="3462" y="8370"/>
                    <a:pt x="3275" y="8432"/>
                    <a:pt x="3040" y="8440"/>
                  </a:cubicBezTo>
                  <a:cubicBezTo>
                    <a:pt x="3020" y="8441"/>
                    <a:pt x="3000" y="8442"/>
                    <a:pt x="2981" y="8442"/>
                  </a:cubicBezTo>
                  <a:cubicBezTo>
                    <a:pt x="2503" y="8442"/>
                    <a:pt x="2249" y="8078"/>
                    <a:pt x="2212" y="7627"/>
                  </a:cubicBezTo>
                  <a:cubicBezTo>
                    <a:pt x="2161" y="7070"/>
                    <a:pt x="2632" y="6534"/>
                    <a:pt x="3168" y="6534"/>
                  </a:cubicBezTo>
                  <a:close/>
                  <a:moveTo>
                    <a:pt x="8168" y="7880"/>
                  </a:moveTo>
                  <a:cubicBezTo>
                    <a:pt x="8199" y="7880"/>
                    <a:pt x="8232" y="7887"/>
                    <a:pt x="8268" y="7901"/>
                  </a:cubicBezTo>
                  <a:cubicBezTo>
                    <a:pt x="8401" y="7963"/>
                    <a:pt x="8503" y="8120"/>
                    <a:pt x="8479" y="8221"/>
                  </a:cubicBezTo>
                  <a:cubicBezTo>
                    <a:pt x="8448" y="8370"/>
                    <a:pt x="8354" y="8471"/>
                    <a:pt x="8213" y="8518"/>
                  </a:cubicBezTo>
                  <a:cubicBezTo>
                    <a:pt x="8166" y="8534"/>
                    <a:pt x="8120" y="8526"/>
                    <a:pt x="8057" y="8534"/>
                  </a:cubicBezTo>
                  <a:cubicBezTo>
                    <a:pt x="8010" y="8526"/>
                    <a:pt x="7956" y="8518"/>
                    <a:pt x="7893" y="8510"/>
                  </a:cubicBezTo>
                  <a:cubicBezTo>
                    <a:pt x="7760" y="8456"/>
                    <a:pt x="7698" y="8284"/>
                    <a:pt x="7776" y="8167"/>
                  </a:cubicBezTo>
                  <a:cubicBezTo>
                    <a:pt x="7823" y="8104"/>
                    <a:pt x="7877" y="8049"/>
                    <a:pt x="7932" y="8002"/>
                  </a:cubicBezTo>
                  <a:cubicBezTo>
                    <a:pt x="8007" y="7933"/>
                    <a:pt x="8079" y="7880"/>
                    <a:pt x="8168" y="7880"/>
                  </a:cubicBezTo>
                  <a:close/>
                  <a:moveTo>
                    <a:pt x="18652" y="7421"/>
                  </a:moveTo>
                  <a:cubicBezTo>
                    <a:pt x="18734" y="7421"/>
                    <a:pt x="18819" y="7449"/>
                    <a:pt x="18911" y="7502"/>
                  </a:cubicBezTo>
                  <a:cubicBezTo>
                    <a:pt x="19271" y="7713"/>
                    <a:pt x="19372" y="8174"/>
                    <a:pt x="19114" y="8510"/>
                  </a:cubicBezTo>
                  <a:cubicBezTo>
                    <a:pt x="19005" y="8643"/>
                    <a:pt x="18857" y="8714"/>
                    <a:pt x="18638" y="8714"/>
                  </a:cubicBezTo>
                  <a:cubicBezTo>
                    <a:pt x="18599" y="8706"/>
                    <a:pt x="18521" y="8690"/>
                    <a:pt x="18442" y="8674"/>
                  </a:cubicBezTo>
                  <a:cubicBezTo>
                    <a:pt x="18067" y="8471"/>
                    <a:pt x="18020" y="7807"/>
                    <a:pt x="18357" y="7541"/>
                  </a:cubicBezTo>
                  <a:cubicBezTo>
                    <a:pt x="18459" y="7461"/>
                    <a:pt x="18554" y="7421"/>
                    <a:pt x="18652" y="7421"/>
                  </a:cubicBezTo>
                  <a:close/>
                  <a:moveTo>
                    <a:pt x="16134" y="6383"/>
                  </a:moveTo>
                  <a:cubicBezTo>
                    <a:pt x="16459" y="6383"/>
                    <a:pt x="16767" y="6558"/>
                    <a:pt x="17005" y="6791"/>
                  </a:cubicBezTo>
                  <a:cubicBezTo>
                    <a:pt x="17262" y="7041"/>
                    <a:pt x="17419" y="7377"/>
                    <a:pt x="17395" y="7752"/>
                  </a:cubicBezTo>
                  <a:cubicBezTo>
                    <a:pt x="17403" y="8555"/>
                    <a:pt x="16801" y="9183"/>
                    <a:pt x="16033" y="9183"/>
                  </a:cubicBezTo>
                  <a:cubicBezTo>
                    <a:pt x="16023" y="9183"/>
                    <a:pt x="16014" y="9183"/>
                    <a:pt x="16004" y="9182"/>
                  </a:cubicBezTo>
                  <a:cubicBezTo>
                    <a:pt x="15707" y="9175"/>
                    <a:pt x="15457" y="9073"/>
                    <a:pt x="15239" y="8870"/>
                  </a:cubicBezTo>
                  <a:cubicBezTo>
                    <a:pt x="14910" y="8557"/>
                    <a:pt x="14684" y="8206"/>
                    <a:pt x="14676" y="7737"/>
                  </a:cubicBezTo>
                  <a:cubicBezTo>
                    <a:pt x="14660" y="7495"/>
                    <a:pt x="14754" y="7284"/>
                    <a:pt x="14918" y="7104"/>
                  </a:cubicBezTo>
                  <a:cubicBezTo>
                    <a:pt x="15074" y="6916"/>
                    <a:pt x="15285" y="6815"/>
                    <a:pt x="15465" y="6658"/>
                  </a:cubicBezTo>
                  <a:cubicBezTo>
                    <a:pt x="15686" y="6463"/>
                    <a:pt x="15914" y="6383"/>
                    <a:pt x="16134" y="6383"/>
                  </a:cubicBezTo>
                  <a:close/>
                  <a:moveTo>
                    <a:pt x="13793" y="8706"/>
                  </a:moveTo>
                  <a:cubicBezTo>
                    <a:pt x="13996" y="8706"/>
                    <a:pt x="14129" y="8807"/>
                    <a:pt x="14113" y="9003"/>
                  </a:cubicBezTo>
                  <a:cubicBezTo>
                    <a:pt x="14106" y="9183"/>
                    <a:pt x="13940" y="9355"/>
                    <a:pt x="13782" y="9355"/>
                  </a:cubicBezTo>
                  <a:cubicBezTo>
                    <a:pt x="13775" y="9355"/>
                    <a:pt x="13768" y="9355"/>
                    <a:pt x="13762" y="9354"/>
                  </a:cubicBezTo>
                  <a:cubicBezTo>
                    <a:pt x="13590" y="9339"/>
                    <a:pt x="13402" y="9159"/>
                    <a:pt x="13394" y="9003"/>
                  </a:cubicBezTo>
                  <a:cubicBezTo>
                    <a:pt x="13394" y="8862"/>
                    <a:pt x="13590" y="8706"/>
                    <a:pt x="13793" y="8706"/>
                  </a:cubicBezTo>
                  <a:close/>
                  <a:moveTo>
                    <a:pt x="20625" y="9542"/>
                  </a:moveTo>
                  <a:cubicBezTo>
                    <a:pt x="20629" y="9542"/>
                    <a:pt x="20634" y="9542"/>
                    <a:pt x="20638" y="9542"/>
                  </a:cubicBezTo>
                  <a:cubicBezTo>
                    <a:pt x="20927" y="9550"/>
                    <a:pt x="21146" y="9808"/>
                    <a:pt x="21146" y="10112"/>
                  </a:cubicBezTo>
                  <a:cubicBezTo>
                    <a:pt x="21146" y="10365"/>
                    <a:pt x="20973" y="10558"/>
                    <a:pt x="20731" y="10558"/>
                  </a:cubicBezTo>
                  <a:cubicBezTo>
                    <a:pt x="20726" y="10558"/>
                    <a:pt x="20721" y="10558"/>
                    <a:pt x="20716" y="10558"/>
                  </a:cubicBezTo>
                  <a:cubicBezTo>
                    <a:pt x="20713" y="10558"/>
                    <a:pt x="20710" y="10558"/>
                    <a:pt x="20707" y="10558"/>
                  </a:cubicBezTo>
                  <a:cubicBezTo>
                    <a:pt x="20460" y="10558"/>
                    <a:pt x="20201" y="10265"/>
                    <a:pt x="20209" y="9995"/>
                  </a:cubicBezTo>
                  <a:cubicBezTo>
                    <a:pt x="20224" y="9735"/>
                    <a:pt x="20397" y="9542"/>
                    <a:pt x="20625" y="9542"/>
                  </a:cubicBezTo>
                  <a:close/>
                  <a:moveTo>
                    <a:pt x="18504" y="9533"/>
                  </a:moveTo>
                  <a:cubicBezTo>
                    <a:pt x="18666" y="9533"/>
                    <a:pt x="18823" y="9576"/>
                    <a:pt x="18966" y="9683"/>
                  </a:cubicBezTo>
                  <a:cubicBezTo>
                    <a:pt x="19255" y="9886"/>
                    <a:pt x="19419" y="10159"/>
                    <a:pt x="19380" y="10480"/>
                  </a:cubicBezTo>
                  <a:cubicBezTo>
                    <a:pt x="19373" y="10892"/>
                    <a:pt x="19140" y="11136"/>
                    <a:pt x="18787" y="11136"/>
                  </a:cubicBezTo>
                  <a:cubicBezTo>
                    <a:pt x="18751" y="11136"/>
                    <a:pt x="18715" y="11133"/>
                    <a:pt x="18677" y="11128"/>
                  </a:cubicBezTo>
                  <a:cubicBezTo>
                    <a:pt x="18513" y="11105"/>
                    <a:pt x="18333" y="11066"/>
                    <a:pt x="18177" y="11011"/>
                  </a:cubicBezTo>
                  <a:cubicBezTo>
                    <a:pt x="17849" y="10894"/>
                    <a:pt x="17669" y="10511"/>
                    <a:pt x="17731" y="10151"/>
                  </a:cubicBezTo>
                  <a:cubicBezTo>
                    <a:pt x="17778" y="9878"/>
                    <a:pt x="17895" y="9683"/>
                    <a:pt x="18161" y="9589"/>
                  </a:cubicBezTo>
                  <a:cubicBezTo>
                    <a:pt x="18276" y="9554"/>
                    <a:pt x="18391" y="9533"/>
                    <a:pt x="18504" y="9533"/>
                  </a:cubicBezTo>
                  <a:close/>
                  <a:moveTo>
                    <a:pt x="12222" y="1"/>
                  </a:moveTo>
                  <a:cubicBezTo>
                    <a:pt x="11760" y="1"/>
                    <a:pt x="11300" y="44"/>
                    <a:pt x="10847" y="118"/>
                  </a:cubicBezTo>
                  <a:cubicBezTo>
                    <a:pt x="9886" y="274"/>
                    <a:pt x="9010" y="634"/>
                    <a:pt x="8206" y="1173"/>
                  </a:cubicBezTo>
                  <a:cubicBezTo>
                    <a:pt x="7526" y="1634"/>
                    <a:pt x="6877" y="2157"/>
                    <a:pt x="6283" y="2736"/>
                  </a:cubicBezTo>
                  <a:cubicBezTo>
                    <a:pt x="5299" y="3689"/>
                    <a:pt x="4244" y="4572"/>
                    <a:pt x="3197" y="5471"/>
                  </a:cubicBezTo>
                  <a:cubicBezTo>
                    <a:pt x="2524" y="6057"/>
                    <a:pt x="1884" y="6674"/>
                    <a:pt x="1337" y="7385"/>
                  </a:cubicBezTo>
                  <a:cubicBezTo>
                    <a:pt x="821" y="8057"/>
                    <a:pt x="399" y="8776"/>
                    <a:pt x="204" y="9620"/>
                  </a:cubicBezTo>
                  <a:cubicBezTo>
                    <a:pt x="102" y="10089"/>
                    <a:pt x="0" y="10566"/>
                    <a:pt x="79" y="11058"/>
                  </a:cubicBezTo>
                  <a:cubicBezTo>
                    <a:pt x="141" y="11027"/>
                    <a:pt x="204" y="11027"/>
                    <a:pt x="243" y="10964"/>
                  </a:cubicBezTo>
                  <a:cubicBezTo>
                    <a:pt x="883" y="10331"/>
                    <a:pt x="1712" y="10026"/>
                    <a:pt x="2493" y="9651"/>
                  </a:cubicBezTo>
                  <a:cubicBezTo>
                    <a:pt x="3001" y="9401"/>
                    <a:pt x="3525" y="9229"/>
                    <a:pt x="4087" y="9120"/>
                  </a:cubicBezTo>
                  <a:cubicBezTo>
                    <a:pt x="4445" y="9045"/>
                    <a:pt x="4810" y="8971"/>
                    <a:pt x="5182" y="8971"/>
                  </a:cubicBezTo>
                  <a:cubicBezTo>
                    <a:pt x="5200" y="8971"/>
                    <a:pt x="5218" y="8971"/>
                    <a:pt x="5236" y="8971"/>
                  </a:cubicBezTo>
                  <a:cubicBezTo>
                    <a:pt x="5482" y="8979"/>
                    <a:pt x="5724" y="8983"/>
                    <a:pt x="5966" y="8983"/>
                  </a:cubicBezTo>
                  <a:cubicBezTo>
                    <a:pt x="6207" y="8983"/>
                    <a:pt x="6447" y="8979"/>
                    <a:pt x="6690" y="8971"/>
                  </a:cubicBezTo>
                  <a:cubicBezTo>
                    <a:pt x="6716" y="8971"/>
                    <a:pt x="6743" y="8971"/>
                    <a:pt x="6770" y="8971"/>
                  </a:cubicBezTo>
                  <a:cubicBezTo>
                    <a:pt x="7321" y="8971"/>
                    <a:pt x="7864" y="9046"/>
                    <a:pt x="8401" y="9143"/>
                  </a:cubicBezTo>
                  <a:cubicBezTo>
                    <a:pt x="8714" y="9198"/>
                    <a:pt x="9018" y="9222"/>
                    <a:pt x="9331" y="9261"/>
                  </a:cubicBezTo>
                  <a:cubicBezTo>
                    <a:pt x="9350" y="9264"/>
                    <a:pt x="9372" y="9264"/>
                    <a:pt x="9394" y="9264"/>
                  </a:cubicBezTo>
                  <a:cubicBezTo>
                    <a:pt x="9417" y="9264"/>
                    <a:pt x="9440" y="9264"/>
                    <a:pt x="9464" y="9268"/>
                  </a:cubicBezTo>
                  <a:cubicBezTo>
                    <a:pt x="10019" y="9401"/>
                    <a:pt x="10589" y="9472"/>
                    <a:pt x="11152" y="9573"/>
                  </a:cubicBezTo>
                  <a:cubicBezTo>
                    <a:pt x="11753" y="9667"/>
                    <a:pt x="12339" y="9792"/>
                    <a:pt x="12933" y="9909"/>
                  </a:cubicBezTo>
                  <a:cubicBezTo>
                    <a:pt x="13801" y="10097"/>
                    <a:pt x="14668" y="10261"/>
                    <a:pt x="15520" y="10519"/>
                  </a:cubicBezTo>
                  <a:cubicBezTo>
                    <a:pt x="16067" y="10683"/>
                    <a:pt x="16622" y="10823"/>
                    <a:pt x="17177" y="11019"/>
                  </a:cubicBezTo>
                  <a:cubicBezTo>
                    <a:pt x="18020" y="11316"/>
                    <a:pt x="18864" y="11644"/>
                    <a:pt x="19693" y="11996"/>
                  </a:cubicBezTo>
                  <a:cubicBezTo>
                    <a:pt x="20232" y="12214"/>
                    <a:pt x="20740" y="12480"/>
                    <a:pt x="21256" y="12738"/>
                  </a:cubicBezTo>
                  <a:cubicBezTo>
                    <a:pt x="21420" y="12816"/>
                    <a:pt x="21576" y="12918"/>
                    <a:pt x="21732" y="13019"/>
                  </a:cubicBezTo>
                  <a:cubicBezTo>
                    <a:pt x="22045" y="13222"/>
                    <a:pt x="22240" y="13519"/>
                    <a:pt x="22357" y="13871"/>
                  </a:cubicBezTo>
                  <a:cubicBezTo>
                    <a:pt x="22397" y="13965"/>
                    <a:pt x="22443" y="14027"/>
                    <a:pt x="22553" y="14035"/>
                  </a:cubicBezTo>
                  <a:cubicBezTo>
                    <a:pt x="22576" y="13988"/>
                    <a:pt x="22615" y="13926"/>
                    <a:pt x="22623" y="13871"/>
                  </a:cubicBezTo>
                  <a:cubicBezTo>
                    <a:pt x="22662" y="13496"/>
                    <a:pt x="22709" y="13129"/>
                    <a:pt x="22725" y="12754"/>
                  </a:cubicBezTo>
                  <a:cubicBezTo>
                    <a:pt x="22733" y="12050"/>
                    <a:pt x="22647" y="11347"/>
                    <a:pt x="22498" y="10667"/>
                  </a:cubicBezTo>
                  <a:cubicBezTo>
                    <a:pt x="22084" y="8753"/>
                    <a:pt x="21381" y="6963"/>
                    <a:pt x="20404" y="5275"/>
                  </a:cubicBezTo>
                  <a:cubicBezTo>
                    <a:pt x="19802" y="4205"/>
                    <a:pt x="19060" y="3244"/>
                    <a:pt x="18169" y="2400"/>
                  </a:cubicBezTo>
                  <a:cubicBezTo>
                    <a:pt x="17262" y="1540"/>
                    <a:pt x="16223" y="876"/>
                    <a:pt x="15043" y="469"/>
                  </a:cubicBezTo>
                  <a:cubicBezTo>
                    <a:pt x="14387" y="243"/>
                    <a:pt x="13715" y="126"/>
                    <a:pt x="13035" y="47"/>
                  </a:cubicBezTo>
                  <a:cubicBezTo>
                    <a:pt x="12764" y="16"/>
                    <a:pt x="12492" y="1"/>
                    <a:pt x="12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51" name="Google Shape;17651;p57"/>
            <p:cNvGrpSpPr/>
            <p:nvPr/>
          </p:nvGrpSpPr>
          <p:grpSpPr>
            <a:xfrm>
              <a:off x="2908567" y="1047360"/>
              <a:ext cx="859633" cy="466668"/>
              <a:chOff x="2908567" y="1047360"/>
              <a:chExt cx="859633" cy="466668"/>
            </a:xfrm>
          </p:grpSpPr>
          <p:sp>
            <p:nvSpPr>
              <p:cNvPr id="17652" name="Google Shape;17652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3" name="Google Shape;17653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4" name="Google Shape;17654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5" name="Google Shape;17655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6" name="Google Shape;17656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7" name="Google Shape;17657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8" name="Google Shape;17658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9" name="Google Shape;17659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0" name="Google Shape;17660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1" name="Google Shape;17661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2" name="Google Shape;17662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3" name="Google Shape;17663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4" name="Google Shape;17664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5" name="Google Shape;17665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6" name="Google Shape;17666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7" name="Google Shape;17667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8" name="Google Shape;17668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9" name="Google Shape;17669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0" name="Google Shape;17670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1" name="Google Shape;17671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2" name="Google Shape;17672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3" name="Google Shape;17673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4" name="Google Shape;17674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5" name="Google Shape;17675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6" name="Google Shape;17676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677" name="Google Shape;17677;p57"/>
            <p:cNvSpPr/>
            <p:nvPr/>
          </p:nvSpPr>
          <p:spPr>
            <a:xfrm>
              <a:off x="3079987" y="2014017"/>
              <a:ext cx="100154" cy="148646"/>
            </a:xfrm>
            <a:custGeom>
              <a:avLst/>
              <a:gdLst/>
              <a:ahLst/>
              <a:cxnLst/>
              <a:rect l="l" t="t" r="r" b="b"/>
              <a:pathLst>
                <a:path w="2212" h="3283" extrusionOk="0">
                  <a:moveTo>
                    <a:pt x="887" y="1"/>
                  </a:moveTo>
                  <a:cubicBezTo>
                    <a:pt x="854" y="1"/>
                    <a:pt x="818" y="6"/>
                    <a:pt x="782" y="16"/>
                  </a:cubicBezTo>
                  <a:cubicBezTo>
                    <a:pt x="696" y="39"/>
                    <a:pt x="610" y="86"/>
                    <a:pt x="532" y="133"/>
                  </a:cubicBezTo>
                  <a:cubicBezTo>
                    <a:pt x="344" y="266"/>
                    <a:pt x="227" y="438"/>
                    <a:pt x="141" y="641"/>
                  </a:cubicBezTo>
                  <a:cubicBezTo>
                    <a:pt x="0" y="954"/>
                    <a:pt x="0" y="1290"/>
                    <a:pt x="24" y="1610"/>
                  </a:cubicBezTo>
                  <a:cubicBezTo>
                    <a:pt x="63" y="2282"/>
                    <a:pt x="328" y="2821"/>
                    <a:pt x="993" y="3079"/>
                  </a:cubicBezTo>
                  <a:cubicBezTo>
                    <a:pt x="1149" y="3134"/>
                    <a:pt x="1305" y="3204"/>
                    <a:pt x="1469" y="3251"/>
                  </a:cubicBezTo>
                  <a:cubicBezTo>
                    <a:pt x="1540" y="3275"/>
                    <a:pt x="1618" y="3282"/>
                    <a:pt x="1696" y="3282"/>
                  </a:cubicBezTo>
                  <a:cubicBezTo>
                    <a:pt x="2032" y="3275"/>
                    <a:pt x="2212" y="2939"/>
                    <a:pt x="2032" y="2649"/>
                  </a:cubicBezTo>
                  <a:cubicBezTo>
                    <a:pt x="1985" y="2579"/>
                    <a:pt x="1938" y="2532"/>
                    <a:pt x="1876" y="2470"/>
                  </a:cubicBezTo>
                  <a:lnTo>
                    <a:pt x="1618" y="2204"/>
                  </a:lnTo>
                  <a:cubicBezTo>
                    <a:pt x="1274" y="1876"/>
                    <a:pt x="1055" y="1493"/>
                    <a:pt x="1133" y="993"/>
                  </a:cubicBezTo>
                  <a:cubicBezTo>
                    <a:pt x="1149" y="954"/>
                    <a:pt x="1133" y="907"/>
                    <a:pt x="1133" y="860"/>
                  </a:cubicBezTo>
                  <a:cubicBezTo>
                    <a:pt x="1133" y="657"/>
                    <a:pt x="1149" y="446"/>
                    <a:pt x="1149" y="266"/>
                  </a:cubicBezTo>
                  <a:cubicBezTo>
                    <a:pt x="1136" y="95"/>
                    <a:pt x="1031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8" name="Google Shape;17678;p57"/>
            <p:cNvSpPr/>
            <p:nvPr/>
          </p:nvSpPr>
          <p:spPr>
            <a:xfrm>
              <a:off x="3313481" y="1933878"/>
              <a:ext cx="49217" cy="201983"/>
            </a:xfrm>
            <a:custGeom>
              <a:avLst/>
              <a:gdLst/>
              <a:ahLst/>
              <a:cxnLst/>
              <a:rect l="l" t="t" r="r" b="b"/>
              <a:pathLst>
                <a:path w="1087" h="4461" extrusionOk="0">
                  <a:moveTo>
                    <a:pt x="535" y="1"/>
                  </a:moveTo>
                  <a:cubicBezTo>
                    <a:pt x="522" y="1"/>
                    <a:pt x="507" y="2"/>
                    <a:pt x="493" y="4"/>
                  </a:cubicBezTo>
                  <a:cubicBezTo>
                    <a:pt x="399" y="12"/>
                    <a:pt x="345" y="59"/>
                    <a:pt x="313" y="137"/>
                  </a:cubicBezTo>
                  <a:cubicBezTo>
                    <a:pt x="298" y="200"/>
                    <a:pt x="282" y="262"/>
                    <a:pt x="282" y="325"/>
                  </a:cubicBezTo>
                  <a:cubicBezTo>
                    <a:pt x="298" y="559"/>
                    <a:pt x="282" y="801"/>
                    <a:pt x="321" y="1028"/>
                  </a:cubicBezTo>
                  <a:cubicBezTo>
                    <a:pt x="415" y="1552"/>
                    <a:pt x="391" y="2083"/>
                    <a:pt x="321" y="2606"/>
                  </a:cubicBezTo>
                  <a:cubicBezTo>
                    <a:pt x="266" y="3028"/>
                    <a:pt x="157" y="3443"/>
                    <a:pt x="48" y="3841"/>
                  </a:cubicBezTo>
                  <a:cubicBezTo>
                    <a:pt x="24" y="3951"/>
                    <a:pt x="1" y="4052"/>
                    <a:pt x="16" y="4162"/>
                  </a:cubicBezTo>
                  <a:cubicBezTo>
                    <a:pt x="33" y="4350"/>
                    <a:pt x="148" y="4460"/>
                    <a:pt x="292" y="4460"/>
                  </a:cubicBezTo>
                  <a:cubicBezTo>
                    <a:pt x="351" y="4460"/>
                    <a:pt x="414" y="4442"/>
                    <a:pt x="477" y="4404"/>
                  </a:cubicBezTo>
                  <a:cubicBezTo>
                    <a:pt x="634" y="4318"/>
                    <a:pt x="767" y="4201"/>
                    <a:pt x="845" y="4044"/>
                  </a:cubicBezTo>
                  <a:cubicBezTo>
                    <a:pt x="962" y="3818"/>
                    <a:pt x="1048" y="3583"/>
                    <a:pt x="1048" y="3333"/>
                  </a:cubicBezTo>
                  <a:lnTo>
                    <a:pt x="1048" y="2700"/>
                  </a:lnTo>
                  <a:cubicBezTo>
                    <a:pt x="1087" y="1942"/>
                    <a:pt x="915" y="1255"/>
                    <a:pt x="806" y="536"/>
                  </a:cubicBezTo>
                  <a:cubicBezTo>
                    <a:pt x="782" y="403"/>
                    <a:pt x="751" y="254"/>
                    <a:pt x="712" y="129"/>
                  </a:cubicBezTo>
                  <a:cubicBezTo>
                    <a:pt x="692" y="42"/>
                    <a:pt x="620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9" name="Google Shape;17679;p57"/>
            <p:cNvSpPr/>
            <p:nvPr/>
          </p:nvSpPr>
          <p:spPr>
            <a:xfrm>
              <a:off x="287583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0" name="Google Shape;17680;p57"/>
            <p:cNvSpPr/>
            <p:nvPr/>
          </p:nvSpPr>
          <p:spPr>
            <a:xfrm>
              <a:off x="2987983" y="1530689"/>
              <a:ext cx="219415" cy="98207"/>
            </a:xfrm>
            <a:custGeom>
              <a:avLst/>
              <a:gdLst/>
              <a:ahLst/>
              <a:cxnLst/>
              <a:rect l="l" t="t" r="r" b="b"/>
              <a:pathLst>
                <a:path w="4846" h="2169" extrusionOk="0">
                  <a:moveTo>
                    <a:pt x="272" y="1"/>
                  </a:moveTo>
                  <a:cubicBezTo>
                    <a:pt x="218" y="1"/>
                    <a:pt x="165" y="7"/>
                    <a:pt x="110" y="24"/>
                  </a:cubicBezTo>
                  <a:cubicBezTo>
                    <a:pt x="32" y="48"/>
                    <a:pt x="0" y="157"/>
                    <a:pt x="63" y="212"/>
                  </a:cubicBezTo>
                  <a:cubicBezTo>
                    <a:pt x="227" y="392"/>
                    <a:pt x="446" y="478"/>
                    <a:pt x="665" y="548"/>
                  </a:cubicBezTo>
                  <a:cubicBezTo>
                    <a:pt x="1618" y="861"/>
                    <a:pt x="2571" y="1134"/>
                    <a:pt x="3548" y="1306"/>
                  </a:cubicBezTo>
                  <a:cubicBezTo>
                    <a:pt x="3861" y="1368"/>
                    <a:pt x="4166" y="1454"/>
                    <a:pt x="4470" y="1533"/>
                  </a:cubicBezTo>
                  <a:cubicBezTo>
                    <a:pt x="4408" y="1570"/>
                    <a:pt x="4347" y="1592"/>
                    <a:pt x="4285" y="1592"/>
                  </a:cubicBezTo>
                  <a:cubicBezTo>
                    <a:pt x="4268" y="1592"/>
                    <a:pt x="4252" y="1591"/>
                    <a:pt x="4236" y="1587"/>
                  </a:cubicBezTo>
                  <a:cubicBezTo>
                    <a:pt x="4169" y="1582"/>
                    <a:pt x="4102" y="1579"/>
                    <a:pt x="4034" y="1579"/>
                  </a:cubicBezTo>
                  <a:cubicBezTo>
                    <a:pt x="3561" y="1579"/>
                    <a:pt x="3091" y="1699"/>
                    <a:pt x="2622" y="1699"/>
                  </a:cubicBezTo>
                  <a:cubicBezTo>
                    <a:pt x="2587" y="1699"/>
                    <a:pt x="2552" y="1698"/>
                    <a:pt x="2517" y="1697"/>
                  </a:cubicBezTo>
                  <a:cubicBezTo>
                    <a:pt x="2505" y="1696"/>
                    <a:pt x="2493" y="1696"/>
                    <a:pt x="2481" y="1696"/>
                  </a:cubicBezTo>
                  <a:cubicBezTo>
                    <a:pt x="2266" y="1696"/>
                    <a:pt x="2044" y="1762"/>
                    <a:pt x="1829" y="1806"/>
                  </a:cubicBezTo>
                  <a:cubicBezTo>
                    <a:pt x="1759" y="1822"/>
                    <a:pt x="1681" y="1845"/>
                    <a:pt x="1665" y="1939"/>
                  </a:cubicBezTo>
                  <a:cubicBezTo>
                    <a:pt x="2138" y="2073"/>
                    <a:pt x="2624" y="2169"/>
                    <a:pt x="3116" y="2169"/>
                  </a:cubicBezTo>
                  <a:cubicBezTo>
                    <a:pt x="3169" y="2169"/>
                    <a:pt x="3222" y="2168"/>
                    <a:pt x="3275" y="2166"/>
                  </a:cubicBezTo>
                  <a:cubicBezTo>
                    <a:pt x="3482" y="2158"/>
                    <a:pt x="3685" y="2156"/>
                    <a:pt x="3887" y="2156"/>
                  </a:cubicBezTo>
                  <a:cubicBezTo>
                    <a:pt x="4089" y="2156"/>
                    <a:pt x="4291" y="2158"/>
                    <a:pt x="4494" y="2158"/>
                  </a:cubicBezTo>
                  <a:cubicBezTo>
                    <a:pt x="4517" y="2119"/>
                    <a:pt x="4556" y="2080"/>
                    <a:pt x="4556" y="2033"/>
                  </a:cubicBezTo>
                  <a:cubicBezTo>
                    <a:pt x="4572" y="1728"/>
                    <a:pt x="4689" y="1462"/>
                    <a:pt x="4845" y="1212"/>
                  </a:cubicBezTo>
                  <a:cubicBezTo>
                    <a:pt x="4720" y="1212"/>
                    <a:pt x="4603" y="1212"/>
                    <a:pt x="4478" y="1173"/>
                  </a:cubicBezTo>
                  <a:cubicBezTo>
                    <a:pt x="3939" y="1001"/>
                    <a:pt x="3400" y="861"/>
                    <a:pt x="2868" y="689"/>
                  </a:cubicBezTo>
                  <a:cubicBezTo>
                    <a:pt x="2071" y="454"/>
                    <a:pt x="1282" y="220"/>
                    <a:pt x="485" y="24"/>
                  </a:cubicBezTo>
                  <a:cubicBezTo>
                    <a:pt x="411" y="11"/>
                    <a:pt x="341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1" name="Google Shape;17681;p57"/>
            <p:cNvSpPr/>
            <p:nvPr/>
          </p:nvSpPr>
          <p:spPr>
            <a:xfrm>
              <a:off x="3398421" y="1590001"/>
              <a:ext cx="222584" cy="34728"/>
            </a:xfrm>
            <a:custGeom>
              <a:avLst/>
              <a:gdLst/>
              <a:ahLst/>
              <a:cxnLst/>
              <a:rect l="l" t="t" r="r" b="b"/>
              <a:pathLst>
                <a:path w="4916" h="767" extrusionOk="0">
                  <a:moveTo>
                    <a:pt x="1648" y="0"/>
                  </a:moveTo>
                  <a:cubicBezTo>
                    <a:pt x="1327" y="0"/>
                    <a:pt x="1011" y="83"/>
                    <a:pt x="696" y="98"/>
                  </a:cubicBezTo>
                  <a:cubicBezTo>
                    <a:pt x="461" y="105"/>
                    <a:pt x="227" y="113"/>
                    <a:pt x="0" y="191"/>
                  </a:cubicBezTo>
                  <a:cubicBezTo>
                    <a:pt x="94" y="316"/>
                    <a:pt x="180" y="434"/>
                    <a:pt x="266" y="566"/>
                  </a:cubicBezTo>
                  <a:cubicBezTo>
                    <a:pt x="309" y="561"/>
                    <a:pt x="352" y="558"/>
                    <a:pt x="395" y="558"/>
                  </a:cubicBezTo>
                  <a:cubicBezTo>
                    <a:pt x="651" y="558"/>
                    <a:pt x="893" y="646"/>
                    <a:pt x="1141" y="652"/>
                  </a:cubicBezTo>
                  <a:cubicBezTo>
                    <a:pt x="1727" y="668"/>
                    <a:pt x="2313" y="652"/>
                    <a:pt x="2915" y="730"/>
                  </a:cubicBezTo>
                  <a:cubicBezTo>
                    <a:pt x="3120" y="758"/>
                    <a:pt x="3327" y="766"/>
                    <a:pt x="3535" y="766"/>
                  </a:cubicBezTo>
                  <a:cubicBezTo>
                    <a:pt x="3858" y="766"/>
                    <a:pt x="4183" y="746"/>
                    <a:pt x="4501" y="746"/>
                  </a:cubicBezTo>
                  <a:cubicBezTo>
                    <a:pt x="4650" y="746"/>
                    <a:pt x="4790" y="730"/>
                    <a:pt x="4915" y="605"/>
                  </a:cubicBezTo>
                  <a:cubicBezTo>
                    <a:pt x="4204" y="316"/>
                    <a:pt x="3478" y="176"/>
                    <a:pt x="2735" y="98"/>
                  </a:cubicBezTo>
                  <a:cubicBezTo>
                    <a:pt x="2602" y="82"/>
                    <a:pt x="2446" y="105"/>
                    <a:pt x="2321" y="66"/>
                  </a:cubicBezTo>
                  <a:cubicBezTo>
                    <a:pt x="2134" y="19"/>
                    <a:pt x="1946" y="27"/>
                    <a:pt x="1758" y="4"/>
                  </a:cubicBezTo>
                  <a:cubicBezTo>
                    <a:pt x="1722" y="1"/>
                    <a:pt x="1685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2" name="Google Shape;17682;p57"/>
            <p:cNvSpPr/>
            <p:nvPr/>
          </p:nvSpPr>
          <p:spPr>
            <a:xfrm>
              <a:off x="3414313" y="1628305"/>
              <a:ext cx="209499" cy="53926"/>
            </a:xfrm>
            <a:custGeom>
              <a:avLst/>
              <a:gdLst/>
              <a:ahLst/>
              <a:cxnLst/>
              <a:rect l="l" t="t" r="r" b="b"/>
              <a:pathLst>
                <a:path w="4627" h="1191" extrusionOk="0">
                  <a:moveTo>
                    <a:pt x="195" y="0"/>
                  </a:moveTo>
                  <a:cubicBezTo>
                    <a:pt x="138" y="0"/>
                    <a:pt x="81" y="3"/>
                    <a:pt x="24" y="10"/>
                  </a:cubicBezTo>
                  <a:cubicBezTo>
                    <a:pt x="16" y="158"/>
                    <a:pt x="1" y="291"/>
                    <a:pt x="9" y="447"/>
                  </a:cubicBezTo>
                  <a:cubicBezTo>
                    <a:pt x="181" y="471"/>
                    <a:pt x="352" y="471"/>
                    <a:pt x="517" y="502"/>
                  </a:cubicBezTo>
                  <a:cubicBezTo>
                    <a:pt x="931" y="580"/>
                    <a:pt x="1337" y="674"/>
                    <a:pt x="1751" y="744"/>
                  </a:cubicBezTo>
                  <a:lnTo>
                    <a:pt x="4361" y="1182"/>
                  </a:lnTo>
                  <a:cubicBezTo>
                    <a:pt x="4385" y="1187"/>
                    <a:pt x="4409" y="1190"/>
                    <a:pt x="4431" y="1190"/>
                  </a:cubicBezTo>
                  <a:cubicBezTo>
                    <a:pt x="4504" y="1190"/>
                    <a:pt x="4566" y="1160"/>
                    <a:pt x="4596" y="1088"/>
                  </a:cubicBezTo>
                  <a:cubicBezTo>
                    <a:pt x="4627" y="994"/>
                    <a:pt x="4572" y="932"/>
                    <a:pt x="4518" y="877"/>
                  </a:cubicBezTo>
                  <a:cubicBezTo>
                    <a:pt x="4463" y="838"/>
                    <a:pt x="4416" y="791"/>
                    <a:pt x="4361" y="775"/>
                  </a:cubicBezTo>
                  <a:cubicBezTo>
                    <a:pt x="4174" y="705"/>
                    <a:pt x="3978" y="627"/>
                    <a:pt x="3783" y="588"/>
                  </a:cubicBezTo>
                  <a:cubicBezTo>
                    <a:pt x="3009" y="439"/>
                    <a:pt x="2244" y="267"/>
                    <a:pt x="1446" y="174"/>
                  </a:cubicBezTo>
                  <a:cubicBezTo>
                    <a:pt x="1181" y="150"/>
                    <a:pt x="923" y="119"/>
                    <a:pt x="665" y="56"/>
                  </a:cubicBezTo>
                  <a:cubicBezTo>
                    <a:pt x="511" y="22"/>
                    <a:pt x="352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3" name="Google Shape;17683;p57"/>
            <p:cNvSpPr/>
            <p:nvPr/>
          </p:nvSpPr>
          <p:spPr>
            <a:xfrm>
              <a:off x="3096241" y="1496550"/>
              <a:ext cx="150774" cy="76655"/>
            </a:xfrm>
            <a:custGeom>
              <a:avLst/>
              <a:gdLst/>
              <a:ahLst/>
              <a:cxnLst/>
              <a:rect l="l" t="t" r="r" b="b"/>
              <a:pathLst>
                <a:path w="3330" h="1693" extrusionOk="0">
                  <a:moveTo>
                    <a:pt x="316" y="1"/>
                  </a:moveTo>
                  <a:cubicBezTo>
                    <a:pt x="213" y="1"/>
                    <a:pt x="109" y="12"/>
                    <a:pt x="1" y="28"/>
                  </a:cubicBezTo>
                  <a:cubicBezTo>
                    <a:pt x="188" y="325"/>
                    <a:pt x="305" y="442"/>
                    <a:pt x="516" y="575"/>
                  </a:cubicBezTo>
                  <a:cubicBezTo>
                    <a:pt x="993" y="888"/>
                    <a:pt x="1524" y="1107"/>
                    <a:pt x="2064" y="1302"/>
                  </a:cubicBezTo>
                  <a:cubicBezTo>
                    <a:pt x="2275" y="1364"/>
                    <a:pt x="2478" y="1458"/>
                    <a:pt x="2673" y="1536"/>
                  </a:cubicBezTo>
                  <a:cubicBezTo>
                    <a:pt x="2736" y="1552"/>
                    <a:pt x="2736" y="1630"/>
                    <a:pt x="2751" y="1693"/>
                  </a:cubicBezTo>
                  <a:cubicBezTo>
                    <a:pt x="2939" y="1638"/>
                    <a:pt x="3134" y="1583"/>
                    <a:pt x="3330" y="1513"/>
                  </a:cubicBezTo>
                  <a:cubicBezTo>
                    <a:pt x="3197" y="1497"/>
                    <a:pt x="3080" y="1482"/>
                    <a:pt x="2978" y="1404"/>
                  </a:cubicBezTo>
                  <a:cubicBezTo>
                    <a:pt x="2728" y="1239"/>
                    <a:pt x="2478" y="1083"/>
                    <a:pt x="2220" y="935"/>
                  </a:cubicBezTo>
                  <a:cubicBezTo>
                    <a:pt x="1759" y="661"/>
                    <a:pt x="1306" y="403"/>
                    <a:pt x="852" y="138"/>
                  </a:cubicBezTo>
                  <a:cubicBezTo>
                    <a:pt x="681" y="37"/>
                    <a:pt x="503" y="1"/>
                    <a:pt x="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4" name="Google Shape;17684;p57"/>
            <p:cNvSpPr/>
            <p:nvPr/>
          </p:nvSpPr>
          <p:spPr>
            <a:xfrm>
              <a:off x="3254394" y="1497365"/>
              <a:ext cx="46772" cy="71584"/>
            </a:xfrm>
            <a:custGeom>
              <a:avLst/>
              <a:gdLst/>
              <a:ahLst/>
              <a:cxnLst/>
              <a:rect l="l" t="t" r="r" b="b"/>
              <a:pathLst>
                <a:path w="1033" h="1581" extrusionOk="0">
                  <a:moveTo>
                    <a:pt x="238" y="1"/>
                  </a:moveTo>
                  <a:cubicBezTo>
                    <a:pt x="212" y="1"/>
                    <a:pt x="185" y="6"/>
                    <a:pt x="157" y="18"/>
                  </a:cubicBezTo>
                  <a:cubicBezTo>
                    <a:pt x="79" y="49"/>
                    <a:pt x="24" y="120"/>
                    <a:pt x="16" y="198"/>
                  </a:cubicBezTo>
                  <a:cubicBezTo>
                    <a:pt x="1" y="307"/>
                    <a:pt x="9" y="409"/>
                    <a:pt x="40" y="518"/>
                  </a:cubicBezTo>
                  <a:cubicBezTo>
                    <a:pt x="118" y="776"/>
                    <a:pt x="212" y="1026"/>
                    <a:pt x="368" y="1245"/>
                  </a:cubicBezTo>
                  <a:cubicBezTo>
                    <a:pt x="430" y="1323"/>
                    <a:pt x="477" y="1401"/>
                    <a:pt x="477" y="1495"/>
                  </a:cubicBezTo>
                  <a:cubicBezTo>
                    <a:pt x="635" y="1521"/>
                    <a:pt x="781" y="1580"/>
                    <a:pt x="939" y="1580"/>
                  </a:cubicBezTo>
                  <a:cubicBezTo>
                    <a:pt x="970" y="1580"/>
                    <a:pt x="1001" y="1578"/>
                    <a:pt x="1032" y="1573"/>
                  </a:cubicBezTo>
                  <a:cubicBezTo>
                    <a:pt x="954" y="1425"/>
                    <a:pt x="876" y="1268"/>
                    <a:pt x="829" y="1104"/>
                  </a:cubicBezTo>
                  <a:cubicBezTo>
                    <a:pt x="751" y="854"/>
                    <a:pt x="649" y="604"/>
                    <a:pt x="571" y="354"/>
                  </a:cubicBezTo>
                  <a:cubicBezTo>
                    <a:pt x="532" y="245"/>
                    <a:pt x="493" y="159"/>
                    <a:pt x="407" y="81"/>
                  </a:cubicBezTo>
                  <a:cubicBezTo>
                    <a:pt x="358" y="31"/>
                    <a:pt x="30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5" name="Google Shape;17685;p57"/>
            <p:cNvSpPr/>
            <p:nvPr/>
          </p:nvSpPr>
          <p:spPr>
            <a:xfrm>
              <a:off x="3368674" y="1544090"/>
              <a:ext cx="67282" cy="50711"/>
            </a:xfrm>
            <a:custGeom>
              <a:avLst/>
              <a:gdLst/>
              <a:ahLst/>
              <a:cxnLst/>
              <a:rect l="l" t="t" r="r" b="b"/>
              <a:pathLst>
                <a:path w="1486" h="1120" extrusionOk="0">
                  <a:moveTo>
                    <a:pt x="1297" y="1"/>
                  </a:moveTo>
                  <a:cubicBezTo>
                    <a:pt x="1260" y="1"/>
                    <a:pt x="1221" y="3"/>
                    <a:pt x="1189" y="18"/>
                  </a:cubicBezTo>
                  <a:cubicBezTo>
                    <a:pt x="813" y="119"/>
                    <a:pt x="470" y="307"/>
                    <a:pt x="134" y="494"/>
                  </a:cubicBezTo>
                  <a:cubicBezTo>
                    <a:pt x="40" y="541"/>
                    <a:pt x="1" y="627"/>
                    <a:pt x="1" y="729"/>
                  </a:cubicBezTo>
                  <a:cubicBezTo>
                    <a:pt x="188" y="854"/>
                    <a:pt x="376" y="994"/>
                    <a:pt x="548" y="1119"/>
                  </a:cubicBezTo>
                  <a:cubicBezTo>
                    <a:pt x="563" y="1041"/>
                    <a:pt x="587" y="971"/>
                    <a:pt x="657" y="924"/>
                  </a:cubicBezTo>
                  <a:cubicBezTo>
                    <a:pt x="923" y="744"/>
                    <a:pt x="1118" y="502"/>
                    <a:pt x="1345" y="291"/>
                  </a:cubicBezTo>
                  <a:cubicBezTo>
                    <a:pt x="1384" y="252"/>
                    <a:pt x="1423" y="189"/>
                    <a:pt x="1446" y="143"/>
                  </a:cubicBezTo>
                  <a:cubicBezTo>
                    <a:pt x="1486" y="96"/>
                    <a:pt x="1431" y="2"/>
                    <a:pt x="1368" y="2"/>
                  </a:cubicBezTo>
                  <a:cubicBezTo>
                    <a:pt x="1346" y="2"/>
                    <a:pt x="1322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6" name="Google Shape;17686;p57"/>
            <p:cNvSpPr/>
            <p:nvPr/>
          </p:nvSpPr>
          <p:spPr>
            <a:xfrm>
              <a:off x="3322355" y="1515385"/>
              <a:ext cx="42742" cy="57502"/>
            </a:xfrm>
            <a:custGeom>
              <a:avLst/>
              <a:gdLst/>
              <a:ahLst/>
              <a:cxnLst/>
              <a:rect l="l" t="t" r="r" b="b"/>
              <a:pathLst>
                <a:path w="944" h="1270" extrusionOk="0">
                  <a:moveTo>
                    <a:pt x="831" y="0"/>
                  </a:moveTo>
                  <a:cubicBezTo>
                    <a:pt x="825" y="0"/>
                    <a:pt x="819" y="1"/>
                    <a:pt x="813" y="3"/>
                  </a:cubicBezTo>
                  <a:cubicBezTo>
                    <a:pt x="672" y="50"/>
                    <a:pt x="555" y="120"/>
                    <a:pt x="477" y="245"/>
                  </a:cubicBezTo>
                  <a:cubicBezTo>
                    <a:pt x="336" y="480"/>
                    <a:pt x="180" y="714"/>
                    <a:pt x="39" y="964"/>
                  </a:cubicBezTo>
                  <a:cubicBezTo>
                    <a:pt x="0" y="1019"/>
                    <a:pt x="16" y="1105"/>
                    <a:pt x="0" y="1183"/>
                  </a:cubicBezTo>
                  <a:cubicBezTo>
                    <a:pt x="112" y="1242"/>
                    <a:pt x="229" y="1270"/>
                    <a:pt x="356" y="1270"/>
                  </a:cubicBezTo>
                  <a:cubicBezTo>
                    <a:pt x="398" y="1270"/>
                    <a:pt x="441" y="1267"/>
                    <a:pt x="485" y="1261"/>
                  </a:cubicBezTo>
                  <a:cubicBezTo>
                    <a:pt x="461" y="1136"/>
                    <a:pt x="500" y="1027"/>
                    <a:pt x="563" y="909"/>
                  </a:cubicBezTo>
                  <a:cubicBezTo>
                    <a:pt x="664" y="714"/>
                    <a:pt x="758" y="519"/>
                    <a:pt x="852" y="323"/>
                  </a:cubicBezTo>
                  <a:cubicBezTo>
                    <a:pt x="883" y="261"/>
                    <a:pt x="907" y="190"/>
                    <a:pt x="930" y="112"/>
                  </a:cubicBezTo>
                  <a:cubicBezTo>
                    <a:pt x="944" y="56"/>
                    <a:pt x="883" y="0"/>
                    <a:pt x="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7" name="Google Shape;17687;p57"/>
            <p:cNvSpPr/>
            <p:nvPr/>
          </p:nvSpPr>
          <p:spPr>
            <a:xfrm>
              <a:off x="3410102" y="1661991"/>
              <a:ext cx="52748" cy="24450"/>
            </a:xfrm>
            <a:custGeom>
              <a:avLst/>
              <a:gdLst/>
              <a:ahLst/>
              <a:cxnLst/>
              <a:rect l="l" t="t" r="r" b="b"/>
              <a:pathLst>
                <a:path w="1165" h="540" extrusionOk="0">
                  <a:moveTo>
                    <a:pt x="39" y="0"/>
                  </a:moveTo>
                  <a:cubicBezTo>
                    <a:pt x="31" y="47"/>
                    <a:pt x="16" y="109"/>
                    <a:pt x="0" y="156"/>
                  </a:cubicBezTo>
                  <a:cubicBezTo>
                    <a:pt x="360" y="352"/>
                    <a:pt x="758" y="445"/>
                    <a:pt x="1164" y="539"/>
                  </a:cubicBezTo>
                  <a:cubicBezTo>
                    <a:pt x="813" y="289"/>
                    <a:pt x="485" y="24"/>
                    <a:pt x="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8" name="Google Shape;17688;p57"/>
            <p:cNvSpPr/>
            <p:nvPr/>
          </p:nvSpPr>
          <p:spPr>
            <a:xfrm>
              <a:off x="3351695" y="1573113"/>
              <a:ext cx="8920" cy="3622"/>
            </a:xfrm>
            <a:custGeom>
              <a:avLst/>
              <a:gdLst/>
              <a:ahLst/>
              <a:cxnLst/>
              <a:rect l="l" t="t" r="r" b="b"/>
              <a:pathLst>
                <a:path w="197" h="80" extrusionOk="0">
                  <a:moveTo>
                    <a:pt x="60" y="0"/>
                  </a:moveTo>
                  <a:cubicBezTo>
                    <a:pt x="41" y="0"/>
                    <a:pt x="21" y="3"/>
                    <a:pt x="1" y="9"/>
                  </a:cubicBezTo>
                  <a:cubicBezTo>
                    <a:pt x="38" y="57"/>
                    <a:pt x="78" y="80"/>
                    <a:pt x="125" y="80"/>
                  </a:cubicBezTo>
                  <a:cubicBezTo>
                    <a:pt x="147" y="80"/>
                    <a:pt x="171" y="74"/>
                    <a:pt x="196" y="64"/>
                  </a:cubicBezTo>
                  <a:cubicBezTo>
                    <a:pt x="161" y="24"/>
                    <a:pt x="114" y="0"/>
                    <a:pt x="60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9" name="Google Shape;17689;p57"/>
            <p:cNvSpPr/>
            <p:nvPr/>
          </p:nvSpPr>
          <p:spPr>
            <a:xfrm>
              <a:off x="3411868" y="1623777"/>
              <a:ext cx="3577" cy="4981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55"/>
                    <a:pt x="16" y="94"/>
                    <a:pt x="78" y="110"/>
                  </a:cubicBezTo>
                  <a:cubicBezTo>
                    <a:pt x="78" y="63"/>
                    <a:pt x="47" y="24"/>
                    <a:pt x="8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90" name="Google Shape;17690;p57"/>
            <p:cNvGrpSpPr/>
            <p:nvPr/>
          </p:nvGrpSpPr>
          <p:grpSpPr>
            <a:xfrm>
              <a:off x="2908580" y="1048460"/>
              <a:ext cx="859633" cy="466668"/>
              <a:chOff x="2908567" y="1047360"/>
              <a:chExt cx="859633" cy="466668"/>
            </a:xfrm>
          </p:grpSpPr>
          <p:sp>
            <p:nvSpPr>
              <p:cNvPr id="17691" name="Google Shape;17691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2" name="Google Shape;17692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3" name="Google Shape;17693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4" name="Google Shape;17694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5" name="Google Shape;17695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6" name="Google Shape;17696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7" name="Google Shape;17697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8" name="Google Shape;17698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9" name="Google Shape;17699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0" name="Google Shape;17700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1" name="Google Shape;17701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2" name="Google Shape;17702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3" name="Google Shape;17703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4" name="Google Shape;17704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5" name="Google Shape;17705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6" name="Google Shape;17706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7" name="Google Shape;17707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8" name="Google Shape;17708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9" name="Google Shape;17709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0" name="Google Shape;17710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1" name="Google Shape;17711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2" name="Google Shape;17712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3" name="Google Shape;17713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4" name="Google Shape;17714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5" name="Google Shape;17715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16" name="Google Shape;17716;p57"/>
            <p:cNvSpPr/>
            <p:nvPr/>
          </p:nvSpPr>
          <p:spPr>
            <a:xfrm>
              <a:off x="2813226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rgbClr val="272626">
                <a:alpha val="2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7" name="Google Shape;17717;p57"/>
            <p:cNvSpPr/>
            <p:nvPr/>
          </p:nvSpPr>
          <p:spPr>
            <a:xfrm>
              <a:off x="287548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rgbClr val="272626">
                <a:alpha val="43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18" name="Google Shape;17718;p57"/>
          <p:cNvGrpSpPr/>
          <p:nvPr/>
        </p:nvGrpSpPr>
        <p:grpSpPr>
          <a:xfrm rot="5080180">
            <a:off x="211174" y="3912568"/>
            <a:ext cx="787667" cy="1050953"/>
            <a:chOff x="1133323" y="1478966"/>
            <a:chExt cx="787647" cy="1050927"/>
          </a:xfrm>
        </p:grpSpPr>
        <p:sp>
          <p:nvSpPr>
            <p:cNvPr id="17719" name="Google Shape;17719;p57"/>
            <p:cNvSpPr/>
            <p:nvPr/>
          </p:nvSpPr>
          <p:spPr>
            <a:xfrm>
              <a:off x="1263000" y="1757775"/>
              <a:ext cx="645300" cy="453650"/>
            </a:xfrm>
            <a:custGeom>
              <a:avLst/>
              <a:gdLst/>
              <a:ahLst/>
              <a:cxnLst/>
              <a:rect l="l" t="t" r="r" b="b"/>
              <a:pathLst>
                <a:path w="25812" h="18146" extrusionOk="0">
                  <a:moveTo>
                    <a:pt x="22151" y="0"/>
                  </a:moveTo>
                  <a:lnTo>
                    <a:pt x="24154" y="3035"/>
                  </a:lnTo>
                  <a:lnTo>
                    <a:pt x="25812" y="6977"/>
                  </a:lnTo>
                  <a:lnTo>
                    <a:pt x="24904" y="9730"/>
                  </a:lnTo>
                  <a:lnTo>
                    <a:pt x="22683" y="12452"/>
                  </a:lnTo>
                  <a:lnTo>
                    <a:pt x="20368" y="13985"/>
                  </a:lnTo>
                  <a:lnTo>
                    <a:pt x="18366" y="15393"/>
                  </a:lnTo>
                  <a:lnTo>
                    <a:pt x="12359" y="17458"/>
                  </a:lnTo>
                  <a:lnTo>
                    <a:pt x="2910" y="18146"/>
                  </a:lnTo>
                  <a:lnTo>
                    <a:pt x="251" y="16112"/>
                  </a:lnTo>
                  <a:lnTo>
                    <a:pt x="0" y="12984"/>
                  </a:lnTo>
                  <a:lnTo>
                    <a:pt x="1721" y="9261"/>
                  </a:lnTo>
                  <a:lnTo>
                    <a:pt x="11044" y="5381"/>
                  </a:lnTo>
                  <a:lnTo>
                    <a:pt x="19179" y="29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0" name="Google Shape;17720;p57"/>
            <p:cNvSpPr/>
            <p:nvPr/>
          </p:nvSpPr>
          <p:spPr>
            <a:xfrm>
              <a:off x="1162300" y="1478966"/>
              <a:ext cx="682241" cy="490582"/>
            </a:xfrm>
            <a:custGeom>
              <a:avLst/>
              <a:gdLst/>
              <a:ahLst/>
              <a:cxnLst/>
              <a:rect l="l" t="t" r="r" b="b"/>
              <a:pathLst>
                <a:path w="15068" h="10835" extrusionOk="0">
                  <a:moveTo>
                    <a:pt x="4812" y="690"/>
                  </a:moveTo>
                  <a:cubicBezTo>
                    <a:pt x="4823" y="690"/>
                    <a:pt x="4835" y="690"/>
                    <a:pt x="4846" y="691"/>
                  </a:cubicBezTo>
                  <a:cubicBezTo>
                    <a:pt x="5104" y="722"/>
                    <a:pt x="5268" y="926"/>
                    <a:pt x="5237" y="1176"/>
                  </a:cubicBezTo>
                  <a:cubicBezTo>
                    <a:pt x="5207" y="1377"/>
                    <a:pt x="5027" y="1536"/>
                    <a:pt x="4840" y="1536"/>
                  </a:cubicBezTo>
                  <a:cubicBezTo>
                    <a:pt x="4832" y="1536"/>
                    <a:pt x="4823" y="1536"/>
                    <a:pt x="4815" y="1535"/>
                  </a:cubicBezTo>
                  <a:cubicBezTo>
                    <a:pt x="4557" y="1512"/>
                    <a:pt x="4369" y="1332"/>
                    <a:pt x="4377" y="1097"/>
                  </a:cubicBezTo>
                  <a:cubicBezTo>
                    <a:pt x="4392" y="851"/>
                    <a:pt x="4571" y="690"/>
                    <a:pt x="4812" y="690"/>
                  </a:cubicBezTo>
                  <a:close/>
                  <a:moveTo>
                    <a:pt x="7045" y="706"/>
                  </a:moveTo>
                  <a:cubicBezTo>
                    <a:pt x="7316" y="706"/>
                    <a:pt x="7566" y="935"/>
                    <a:pt x="7573" y="1215"/>
                  </a:cubicBezTo>
                  <a:cubicBezTo>
                    <a:pt x="7581" y="1512"/>
                    <a:pt x="7386" y="1738"/>
                    <a:pt x="7104" y="1738"/>
                  </a:cubicBezTo>
                  <a:cubicBezTo>
                    <a:pt x="7098" y="1738"/>
                    <a:pt x="7092" y="1738"/>
                    <a:pt x="7086" y="1738"/>
                  </a:cubicBezTo>
                  <a:cubicBezTo>
                    <a:pt x="6751" y="1738"/>
                    <a:pt x="6487" y="1522"/>
                    <a:pt x="6479" y="1238"/>
                  </a:cubicBezTo>
                  <a:cubicBezTo>
                    <a:pt x="6463" y="972"/>
                    <a:pt x="6721" y="715"/>
                    <a:pt x="7018" y="707"/>
                  </a:cubicBezTo>
                  <a:cubicBezTo>
                    <a:pt x="7027" y="706"/>
                    <a:pt x="7036" y="706"/>
                    <a:pt x="7045" y="706"/>
                  </a:cubicBezTo>
                  <a:close/>
                  <a:moveTo>
                    <a:pt x="2911" y="1355"/>
                  </a:moveTo>
                  <a:cubicBezTo>
                    <a:pt x="2918" y="1355"/>
                    <a:pt x="2925" y="1355"/>
                    <a:pt x="2931" y="1355"/>
                  </a:cubicBezTo>
                  <a:cubicBezTo>
                    <a:pt x="3361" y="1371"/>
                    <a:pt x="3697" y="1660"/>
                    <a:pt x="3689" y="2035"/>
                  </a:cubicBezTo>
                  <a:cubicBezTo>
                    <a:pt x="3674" y="2410"/>
                    <a:pt x="3299" y="2754"/>
                    <a:pt x="2892" y="2754"/>
                  </a:cubicBezTo>
                  <a:cubicBezTo>
                    <a:pt x="2533" y="2746"/>
                    <a:pt x="2212" y="2395"/>
                    <a:pt x="2220" y="1996"/>
                  </a:cubicBezTo>
                  <a:cubicBezTo>
                    <a:pt x="2228" y="1596"/>
                    <a:pt x="2493" y="1355"/>
                    <a:pt x="2911" y="1355"/>
                  </a:cubicBezTo>
                  <a:close/>
                  <a:moveTo>
                    <a:pt x="930" y="2579"/>
                  </a:moveTo>
                  <a:cubicBezTo>
                    <a:pt x="945" y="2579"/>
                    <a:pt x="961" y="2580"/>
                    <a:pt x="978" y="2582"/>
                  </a:cubicBezTo>
                  <a:cubicBezTo>
                    <a:pt x="1157" y="2598"/>
                    <a:pt x="1282" y="2715"/>
                    <a:pt x="1275" y="2879"/>
                  </a:cubicBezTo>
                  <a:cubicBezTo>
                    <a:pt x="1275" y="3046"/>
                    <a:pt x="1134" y="3184"/>
                    <a:pt x="990" y="3184"/>
                  </a:cubicBezTo>
                  <a:cubicBezTo>
                    <a:pt x="986" y="3184"/>
                    <a:pt x="982" y="3184"/>
                    <a:pt x="978" y="3184"/>
                  </a:cubicBezTo>
                  <a:cubicBezTo>
                    <a:pt x="782" y="3168"/>
                    <a:pt x="642" y="3028"/>
                    <a:pt x="642" y="2863"/>
                  </a:cubicBezTo>
                  <a:cubicBezTo>
                    <a:pt x="642" y="2698"/>
                    <a:pt x="754" y="2579"/>
                    <a:pt x="930" y="2579"/>
                  </a:cubicBezTo>
                  <a:close/>
                  <a:moveTo>
                    <a:pt x="5541" y="1926"/>
                  </a:moveTo>
                  <a:cubicBezTo>
                    <a:pt x="5955" y="1934"/>
                    <a:pt x="6331" y="2293"/>
                    <a:pt x="6323" y="2637"/>
                  </a:cubicBezTo>
                  <a:cubicBezTo>
                    <a:pt x="6315" y="2973"/>
                    <a:pt x="5901" y="3325"/>
                    <a:pt x="5549" y="3325"/>
                  </a:cubicBezTo>
                  <a:cubicBezTo>
                    <a:pt x="5174" y="3325"/>
                    <a:pt x="4869" y="2996"/>
                    <a:pt x="4846" y="2598"/>
                  </a:cubicBezTo>
                  <a:cubicBezTo>
                    <a:pt x="4830" y="2199"/>
                    <a:pt x="5252" y="1926"/>
                    <a:pt x="5541" y="1926"/>
                  </a:cubicBezTo>
                  <a:close/>
                  <a:moveTo>
                    <a:pt x="9871" y="2684"/>
                  </a:moveTo>
                  <a:cubicBezTo>
                    <a:pt x="10105" y="2684"/>
                    <a:pt x="10316" y="2879"/>
                    <a:pt x="10339" y="3114"/>
                  </a:cubicBezTo>
                  <a:cubicBezTo>
                    <a:pt x="10355" y="3332"/>
                    <a:pt x="10175" y="3528"/>
                    <a:pt x="9925" y="3528"/>
                  </a:cubicBezTo>
                  <a:cubicBezTo>
                    <a:pt x="9644" y="3528"/>
                    <a:pt x="9449" y="3379"/>
                    <a:pt x="9441" y="3137"/>
                  </a:cubicBezTo>
                  <a:cubicBezTo>
                    <a:pt x="9425" y="2879"/>
                    <a:pt x="9613" y="2684"/>
                    <a:pt x="9871" y="2684"/>
                  </a:cubicBezTo>
                  <a:close/>
                  <a:moveTo>
                    <a:pt x="8037" y="2299"/>
                  </a:moveTo>
                  <a:cubicBezTo>
                    <a:pt x="8109" y="2299"/>
                    <a:pt x="8184" y="2310"/>
                    <a:pt x="8261" y="2332"/>
                  </a:cubicBezTo>
                  <a:cubicBezTo>
                    <a:pt x="8620" y="2449"/>
                    <a:pt x="8925" y="2817"/>
                    <a:pt x="8894" y="3215"/>
                  </a:cubicBezTo>
                  <a:cubicBezTo>
                    <a:pt x="8886" y="3575"/>
                    <a:pt x="8651" y="3879"/>
                    <a:pt x="8315" y="3965"/>
                  </a:cubicBezTo>
                  <a:cubicBezTo>
                    <a:pt x="8255" y="3980"/>
                    <a:pt x="8194" y="3987"/>
                    <a:pt x="8134" y="3987"/>
                  </a:cubicBezTo>
                  <a:cubicBezTo>
                    <a:pt x="7874" y="3987"/>
                    <a:pt x="7625" y="3853"/>
                    <a:pt x="7479" y="3606"/>
                  </a:cubicBezTo>
                  <a:cubicBezTo>
                    <a:pt x="7292" y="3301"/>
                    <a:pt x="7245" y="2996"/>
                    <a:pt x="7425" y="2676"/>
                  </a:cubicBezTo>
                  <a:cubicBezTo>
                    <a:pt x="7564" y="2433"/>
                    <a:pt x="7784" y="2299"/>
                    <a:pt x="8037" y="2299"/>
                  </a:cubicBezTo>
                  <a:close/>
                  <a:moveTo>
                    <a:pt x="1805" y="3636"/>
                  </a:moveTo>
                  <a:cubicBezTo>
                    <a:pt x="1813" y="3636"/>
                    <a:pt x="1821" y="3637"/>
                    <a:pt x="1829" y="3637"/>
                  </a:cubicBezTo>
                  <a:cubicBezTo>
                    <a:pt x="2095" y="3645"/>
                    <a:pt x="2384" y="3918"/>
                    <a:pt x="2400" y="4161"/>
                  </a:cubicBezTo>
                  <a:cubicBezTo>
                    <a:pt x="2415" y="4430"/>
                    <a:pt x="2149" y="4708"/>
                    <a:pt x="1887" y="4708"/>
                  </a:cubicBezTo>
                  <a:cubicBezTo>
                    <a:pt x="1884" y="4708"/>
                    <a:pt x="1880" y="4708"/>
                    <a:pt x="1876" y="4708"/>
                  </a:cubicBezTo>
                  <a:cubicBezTo>
                    <a:pt x="1540" y="4684"/>
                    <a:pt x="1290" y="4465"/>
                    <a:pt x="1290" y="4168"/>
                  </a:cubicBezTo>
                  <a:cubicBezTo>
                    <a:pt x="1290" y="3888"/>
                    <a:pt x="1533" y="3636"/>
                    <a:pt x="1805" y="3636"/>
                  </a:cubicBezTo>
                  <a:close/>
                  <a:moveTo>
                    <a:pt x="11410" y="3700"/>
                  </a:moveTo>
                  <a:cubicBezTo>
                    <a:pt x="11715" y="3700"/>
                    <a:pt x="11973" y="3965"/>
                    <a:pt x="11973" y="4262"/>
                  </a:cubicBezTo>
                  <a:cubicBezTo>
                    <a:pt x="11957" y="4497"/>
                    <a:pt x="11715" y="4731"/>
                    <a:pt x="11472" y="4731"/>
                  </a:cubicBezTo>
                  <a:cubicBezTo>
                    <a:pt x="11136" y="4731"/>
                    <a:pt x="10863" y="4497"/>
                    <a:pt x="10863" y="4208"/>
                  </a:cubicBezTo>
                  <a:cubicBezTo>
                    <a:pt x="10863" y="3926"/>
                    <a:pt x="11113" y="3700"/>
                    <a:pt x="11410" y="3700"/>
                  </a:cubicBezTo>
                  <a:close/>
                  <a:moveTo>
                    <a:pt x="4100" y="4017"/>
                  </a:moveTo>
                  <a:cubicBezTo>
                    <a:pt x="4314" y="4017"/>
                    <a:pt x="4528" y="4082"/>
                    <a:pt x="4736" y="4208"/>
                  </a:cubicBezTo>
                  <a:cubicBezTo>
                    <a:pt x="4908" y="4309"/>
                    <a:pt x="5041" y="4442"/>
                    <a:pt x="5143" y="4598"/>
                  </a:cubicBezTo>
                  <a:cubicBezTo>
                    <a:pt x="5276" y="4825"/>
                    <a:pt x="5323" y="5052"/>
                    <a:pt x="5237" y="5317"/>
                  </a:cubicBezTo>
                  <a:cubicBezTo>
                    <a:pt x="5050" y="5854"/>
                    <a:pt x="4565" y="6234"/>
                    <a:pt x="4046" y="6234"/>
                  </a:cubicBezTo>
                  <a:cubicBezTo>
                    <a:pt x="4021" y="6234"/>
                    <a:pt x="3996" y="6233"/>
                    <a:pt x="3971" y="6231"/>
                  </a:cubicBezTo>
                  <a:cubicBezTo>
                    <a:pt x="3377" y="6192"/>
                    <a:pt x="2916" y="5692"/>
                    <a:pt x="2955" y="5145"/>
                  </a:cubicBezTo>
                  <a:cubicBezTo>
                    <a:pt x="2931" y="4700"/>
                    <a:pt x="3166" y="4387"/>
                    <a:pt x="3541" y="4168"/>
                  </a:cubicBezTo>
                  <a:cubicBezTo>
                    <a:pt x="3726" y="4067"/>
                    <a:pt x="3914" y="4017"/>
                    <a:pt x="4100" y="4017"/>
                  </a:cubicBezTo>
                  <a:close/>
                  <a:moveTo>
                    <a:pt x="7409" y="4434"/>
                  </a:moveTo>
                  <a:cubicBezTo>
                    <a:pt x="7604" y="4434"/>
                    <a:pt x="7776" y="4497"/>
                    <a:pt x="7956" y="4583"/>
                  </a:cubicBezTo>
                  <a:cubicBezTo>
                    <a:pt x="8308" y="4778"/>
                    <a:pt x="8472" y="5091"/>
                    <a:pt x="8401" y="5473"/>
                  </a:cubicBezTo>
                  <a:cubicBezTo>
                    <a:pt x="8315" y="5927"/>
                    <a:pt x="8026" y="6255"/>
                    <a:pt x="7675" y="6278"/>
                  </a:cubicBezTo>
                  <a:cubicBezTo>
                    <a:pt x="7644" y="6281"/>
                    <a:pt x="7614" y="6282"/>
                    <a:pt x="7583" y="6282"/>
                  </a:cubicBezTo>
                  <a:cubicBezTo>
                    <a:pt x="7085" y="6282"/>
                    <a:pt x="6563" y="5983"/>
                    <a:pt x="6526" y="5380"/>
                  </a:cubicBezTo>
                  <a:cubicBezTo>
                    <a:pt x="6503" y="4864"/>
                    <a:pt x="6721" y="4614"/>
                    <a:pt x="7050" y="4497"/>
                  </a:cubicBezTo>
                  <a:cubicBezTo>
                    <a:pt x="7151" y="4458"/>
                    <a:pt x="7292" y="4458"/>
                    <a:pt x="7409" y="4434"/>
                  </a:cubicBezTo>
                  <a:close/>
                  <a:moveTo>
                    <a:pt x="10135" y="5312"/>
                  </a:moveTo>
                  <a:cubicBezTo>
                    <a:pt x="10523" y="5312"/>
                    <a:pt x="10848" y="5613"/>
                    <a:pt x="10855" y="6020"/>
                  </a:cubicBezTo>
                  <a:cubicBezTo>
                    <a:pt x="10863" y="6505"/>
                    <a:pt x="10488" y="6724"/>
                    <a:pt x="10128" y="6778"/>
                  </a:cubicBezTo>
                  <a:cubicBezTo>
                    <a:pt x="10077" y="6790"/>
                    <a:pt x="10025" y="6795"/>
                    <a:pt x="9974" y="6795"/>
                  </a:cubicBezTo>
                  <a:cubicBezTo>
                    <a:pt x="9815" y="6795"/>
                    <a:pt x="9659" y="6744"/>
                    <a:pt x="9511" y="6661"/>
                  </a:cubicBezTo>
                  <a:cubicBezTo>
                    <a:pt x="9136" y="6466"/>
                    <a:pt x="9066" y="6036"/>
                    <a:pt x="9339" y="5724"/>
                  </a:cubicBezTo>
                  <a:cubicBezTo>
                    <a:pt x="9511" y="5528"/>
                    <a:pt x="9706" y="5395"/>
                    <a:pt x="9956" y="5333"/>
                  </a:cubicBezTo>
                  <a:cubicBezTo>
                    <a:pt x="10017" y="5319"/>
                    <a:pt x="10077" y="5312"/>
                    <a:pt x="10135" y="5312"/>
                  </a:cubicBezTo>
                  <a:close/>
                  <a:moveTo>
                    <a:pt x="6189" y="6454"/>
                  </a:moveTo>
                  <a:cubicBezTo>
                    <a:pt x="6331" y="6454"/>
                    <a:pt x="6496" y="6604"/>
                    <a:pt x="6510" y="6747"/>
                  </a:cubicBezTo>
                  <a:cubicBezTo>
                    <a:pt x="6518" y="6888"/>
                    <a:pt x="6385" y="7044"/>
                    <a:pt x="6229" y="7060"/>
                  </a:cubicBezTo>
                  <a:cubicBezTo>
                    <a:pt x="6209" y="7063"/>
                    <a:pt x="6189" y="7065"/>
                    <a:pt x="6170" y="7065"/>
                  </a:cubicBezTo>
                  <a:cubicBezTo>
                    <a:pt x="6004" y="7065"/>
                    <a:pt x="5884" y="6947"/>
                    <a:pt x="5870" y="6778"/>
                  </a:cubicBezTo>
                  <a:cubicBezTo>
                    <a:pt x="5870" y="6614"/>
                    <a:pt x="5979" y="6489"/>
                    <a:pt x="6151" y="6458"/>
                  </a:cubicBezTo>
                  <a:cubicBezTo>
                    <a:pt x="6163" y="6455"/>
                    <a:pt x="6176" y="6454"/>
                    <a:pt x="6189" y="6454"/>
                  </a:cubicBezTo>
                  <a:close/>
                  <a:moveTo>
                    <a:pt x="1895" y="6349"/>
                  </a:moveTo>
                  <a:cubicBezTo>
                    <a:pt x="2306" y="6349"/>
                    <a:pt x="2767" y="6790"/>
                    <a:pt x="2775" y="7208"/>
                  </a:cubicBezTo>
                  <a:cubicBezTo>
                    <a:pt x="2791" y="7669"/>
                    <a:pt x="2447" y="8021"/>
                    <a:pt x="1994" y="8021"/>
                  </a:cubicBezTo>
                  <a:cubicBezTo>
                    <a:pt x="1989" y="8021"/>
                    <a:pt x="1984" y="8021"/>
                    <a:pt x="1979" y="8021"/>
                  </a:cubicBezTo>
                  <a:cubicBezTo>
                    <a:pt x="1510" y="8021"/>
                    <a:pt x="1181" y="7656"/>
                    <a:pt x="1197" y="7130"/>
                  </a:cubicBezTo>
                  <a:cubicBezTo>
                    <a:pt x="1197" y="6685"/>
                    <a:pt x="1486" y="6357"/>
                    <a:pt x="1884" y="6349"/>
                  </a:cubicBezTo>
                  <a:cubicBezTo>
                    <a:pt x="1888" y="6349"/>
                    <a:pt x="1891" y="6349"/>
                    <a:pt x="1895" y="6349"/>
                  </a:cubicBezTo>
                  <a:close/>
                  <a:moveTo>
                    <a:pt x="4669" y="7173"/>
                  </a:moveTo>
                  <a:cubicBezTo>
                    <a:pt x="5128" y="7173"/>
                    <a:pt x="5562" y="7645"/>
                    <a:pt x="5510" y="8068"/>
                  </a:cubicBezTo>
                  <a:cubicBezTo>
                    <a:pt x="5510" y="8466"/>
                    <a:pt x="5229" y="8795"/>
                    <a:pt x="4861" y="8849"/>
                  </a:cubicBezTo>
                  <a:cubicBezTo>
                    <a:pt x="4818" y="8857"/>
                    <a:pt x="4776" y="8860"/>
                    <a:pt x="4734" y="8860"/>
                  </a:cubicBezTo>
                  <a:cubicBezTo>
                    <a:pt x="4418" y="8860"/>
                    <a:pt x="4141" y="8659"/>
                    <a:pt x="4010" y="8341"/>
                  </a:cubicBezTo>
                  <a:cubicBezTo>
                    <a:pt x="3908" y="8099"/>
                    <a:pt x="3900" y="7865"/>
                    <a:pt x="4002" y="7622"/>
                  </a:cubicBezTo>
                  <a:cubicBezTo>
                    <a:pt x="4103" y="7349"/>
                    <a:pt x="4314" y="7208"/>
                    <a:pt x="4596" y="7177"/>
                  </a:cubicBezTo>
                  <a:cubicBezTo>
                    <a:pt x="4620" y="7174"/>
                    <a:pt x="4645" y="7173"/>
                    <a:pt x="4669" y="7173"/>
                  </a:cubicBezTo>
                  <a:close/>
                  <a:moveTo>
                    <a:pt x="5428" y="1"/>
                  </a:moveTo>
                  <a:cubicBezTo>
                    <a:pt x="5177" y="1"/>
                    <a:pt x="4924" y="14"/>
                    <a:pt x="4666" y="43"/>
                  </a:cubicBezTo>
                  <a:cubicBezTo>
                    <a:pt x="3439" y="175"/>
                    <a:pt x="2330" y="566"/>
                    <a:pt x="1361" y="1332"/>
                  </a:cubicBezTo>
                  <a:cubicBezTo>
                    <a:pt x="915" y="1684"/>
                    <a:pt x="524" y="2082"/>
                    <a:pt x="267" y="2590"/>
                  </a:cubicBezTo>
                  <a:cubicBezTo>
                    <a:pt x="368" y="2668"/>
                    <a:pt x="368" y="2785"/>
                    <a:pt x="337" y="2910"/>
                  </a:cubicBezTo>
                  <a:cubicBezTo>
                    <a:pt x="188" y="3442"/>
                    <a:pt x="181" y="3973"/>
                    <a:pt x="95" y="4512"/>
                  </a:cubicBezTo>
                  <a:cubicBezTo>
                    <a:pt x="32" y="4895"/>
                    <a:pt x="71" y="5286"/>
                    <a:pt x="79" y="5677"/>
                  </a:cubicBezTo>
                  <a:cubicBezTo>
                    <a:pt x="79" y="5708"/>
                    <a:pt x="126" y="5747"/>
                    <a:pt x="157" y="5786"/>
                  </a:cubicBezTo>
                  <a:cubicBezTo>
                    <a:pt x="220" y="5716"/>
                    <a:pt x="267" y="5630"/>
                    <a:pt x="345" y="5575"/>
                  </a:cubicBezTo>
                  <a:cubicBezTo>
                    <a:pt x="423" y="5522"/>
                    <a:pt x="508" y="5498"/>
                    <a:pt x="590" y="5498"/>
                  </a:cubicBezTo>
                  <a:cubicBezTo>
                    <a:pt x="808" y="5498"/>
                    <a:pt x="1005" y="5671"/>
                    <a:pt x="1017" y="5927"/>
                  </a:cubicBezTo>
                  <a:cubicBezTo>
                    <a:pt x="1040" y="6208"/>
                    <a:pt x="892" y="6349"/>
                    <a:pt x="617" y="6349"/>
                  </a:cubicBezTo>
                  <a:cubicBezTo>
                    <a:pt x="610" y="6349"/>
                    <a:pt x="602" y="6349"/>
                    <a:pt x="595" y="6349"/>
                  </a:cubicBezTo>
                  <a:cubicBezTo>
                    <a:pt x="384" y="6349"/>
                    <a:pt x="243" y="6239"/>
                    <a:pt x="149" y="6067"/>
                  </a:cubicBezTo>
                  <a:cubicBezTo>
                    <a:pt x="1" y="6333"/>
                    <a:pt x="79" y="6607"/>
                    <a:pt x="110" y="6880"/>
                  </a:cubicBezTo>
                  <a:cubicBezTo>
                    <a:pt x="157" y="7286"/>
                    <a:pt x="220" y="7708"/>
                    <a:pt x="267" y="8115"/>
                  </a:cubicBezTo>
                  <a:cubicBezTo>
                    <a:pt x="431" y="8146"/>
                    <a:pt x="540" y="8248"/>
                    <a:pt x="587" y="8404"/>
                  </a:cubicBezTo>
                  <a:cubicBezTo>
                    <a:pt x="650" y="8560"/>
                    <a:pt x="509" y="8646"/>
                    <a:pt x="439" y="8756"/>
                  </a:cubicBezTo>
                  <a:cubicBezTo>
                    <a:pt x="517" y="8990"/>
                    <a:pt x="587" y="9209"/>
                    <a:pt x="665" y="9443"/>
                  </a:cubicBezTo>
                  <a:cubicBezTo>
                    <a:pt x="704" y="9545"/>
                    <a:pt x="743" y="9654"/>
                    <a:pt x="845" y="9709"/>
                  </a:cubicBezTo>
                  <a:cubicBezTo>
                    <a:pt x="907" y="9654"/>
                    <a:pt x="986" y="9592"/>
                    <a:pt x="1056" y="9537"/>
                  </a:cubicBezTo>
                  <a:cubicBezTo>
                    <a:pt x="1275" y="9357"/>
                    <a:pt x="1517" y="9310"/>
                    <a:pt x="1790" y="9310"/>
                  </a:cubicBezTo>
                  <a:cubicBezTo>
                    <a:pt x="1793" y="9310"/>
                    <a:pt x="1796" y="9310"/>
                    <a:pt x="1799" y="9310"/>
                  </a:cubicBezTo>
                  <a:cubicBezTo>
                    <a:pt x="2156" y="9310"/>
                    <a:pt x="2570" y="9822"/>
                    <a:pt x="2376" y="10256"/>
                  </a:cubicBezTo>
                  <a:cubicBezTo>
                    <a:pt x="2306" y="10412"/>
                    <a:pt x="2197" y="10537"/>
                    <a:pt x="2056" y="10639"/>
                  </a:cubicBezTo>
                  <a:cubicBezTo>
                    <a:pt x="2064" y="10725"/>
                    <a:pt x="2095" y="10803"/>
                    <a:pt x="2181" y="10811"/>
                  </a:cubicBezTo>
                  <a:cubicBezTo>
                    <a:pt x="2316" y="10825"/>
                    <a:pt x="2451" y="10834"/>
                    <a:pt x="2584" y="10834"/>
                  </a:cubicBezTo>
                  <a:cubicBezTo>
                    <a:pt x="2954" y="10834"/>
                    <a:pt x="3315" y="10765"/>
                    <a:pt x="3642" y="10553"/>
                  </a:cubicBezTo>
                  <a:cubicBezTo>
                    <a:pt x="3556" y="10514"/>
                    <a:pt x="3471" y="10475"/>
                    <a:pt x="3400" y="10412"/>
                  </a:cubicBezTo>
                  <a:cubicBezTo>
                    <a:pt x="3252" y="10287"/>
                    <a:pt x="3220" y="10068"/>
                    <a:pt x="3314" y="9904"/>
                  </a:cubicBezTo>
                  <a:cubicBezTo>
                    <a:pt x="3406" y="9761"/>
                    <a:pt x="3535" y="9693"/>
                    <a:pt x="3694" y="9693"/>
                  </a:cubicBezTo>
                  <a:cubicBezTo>
                    <a:pt x="3725" y="9693"/>
                    <a:pt x="3757" y="9696"/>
                    <a:pt x="3791" y="9701"/>
                  </a:cubicBezTo>
                  <a:cubicBezTo>
                    <a:pt x="3986" y="9732"/>
                    <a:pt x="4088" y="9818"/>
                    <a:pt x="4127" y="10029"/>
                  </a:cubicBezTo>
                  <a:cubicBezTo>
                    <a:pt x="4135" y="10107"/>
                    <a:pt x="4135" y="10186"/>
                    <a:pt x="4135" y="10264"/>
                  </a:cubicBezTo>
                  <a:cubicBezTo>
                    <a:pt x="4153" y="10267"/>
                    <a:pt x="4170" y="10268"/>
                    <a:pt x="4187" y="10268"/>
                  </a:cubicBezTo>
                  <a:cubicBezTo>
                    <a:pt x="4295" y="10268"/>
                    <a:pt x="4384" y="10207"/>
                    <a:pt x="4479" y="10146"/>
                  </a:cubicBezTo>
                  <a:cubicBezTo>
                    <a:pt x="5104" y="9732"/>
                    <a:pt x="5729" y="9326"/>
                    <a:pt x="6346" y="8912"/>
                  </a:cubicBezTo>
                  <a:cubicBezTo>
                    <a:pt x="6542" y="8779"/>
                    <a:pt x="6745" y="8662"/>
                    <a:pt x="6956" y="8576"/>
                  </a:cubicBezTo>
                  <a:cubicBezTo>
                    <a:pt x="6932" y="8505"/>
                    <a:pt x="6901" y="8427"/>
                    <a:pt x="6870" y="8365"/>
                  </a:cubicBezTo>
                  <a:cubicBezTo>
                    <a:pt x="6792" y="8138"/>
                    <a:pt x="6854" y="7943"/>
                    <a:pt x="7026" y="7787"/>
                  </a:cubicBezTo>
                  <a:cubicBezTo>
                    <a:pt x="7123" y="7695"/>
                    <a:pt x="7230" y="7649"/>
                    <a:pt x="7350" y="7649"/>
                  </a:cubicBezTo>
                  <a:cubicBezTo>
                    <a:pt x="7434" y="7649"/>
                    <a:pt x="7523" y="7671"/>
                    <a:pt x="7620" y="7716"/>
                  </a:cubicBezTo>
                  <a:cubicBezTo>
                    <a:pt x="7729" y="7763"/>
                    <a:pt x="7808" y="7833"/>
                    <a:pt x="7870" y="7919"/>
                  </a:cubicBezTo>
                  <a:cubicBezTo>
                    <a:pt x="7894" y="7923"/>
                    <a:pt x="7918" y="7925"/>
                    <a:pt x="7941" y="7925"/>
                  </a:cubicBezTo>
                  <a:cubicBezTo>
                    <a:pt x="8111" y="7925"/>
                    <a:pt x="8249" y="7831"/>
                    <a:pt x="8394" y="7755"/>
                  </a:cubicBezTo>
                  <a:cubicBezTo>
                    <a:pt x="9222" y="7325"/>
                    <a:pt x="10082" y="6966"/>
                    <a:pt x="10972" y="6693"/>
                  </a:cubicBezTo>
                  <a:cubicBezTo>
                    <a:pt x="11254" y="6607"/>
                    <a:pt x="11527" y="6513"/>
                    <a:pt x="11816" y="6427"/>
                  </a:cubicBezTo>
                  <a:cubicBezTo>
                    <a:pt x="11816" y="6419"/>
                    <a:pt x="11824" y="6396"/>
                    <a:pt x="11832" y="6388"/>
                  </a:cubicBezTo>
                  <a:cubicBezTo>
                    <a:pt x="12020" y="6064"/>
                    <a:pt x="12299" y="5869"/>
                    <a:pt x="12652" y="5869"/>
                  </a:cubicBezTo>
                  <a:cubicBezTo>
                    <a:pt x="12828" y="5869"/>
                    <a:pt x="13021" y="5917"/>
                    <a:pt x="13231" y="6020"/>
                  </a:cubicBezTo>
                  <a:lnTo>
                    <a:pt x="13465" y="6161"/>
                  </a:lnTo>
                  <a:cubicBezTo>
                    <a:pt x="13989" y="6161"/>
                    <a:pt x="14528" y="6153"/>
                    <a:pt x="15067" y="6153"/>
                  </a:cubicBezTo>
                  <a:cubicBezTo>
                    <a:pt x="14880" y="5864"/>
                    <a:pt x="14645" y="5606"/>
                    <a:pt x="14419" y="5356"/>
                  </a:cubicBezTo>
                  <a:cubicBezTo>
                    <a:pt x="13746" y="4598"/>
                    <a:pt x="13028" y="3887"/>
                    <a:pt x="12270" y="3207"/>
                  </a:cubicBezTo>
                  <a:cubicBezTo>
                    <a:pt x="11449" y="2465"/>
                    <a:pt x="10582" y="1777"/>
                    <a:pt x="9613" y="1230"/>
                  </a:cubicBezTo>
                  <a:cubicBezTo>
                    <a:pt x="8301" y="481"/>
                    <a:pt x="6921" y="1"/>
                    <a:pt x="5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1" name="Google Shape;17721;p57"/>
            <p:cNvSpPr/>
            <p:nvPr/>
          </p:nvSpPr>
          <p:spPr>
            <a:xfrm>
              <a:off x="1133323" y="1596187"/>
              <a:ext cx="787647" cy="630716"/>
            </a:xfrm>
            <a:custGeom>
              <a:avLst/>
              <a:gdLst/>
              <a:ahLst/>
              <a:cxnLst/>
              <a:rect l="l" t="t" r="r" b="b"/>
              <a:pathLst>
                <a:path w="17396" h="13930" extrusionOk="0">
                  <a:moveTo>
                    <a:pt x="15412" y="4587"/>
                  </a:moveTo>
                  <a:cubicBezTo>
                    <a:pt x="15578" y="4587"/>
                    <a:pt x="15763" y="4729"/>
                    <a:pt x="15785" y="4893"/>
                  </a:cubicBezTo>
                  <a:cubicBezTo>
                    <a:pt x="15793" y="5033"/>
                    <a:pt x="15645" y="5198"/>
                    <a:pt x="15512" y="5205"/>
                  </a:cubicBezTo>
                  <a:cubicBezTo>
                    <a:pt x="15497" y="5208"/>
                    <a:pt x="15482" y="5210"/>
                    <a:pt x="15467" y="5210"/>
                  </a:cubicBezTo>
                  <a:cubicBezTo>
                    <a:pt x="15315" y="5210"/>
                    <a:pt x="15159" y="5074"/>
                    <a:pt x="15152" y="4932"/>
                  </a:cubicBezTo>
                  <a:cubicBezTo>
                    <a:pt x="15137" y="4744"/>
                    <a:pt x="15230" y="4611"/>
                    <a:pt x="15387" y="4588"/>
                  </a:cubicBezTo>
                  <a:cubicBezTo>
                    <a:pt x="15395" y="4587"/>
                    <a:pt x="15404" y="4587"/>
                    <a:pt x="15412" y="4587"/>
                  </a:cubicBezTo>
                  <a:close/>
                  <a:moveTo>
                    <a:pt x="10370" y="4768"/>
                  </a:moveTo>
                  <a:cubicBezTo>
                    <a:pt x="10682" y="4768"/>
                    <a:pt x="10901" y="5073"/>
                    <a:pt x="10784" y="5330"/>
                  </a:cubicBezTo>
                  <a:cubicBezTo>
                    <a:pt x="10715" y="5500"/>
                    <a:pt x="10565" y="5599"/>
                    <a:pt x="10408" y="5599"/>
                  </a:cubicBezTo>
                  <a:cubicBezTo>
                    <a:pt x="10369" y="5599"/>
                    <a:pt x="10330" y="5593"/>
                    <a:pt x="10292" y="5580"/>
                  </a:cubicBezTo>
                  <a:cubicBezTo>
                    <a:pt x="10034" y="5487"/>
                    <a:pt x="9885" y="5315"/>
                    <a:pt x="9901" y="5119"/>
                  </a:cubicBezTo>
                  <a:cubicBezTo>
                    <a:pt x="9924" y="4901"/>
                    <a:pt x="10120" y="4768"/>
                    <a:pt x="10370" y="4768"/>
                  </a:cubicBezTo>
                  <a:close/>
                  <a:moveTo>
                    <a:pt x="6757" y="6758"/>
                  </a:moveTo>
                  <a:cubicBezTo>
                    <a:pt x="6766" y="6758"/>
                    <a:pt x="6774" y="6759"/>
                    <a:pt x="6783" y="6760"/>
                  </a:cubicBezTo>
                  <a:cubicBezTo>
                    <a:pt x="6978" y="6776"/>
                    <a:pt x="7096" y="6909"/>
                    <a:pt x="7088" y="7089"/>
                  </a:cubicBezTo>
                  <a:cubicBezTo>
                    <a:pt x="7080" y="7276"/>
                    <a:pt x="6971" y="7386"/>
                    <a:pt x="6806" y="7386"/>
                  </a:cubicBezTo>
                  <a:cubicBezTo>
                    <a:pt x="6635" y="7386"/>
                    <a:pt x="6447" y="7221"/>
                    <a:pt x="6463" y="7081"/>
                  </a:cubicBezTo>
                  <a:cubicBezTo>
                    <a:pt x="6485" y="6920"/>
                    <a:pt x="6624" y="6758"/>
                    <a:pt x="6757" y="6758"/>
                  </a:cubicBezTo>
                  <a:close/>
                  <a:moveTo>
                    <a:pt x="2972" y="8714"/>
                  </a:moveTo>
                  <a:cubicBezTo>
                    <a:pt x="3140" y="8714"/>
                    <a:pt x="3301" y="8787"/>
                    <a:pt x="3454" y="8886"/>
                  </a:cubicBezTo>
                  <a:cubicBezTo>
                    <a:pt x="3642" y="9019"/>
                    <a:pt x="3759" y="9199"/>
                    <a:pt x="3798" y="9425"/>
                  </a:cubicBezTo>
                  <a:cubicBezTo>
                    <a:pt x="3871" y="9910"/>
                    <a:pt x="3521" y="10282"/>
                    <a:pt x="3073" y="10282"/>
                  </a:cubicBezTo>
                  <a:cubicBezTo>
                    <a:pt x="2994" y="10282"/>
                    <a:pt x="2912" y="10270"/>
                    <a:pt x="2829" y="10246"/>
                  </a:cubicBezTo>
                  <a:cubicBezTo>
                    <a:pt x="2665" y="10199"/>
                    <a:pt x="2516" y="10121"/>
                    <a:pt x="2399" y="9996"/>
                  </a:cubicBezTo>
                  <a:cubicBezTo>
                    <a:pt x="2227" y="9808"/>
                    <a:pt x="2204" y="9746"/>
                    <a:pt x="2204" y="9495"/>
                  </a:cubicBezTo>
                  <a:cubicBezTo>
                    <a:pt x="2188" y="9144"/>
                    <a:pt x="2423" y="8956"/>
                    <a:pt x="2673" y="8800"/>
                  </a:cubicBezTo>
                  <a:cubicBezTo>
                    <a:pt x="2774" y="8739"/>
                    <a:pt x="2874" y="8714"/>
                    <a:pt x="2972" y="8714"/>
                  </a:cubicBezTo>
                  <a:close/>
                  <a:moveTo>
                    <a:pt x="907" y="1"/>
                  </a:moveTo>
                  <a:cubicBezTo>
                    <a:pt x="680" y="345"/>
                    <a:pt x="539" y="712"/>
                    <a:pt x="430" y="1079"/>
                  </a:cubicBezTo>
                  <a:cubicBezTo>
                    <a:pt x="195" y="1861"/>
                    <a:pt x="117" y="2674"/>
                    <a:pt x="78" y="3486"/>
                  </a:cubicBezTo>
                  <a:cubicBezTo>
                    <a:pt x="0" y="5205"/>
                    <a:pt x="47" y="6917"/>
                    <a:pt x="352" y="8612"/>
                  </a:cubicBezTo>
                  <a:cubicBezTo>
                    <a:pt x="508" y="9519"/>
                    <a:pt x="711" y="10418"/>
                    <a:pt x="1102" y="11261"/>
                  </a:cubicBezTo>
                  <a:cubicBezTo>
                    <a:pt x="1477" y="12051"/>
                    <a:pt x="1993" y="12723"/>
                    <a:pt x="2735" y="13207"/>
                  </a:cubicBezTo>
                  <a:cubicBezTo>
                    <a:pt x="3438" y="13653"/>
                    <a:pt x="4212" y="13871"/>
                    <a:pt x="5033" y="13918"/>
                  </a:cubicBezTo>
                  <a:cubicBezTo>
                    <a:pt x="5163" y="13926"/>
                    <a:pt x="5293" y="13929"/>
                    <a:pt x="5423" y="13929"/>
                  </a:cubicBezTo>
                  <a:cubicBezTo>
                    <a:pt x="6119" y="13929"/>
                    <a:pt x="6809" y="13829"/>
                    <a:pt x="7494" y="13684"/>
                  </a:cubicBezTo>
                  <a:cubicBezTo>
                    <a:pt x="8237" y="13520"/>
                    <a:pt x="8979" y="13332"/>
                    <a:pt x="9721" y="13153"/>
                  </a:cubicBezTo>
                  <a:cubicBezTo>
                    <a:pt x="9768" y="13059"/>
                    <a:pt x="9862" y="12957"/>
                    <a:pt x="9698" y="12879"/>
                  </a:cubicBezTo>
                  <a:cubicBezTo>
                    <a:pt x="9291" y="12957"/>
                    <a:pt x="8869" y="13035"/>
                    <a:pt x="8455" y="13106"/>
                  </a:cubicBezTo>
                  <a:cubicBezTo>
                    <a:pt x="8002" y="13184"/>
                    <a:pt x="7541" y="13254"/>
                    <a:pt x="7072" y="13262"/>
                  </a:cubicBezTo>
                  <a:cubicBezTo>
                    <a:pt x="6996" y="13264"/>
                    <a:pt x="6921" y="13264"/>
                    <a:pt x="6846" y="13264"/>
                  </a:cubicBezTo>
                  <a:cubicBezTo>
                    <a:pt x="6713" y="13264"/>
                    <a:pt x="6581" y="13263"/>
                    <a:pt x="6449" y="13263"/>
                  </a:cubicBezTo>
                  <a:cubicBezTo>
                    <a:pt x="6329" y="13263"/>
                    <a:pt x="6209" y="13264"/>
                    <a:pt x="6088" y="13270"/>
                  </a:cubicBezTo>
                  <a:cubicBezTo>
                    <a:pt x="6043" y="13273"/>
                    <a:pt x="5998" y="13274"/>
                    <a:pt x="5954" y="13274"/>
                  </a:cubicBezTo>
                  <a:cubicBezTo>
                    <a:pt x="5666" y="13274"/>
                    <a:pt x="5390" y="13213"/>
                    <a:pt x="5119" y="13145"/>
                  </a:cubicBezTo>
                  <a:cubicBezTo>
                    <a:pt x="4665" y="13035"/>
                    <a:pt x="4290" y="12817"/>
                    <a:pt x="4017" y="12410"/>
                  </a:cubicBezTo>
                  <a:cubicBezTo>
                    <a:pt x="3689" y="11941"/>
                    <a:pt x="3649" y="11465"/>
                    <a:pt x="3884" y="10957"/>
                  </a:cubicBezTo>
                  <a:cubicBezTo>
                    <a:pt x="4017" y="10683"/>
                    <a:pt x="4181" y="10441"/>
                    <a:pt x="4376" y="10214"/>
                  </a:cubicBezTo>
                  <a:cubicBezTo>
                    <a:pt x="4806" y="9738"/>
                    <a:pt x="5306" y="9339"/>
                    <a:pt x="5837" y="8988"/>
                  </a:cubicBezTo>
                  <a:cubicBezTo>
                    <a:pt x="6541" y="8526"/>
                    <a:pt x="7268" y="8097"/>
                    <a:pt x="8026" y="7737"/>
                  </a:cubicBezTo>
                  <a:cubicBezTo>
                    <a:pt x="9112" y="7214"/>
                    <a:pt x="10245" y="6839"/>
                    <a:pt x="11425" y="6589"/>
                  </a:cubicBezTo>
                  <a:cubicBezTo>
                    <a:pt x="11909" y="6495"/>
                    <a:pt x="12386" y="6432"/>
                    <a:pt x="12855" y="6346"/>
                  </a:cubicBezTo>
                  <a:cubicBezTo>
                    <a:pt x="12929" y="6333"/>
                    <a:pt x="13008" y="6329"/>
                    <a:pt x="13089" y="6329"/>
                  </a:cubicBezTo>
                  <a:cubicBezTo>
                    <a:pt x="13165" y="6329"/>
                    <a:pt x="13242" y="6332"/>
                    <a:pt x="13319" y="6332"/>
                  </a:cubicBezTo>
                  <a:cubicBezTo>
                    <a:pt x="13349" y="6332"/>
                    <a:pt x="13380" y="6332"/>
                    <a:pt x="13410" y="6331"/>
                  </a:cubicBezTo>
                  <a:cubicBezTo>
                    <a:pt x="13467" y="6331"/>
                    <a:pt x="13525" y="6332"/>
                    <a:pt x="13583" y="6332"/>
                  </a:cubicBezTo>
                  <a:cubicBezTo>
                    <a:pt x="13712" y="6332"/>
                    <a:pt x="13840" y="6325"/>
                    <a:pt x="13964" y="6276"/>
                  </a:cubicBezTo>
                  <a:cubicBezTo>
                    <a:pt x="13996" y="6268"/>
                    <a:pt x="14027" y="6260"/>
                    <a:pt x="14058" y="6260"/>
                  </a:cubicBezTo>
                  <a:cubicBezTo>
                    <a:pt x="14558" y="6331"/>
                    <a:pt x="15090" y="6331"/>
                    <a:pt x="15535" y="6620"/>
                  </a:cubicBezTo>
                  <a:cubicBezTo>
                    <a:pt x="15887" y="6854"/>
                    <a:pt x="16145" y="7159"/>
                    <a:pt x="16238" y="7581"/>
                  </a:cubicBezTo>
                  <a:cubicBezTo>
                    <a:pt x="16278" y="7753"/>
                    <a:pt x="16293" y="7917"/>
                    <a:pt x="16238" y="8089"/>
                  </a:cubicBezTo>
                  <a:cubicBezTo>
                    <a:pt x="16153" y="8401"/>
                    <a:pt x="16035" y="8691"/>
                    <a:pt x="15848" y="8933"/>
                  </a:cubicBezTo>
                  <a:cubicBezTo>
                    <a:pt x="15527" y="9378"/>
                    <a:pt x="15176" y="9785"/>
                    <a:pt x="14738" y="10128"/>
                  </a:cubicBezTo>
                  <a:cubicBezTo>
                    <a:pt x="14418" y="10371"/>
                    <a:pt x="14121" y="10636"/>
                    <a:pt x="13793" y="10879"/>
                  </a:cubicBezTo>
                  <a:cubicBezTo>
                    <a:pt x="13527" y="11074"/>
                    <a:pt x="13261" y="11269"/>
                    <a:pt x="12972" y="11426"/>
                  </a:cubicBezTo>
                  <a:cubicBezTo>
                    <a:pt x="12870" y="11472"/>
                    <a:pt x="12792" y="11551"/>
                    <a:pt x="12706" y="11621"/>
                  </a:cubicBezTo>
                  <a:cubicBezTo>
                    <a:pt x="12730" y="11824"/>
                    <a:pt x="12769" y="12019"/>
                    <a:pt x="13011" y="12074"/>
                  </a:cubicBezTo>
                  <a:cubicBezTo>
                    <a:pt x="13886" y="11699"/>
                    <a:pt x="14699" y="11199"/>
                    <a:pt x="15434" y="10597"/>
                  </a:cubicBezTo>
                  <a:cubicBezTo>
                    <a:pt x="15973" y="10160"/>
                    <a:pt x="16442" y="9660"/>
                    <a:pt x="16778" y="9050"/>
                  </a:cubicBezTo>
                  <a:cubicBezTo>
                    <a:pt x="17200" y="8300"/>
                    <a:pt x="17395" y="7503"/>
                    <a:pt x="17247" y="6628"/>
                  </a:cubicBezTo>
                  <a:cubicBezTo>
                    <a:pt x="17043" y="5440"/>
                    <a:pt x="16481" y="4440"/>
                    <a:pt x="15715" y="3533"/>
                  </a:cubicBezTo>
                  <a:cubicBezTo>
                    <a:pt x="15191" y="3533"/>
                    <a:pt x="14652" y="3541"/>
                    <a:pt x="14113" y="3541"/>
                  </a:cubicBezTo>
                  <a:cubicBezTo>
                    <a:pt x="14371" y="3877"/>
                    <a:pt x="14386" y="4229"/>
                    <a:pt x="14230" y="4596"/>
                  </a:cubicBezTo>
                  <a:cubicBezTo>
                    <a:pt x="14097" y="4930"/>
                    <a:pt x="13798" y="5121"/>
                    <a:pt x="13465" y="5121"/>
                  </a:cubicBezTo>
                  <a:cubicBezTo>
                    <a:pt x="13408" y="5121"/>
                    <a:pt x="13351" y="5115"/>
                    <a:pt x="13292" y="5104"/>
                  </a:cubicBezTo>
                  <a:cubicBezTo>
                    <a:pt x="12753" y="5002"/>
                    <a:pt x="12441" y="4611"/>
                    <a:pt x="12441" y="4049"/>
                  </a:cubicBezTo>
                  <a:cubicBezTo>
                    <a:pt x="12441" y="3979"/>
                    <a:pt x="12456" y="3893"/>
                    <a:pt x="12456" y="3822"/>
                  </a:cubicBezTo>
                  <a:lnTo>
                    <a:pt x="12456" y="3822"/>
                  </a:lnTo>
                  <a:cubicBezTo>
                    <a:pt x="12167" y="3908"/>
                    <a:pt x="11894" y="3994"/>
                    <a:pt x="11612" y="4080"/>
                  </a:cubicBezTo>
                  <a:cubicBezTo>
                    <a:pt x="10722" y="4369"/>
                    <a:pt x="9862" y="4721"/>
                    <a:pt x="9034" y="5151"/>
                  </a:cubicBezTo>
                  <a:cubicBezTo>
                    <a:pt x="8881" y="5223"/>
                    <a:pt x="8728" y="5316"/>
                    <a:pt x="8550" y="5316"/>
                  </a:cubicBezTo>
                  <a:cubicBezTo>
                    <a:pt x="8537" y="5316"/>
                    <a:pt x="8524" y="5316"/>
                    <a:pt x="8510" y="5315"/>
                  </a:cubicBezTo>
                  <a:lnTo>
                    <a:pt x="8510" y="5315"/>
                  </a:lnTo>
                  <a:cubicBezTo>
                    <a:pt x="8526" y="5369"/>
                    <a:pt x="8565" y="5432"/>
                    <a:pt x="8573" y="5487"/>
                  </a:cubicBezTo>
                  <a:cubicBezTo>
                    <a:pt x="8635" y="5838"/>
                    <a:pt x="8440" y="6057"/>
                    <a:pt x="8096" y="6073"/>
                  </a:cubicBezTo>
                  <a:cubicBezTo>
                    <a:pt x="8080" y="6074"/>
                    <a:pt x="8065" y="6075"/>
                    <a:pt x="8051" y="6075"/>
                  </a:cubicBezTo>
                  <a:cubicBezTo>
                    <a:pt x="7885" y="6075"/>
                    <a:pt x="7754" y="6000"/>
                    <a:pt x="7596" y="5971"/>
                  </a:cubicBezTo>
                  <a:cubicBezTo>
                    <a:pt x="7385" y="6057"/>
                    <a:pt x="7182" y="6174"/>
                    <a:pt x="6986" y="6299"/>
                  </a:cubicBezTo>
                  <a:cubicBezTo>
                    <a:pt x="6361" y="6721"/>
                    <a:pt x="5736" y="7120"/>
                    <a:pt x="5119" y="7542"/>
                  </a:cubicBezTo>
                  <a:cubicBezTo>
                    <a:pt x="5022" y="7611"/>
                    <a:pt x="4937" y="7662"/>
                    <a:pt x="4822" y="7662"/>
                  </a:cubicBezTo>
                  <a:cubicBezTo>
                    <a:pt x="4807" y="7662"/>
                    <a:pt x="4791" y="7661"/>
                    <a:pt x="4775" y="7659"/>
                  </a:cubicBezTo>
                  <a:cubicBezTo>
                    <a:pt x="4689" y="7894"/>
                    <a:pt x="4493" y="7948"/>
                    <a:pt x="4275" y="7948"/>
                  </a:cubicBezTo>
                  <a:cubicBezTo>
                    <a:pt x="3944" y="8168"/>
                    <a:pt x="3584" y="8234"/>
                    <a:pt x="3209" y="8234"/>
                  </a:cubicBezTo>
                  <a:cubicBezTo>
                    <a:pt x="3079" y="8234"/>
                    <a:pt x="2947" y="8226"/>
                    <a:pt x="2813" y="8214"/>
                  </a:cubicBezTo>
                  <a:cubicBezTo>
                    <a:pt x="2727" y="8206"/>
                    <a:pt x="2696" y="8120"/>
                    <a:pt x="2688" y="8042"/>
                  </a:cubicBezTo>
                  <a:cubicBezTo>
                    <a:pt x="2535" y="8119"/>
                    <a:pt x="2371" y="8135"/>
                    <a:pt x="2208" y="8135"/>
                  </a:cubicBezTo>
                  <a:cubicBezTo>
                    <a:pt x="2123" y="8135"/>
                    <a:pt x="2037" y="8131"/>
                    <a:pt x="1954" y="8128"/>
                  </a:cubicBezTo>
                  <a:cubicBezTo>
                    <a:pt x="1852" y="8128"/>
                    <a:pt x="1774" y="8089"/>
                    <a:pt x="1696" y="8026"/>
                  </a:cubicBezTo>
                  <a:cubicBezTo>
                    <a:pt x="1344" y="7776"/>
                    <a:pt x="1297" y="7573"/>
                    <a:pt x="1477" y="7104"/>
                  </a:cubicBezTo>
                  <a:cubicBezTo>
                    <a:pt x="1368" y="7042"/>
                    <a:pt x="1336" y="6932"/>
                    <a:pt x="1297" y="6839"/>
                  </a:cubicBezTo>
                  <a:cubicBezTo>
                    <a:pt x="1219" y="6612"/>
                    <a:pt x="1149" y="6378"/>
                    <a:pt x="1071" y="6143"/>
                  </a:cubicBezTo>
                  <a:cubicBezTo>
                    <a:pt x="1047" y="6151"/>
                    <a:pt x="1016" y="6151"/>
                    <a:pt x="985" y="6151"/>
                  </a:cubicBezTo>
                  <a:cubicBezTo>
                    <a:pt x="735" y="6135"/>
                    <a:pt x="641" y="6073"/>
                    <a:pt x="625" y="5901"/>
                  </a:cubicBezTo>
                  <a:cubicBezTo>
                    <a:pt x="594" y="5698"/>
                    <a:pt x="641" y="5635"/>
                    <a:pt x="907" y="5510"/>
                  </a:cubicBezTo>
                  <a:cubicBezTo>
                    <a:pt x="844" y="5096"/>
                    <a:pt x="797" y="4682"/>
                    <a:pt x="750" y="4268"/>
                  </a:cubicBezTo>
                  <a:cubicBezTo>
                    <a:pt x="711" y="3994"/>
                    <a:pt x="633" y="3721"/>
                    <a:pt x="789" y="3455"/>
                  </a:cubicBezTo>
                  <a:cubicBezTo>
                    <a:pt x="789" y="3369"/>
                    <a:pt x="797" y="3275"/>
                    <a:pt x="797" y="3174"/>
                  </a:cubicBezTo>
                  <a:cubicBezTo>
                    <a:pt x="766" y="3142"/>
                    <a:pt x="719" y="3103"/>
                    <a:pt x="719" y="3064"/>
                  </a:cubicBezTo>
                  <a:cubicBezTo>
                    <a:pt x="719" y="2674"/>
                    <a:pt x="672" y="2283"/>
                    <a:pt x="735" y="1908"/>
                  </a:cubicBezTo>
                  <a:cubicBezTo>
                    <a:pt x="813" y="1369"/>
                    <a:pt x="821" y="829"/>
                    <a:pt x="977" y="306"/>
                  </a:cubicBezTo>
                  <a:cubicBezTo>
                    <a:pt x="1008" y="204"/>
                    <a:pt x="1008" y="79"/>
                    <a:pt x="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2" name="Google Shape;17722;p57"/>
            <p:cNvSpPr/>
            <p:nvPr/>
          </p:nvSpPr>
          <p:spPr>
            <a:xfrm>
              <a:off x="1476841" y="1994939"/>
              <a:ext cx="372996" cy="534954"/>
            </a:xfrm>
            <a:custGeom>
              <a:avLst/>
              <a:gdLst/>
              <a:ahLst/>
              <a:cxnLst/>
              <a:rect l="l" t="t" r="r" b="b"/>
              <a:pathLst>
                <a:path w="8238" h="11815" extrusionOk="0">
                  <a:moveTo>
                    <a:pt x="2810" y="450"/>
                  </a:moveTo>
                  <a:cubicBezTo>
                    <a:pt x="3096" y="450"/>
                    <a:pt x="3323" y="586"/>
                    <a:pt x="3486" y="806"/>
                  </a:cubicBezTo>
                  <a:cubicBezTo>
                    <a:pt x="3697" y="1079"/>
                    <a:pt x="3893" y="1353"/>
                    <a:pt x="4010" y="1681"/>
                  </a:cubicBezTo>
                  <a:cubicBezTo>
                    <a:pt x="4174" y="2150"/>
                    <a:pt x="4369" y="2611"/>
                    <a:pt x="4565" y="3072"/>
                  </a:cubicBezTo>
                  <a:cubicBezTo>
                    <a:pt x="4721" y="3431"/>
                    <a:pt x="4924" y="3767"/>
                    <a:pt x="5158" y="4080"/>
                  </a:cubicBezTo>
                  <a:cubicBezTo>
                    <a:pt x="5432" y="4455"/>
                    <a:pt x="5737" y="4807"/>
                    <a:pt x="6041" y="5174"/>
                  </a:cubicBezTo>
                  <a:cubicBezTo>
                    <a:pt x="6440" y="5651"/>
                    <a:pt x="6846" y="6119"/>
                    <a:pt x="7159" y="6666"/>
                  </a:cubicBezTo>
                  <a:cubicBezTo>
                    <a:pt x="7487" y="7213"/>
                    <a:pt x="7690" y="7792"/>
                    <a:pt x="7659" y="8464"/>
                  </a:cubicBezTo>
                  <a:cubicBezTo>
                    <a:pt x="7722" y="9128"/>
                    <a:pt x="7456" y="9691"/>
                    <a:pt x="6987" y="10159"/>
                  </a:cubicBezTo>
                  <a:cubicBezTo>
                    <a:pt x="6667" y="10480"/>
                    <a:pt x="6260" y="10714"/>
                    <a:pt x="5830" y="10863"/>
                  </a:cubicBezTo>
                  <a:cubicBezTo>
                    <a:pt x="5729" y="10894"/>
                    <a:pt x="5627" y="10933"/>
                    <a:pt x="5518" y="10964"/>
                  </a:cubicBezTo>
                  <a:cubicBezTo>
                    <a:pt x="5306" y="11031"/>
                    <a:pt x="5123" y="11060"/>
                    <a:pt x="4960" y="11060"/>
                  </a:cubicBezTo>
                  <a:cubicBezTo>
                    <a:pt x="4432" y="11060"/>
                    <a:pt x="4131" y="10745"/>
                    <a:pt x="3838" y="10339"/>
                  </a:cubicBezTo>
                  <a:cubicBezTo>
                    <a:pt x="3642" y="10074"/>
                    <a:pt x="3564" y="9753"/>
                    <a:pt x="3517" y="9417"/>
                  </a:cubicBezTo>
                  <a:cubicBezTo>
                    <a:pt x="3424" y="8792"/>
                    <a:pt x="3439" y="8175"/>
                    <a:pt x="3431" y="7549"/>
                  </a:cubicBezTo>
                  <a:cubicBezTo>
                    <a:pt x="3431" y="7268"/>
                    <a:pt x="3408" y="6995"/>
                    <a:pt x="3369" y="6713"/>
                  </a:cubicBezTo>
                  <a:cubicBezTo>
                    <a:pt x="3322" y="6346"/>
                    <a:pt x="3361" y="5963"/>
                    <a:pt x="3346" y="5588"/>
                  </a:cubicBezTo>
                  <a:cubicBezTo>
                    <a:pt x="3314" y="4963"/>
                    <a:pt x="3189" y="4361"/>
                    <a:pt x="2900" y="3791"/>
                  </a:cubicBezTo>
                  <a:cubicBezTo>
                    <a:pt x="2736" y="3463"/>
                    <a:pt x="2502" y="3197"/>
                    <a:pt x="2212" y="2986"/>
                  </a:cubicBezTo>
                  <a:cubicBezTo>
                    <a:pt x="1955" y="2798"/>
                    <a:pt x="1689" y="2634"/>
                    <a:pt x="1478" y="2408"/>
                  </a:cubicBezTo>
                  <a:cubicBezTo>
                    <a:pt x="1361" y="2290"/>
                    <a:pt x="1282" y="2165"/>
                    <a:pt x="1204" y="2025"/>
                  </a:cubicBezTo>
                  <a:cubicBezTo>
                    <a:pt x="1048" y="1782"/>
                    <a:pt x="1087" y="1525"/>
                    <a:pt x="1236" y="1321"/>
                  </a:cubicBezTo>
                  <a:cubicBezTo>
                    <a:pt x="1595" y="821"/>
                    <a:pt x="2080" y="509"/>
                    <a:pt x="2720" y="454"/>
                  </a:cubicBezTo>
                  <a:cubicBezTo>
                    <a:pt x="2751" y="451"/>
                    <a:pt x="2781" y="450"/>
                    <a:pt x="2810" y="450"/>
                  </a:cubicBezTo>
                  <a:close/>
                  <a:moveTo>
                    <a:pt x="2653" y="1"/>
                  </a:moveTo>
                  <a:cubicBezTo>
                    <a:pt x="2531" y="1"/>
                    <a:pt x="2405" y="11"/>
                    <a:pt x="2275" y="32"/>
                  </a:cubicBezTo>
                  <a:cubicBezTo>
                    <a:pt x="1493" y="149"/>
                    <a:pt x="900" y="579"/>
                    <a:pt x="423" y="1189"/>
                  </a:cubicBezTo>
                  <a:cubicBezTo>
                    <a:pt x="399" y="1212"/>
                    <a:pt x="392" y="1235"/>
                    <a:pt x="376" y="1267"/>
                  </a:cubicBezTo>
                  <a:cubicBezTo>
                    <a:pt x="1" y="1837"/>
                    <a:pt x="103" y="2283"/>
                    <a:pt x="704" y="2611"/>
                  </a:cubicBezTo>
                  <a:cubicBezTo>
                    <a:pt x="1275" y="2923"/>
                    <a:pt x="1712" y="3345"/>
                    <a:pt x="2033" y="3892"/>
                  </a:cubicBezTo>
                  <a:cubicBezTo>
                    <a:pt x="2072" y="3963"/>
                    <a:pt x="2111" y="4025"/>
                    <a:pt x="2103" y="4103"/>
                  </a:cubicBezTo>
                  <a:cubicBezTo>
                    <a:pt x="2267" y="4181"/>
                    <a:pt x="2173" y="4283"/>
                    <a:pt x="2119" y="4377"/>
                  </a:cubicBezTo>
                  <a:cubicBezTo>
                    <a:pt x="2220" y="4400"/>
                    <a:pt x="2298" y="4432"/>
                    <a:pt x="2306" y="4549"/>
                  </a:cubicBezTo>
                  <a:cubicBezTo>
                    <a:pt x="2353" y="4713"/>
                    <a:pt x="2416" y="4869"/>
                    <a:pt x="2462" y="5033"/>
                  </a:cubicBezTo>
                  <a:cubicBezTo>
                    <a:pt x="2650" y="5697"/>
                    <a:pt x="2720" y="6385"/>
                    <a:pt x="2736" y="7065"/>
                  </a:cubicBezTo>
                  <a:cubicBezTo>
                    <a:pt x="2759" y="7846"/>
                    <a:pt x="2806" y="8620"/>
                    <a:pt x="2931" y="9394"/>
                  </a:cubicBezTo>
                  <a:cubicBezTo>
                    <a:pt x="3002" y="9823"/>
                    <a:pt x="3127" y="10238"/>
                    <a:pt x="3306" y="10644"/>
                  </a:cubicBezTo>
                  <a:cubicBezTo>
                    <a:pt x="3439" y="10957"/>
                    <a:pt x="3635" y="11238"/>
                    <a:pt x="3908" y="11449"/>
                  </a:cubicBezTo>
                  <a:cubicBezTo>
                    <a:pt x="4239" y="11714"/>
                    <a:pt x="4611" y="11815"/>
                    <a:pt x="4995" y="11815"/>
                  </a:cubicBezTo>
                  <a:cubicBezTo>
                    <a:pt x="5165" y="11815"/>
                    <a:pt x="5338" y="11795"/>
                    <a:pt x="5510" y="11761"/>
                  </a:cubicBezTo>
                  <a:cubicBezTo>
                    <a:pt x="6213" y="11629"/>
                    <a:pt x="6784" y="11253"/>
                    <a:pt x="7261" y="10738"/>
                  </a:cubicBezTo>
                  <a:cubicBezTo>
                    <a:pt x="8011" y="9941"/>
                    <a:pt x="8237" y="8979"/>
                    <a:pt x="8058" y="7925"/>
                  </a:cubicBezTo>
                  <a:cubicBezTo>
                    <a:pt x="7964" y="7338"/>
                    <a:pt x="7729" y="6791"/>
                    <a:pt x="7417" y="6284"/>
                  </a:cubicBezTo>
                  <a:cubicBezTo>
                    <a:pt x="7175" y="5885"/>
                    <a:pt x="6909" y="5502"/>
                    <a:pt x="6628" y="5135"/>
                  </a:cubicBezTo>
                  <a:cubicBezTo>
                    <a:pt x="6252" y="4635"/>
                    <a:pt x="5885" y="4135"/>
                    <a:pt x="5502" y="3634"/>
                  </a:cubicBezTo>
                  <a:cubicBezTo>
                    <a:pt x="5424" y="3533"/>
                    <a:pt x="5354" y="3431"/>
                    <a:pt x="5393" y="3298"/>
                  </a:cubicBezTo>
                  <a:cubicBezTo>
                    <a:pt x="5151" y="3236"/>
                    <a:pt x="5119" y="3048"/>
                    <a:pt x="5088" y="2845"/>
                  </a:cubicBezTo>
                  <a:cubicBezTo>
                    <a:pt x="4877" y="2697"/>
                    <a:pt x="4838" y="2454"/>
                    <a:pt x="4736" y="2251"/>
                  </a:cubicBezTo>
                  <a:cubicBezTo>
                    <a:pt x="4604" y="1939"/>
                    <a:pt x="4486" y="1618"/>
                    <a:pt x="4346" y="1306"/>
                  </a:cubicBezTo>
                  <a:cubicBezTo>
                    <a:pt x="4268" y="1118"/>
                    <a:pt x="4166" y="939"/>
                    <a:pt x="4057" y="774"/>
                  </a:cubicBezTo>
                  <a:cubicBezTo>
                    <a:pt x="3709" y="234"/>
                    <a:pt x="3224" y="1"/>
                    <a:pt x="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3" name="Google Shape;17723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24" name="Google Shape;17724;p57"/>
            <p:cNvGrpSpPr/>
            <p:nvPr/>
          </p:nvGrpSpPr>
          <p:grpSpPr>
            <a:xfrm>
              <a:off x="1160217" y="1510206"/>
              <a:ext cx="688213" cy="552015"/>
              <a:chOff x="1160217" y="1510206"/>
              <a:chExt cx="688213" cy="552015"/>
            </a:xfrm>
          </p:grpSpPr>
          <p:sp>
            <p:nvSpPr>
              <p:cNvPr id="17725" name="Google Shape;17725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6" name="Google Shape;17726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7" name="Google Shape;17727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8" name="Google Shape;17728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9" name="Google Shape;17729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0" name="Google Shape;17730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1" name="Google Shape;17731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2" name="Google Shape;17732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3" name="Google Shape;17733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4" name="Google Shape;17734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5" name="Google Shape;17735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6" name="Google Shape;17736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7" name="Google Shape;17737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8" name="Google Shape;17738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9" name="Google Shape;17739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0" name="Google Shape;17740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1" name="Google Shape;17741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2" name="Google Shape;17742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3" name="Google Shape;17743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4" name="Google Shape;17744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5" name="Google Shape;17745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6" name="Google Shape;17746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7" name="Google Shape;17747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8" name="Google Shape;17748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9" name="Google Shape;17749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50" name="Google Shape;17750;p57"/>
            <p:cNvSpPr/>
            <p:nvPr/>
          </p:nvSpPr>
          <p:spPr>
            <a:xfrm>
              <a:off x="1523567" y="2015268"/>
              <a:ext cx="302906" cy="480440"/>
            </a:xfrm>
            <a:custGeom>
              <a:avLst/>
              <a:gdLst/>
              <a:ahLst/>
              <a:cxnLst/>
              <a:rect l="l" t="t" r="r" b="b"/>
              <a:pathLst>
                <a:path w="6690" h="10611" extrusionOk="0">
                  <a:moveTo>
                    <a:pt x="5254" y="5915"/>
                  </a:moveTo>
                  <a:cubicBezTo>
                    <a:pt x="5281" y="5915"/>
                    <a:pt x="5309" y="5917"/>
                    <a:pt x="5338" y="5920"/>
                  </a:cubicBezTo>
                  <a:cubicBezTo>
                    <a:pt x="5416" y="5928"/>
                    <a:pt x="5486" y="5960"/>
                    <a:pt x="5533" y="6030"/>
                  </a:cubicBezTo>
                  <a:cubicBezTo>
                    <a:pt x="5682" y="6233"/>
                    <a:pt x="5791" y="6452"/>
                    <a:pt x="5775" y="6710"/>
                  </a:cubicBezTo>
                  <a:cubicBezTo>
                    <a:pt x="5768" y="6971"/>
                    <a:pt x="5615" y="7130"/>
                    <a:pt x="5373" y="7130"/>
                  </a:cubicBezTo>
                  <a:cubicBezTo>
                    <a:pt x="5346" y="7130"/>
                    <a:pt x="5319" y="7128"/>
                    <a:pt x="5291" y="7124"/>
                  </a:cubicBezTo>
                  <a:cubicBezTo>
                    <a:pt x="4947" y="7085"/>
                    <a:pt x="4838" y="6929"/>
                    <a:pt x="4838" y="6507"/>
                  </a:cubicBezTo>
                  <a:cubicBezTo>
                    <a:pt x="4838" y="6452"/>
                    <a:pt x="4830" y="6389"/>
                    <a:pt x="4838" y="6319"/>
                  </a:cubicBezTo>
                  <a:cubicBezTo>
                    <a:pt x="4859" y="6066"/>
                    <a:pt x="5018" y="5915"/>
                    <a:pt x="5254" y="5915"/>
                  </a:cubicBezTo>
                  <a:close/>
                  <a:moveTo>
                    <a:pt x="4845" y="7514"/>
                  </a:moveTo>
                  <a:cubicBezTo>
                    <a:pt x="4855" y="7514"/>
                    <a:pt x="4866" y="7514"/>
                    <a:pt x="4877" y="7515"/>
                  </a:cubicBezTo>
                  <a:cubicBezTo>
                    <a:pt x="4889" y="7514"/>
                    <a:pt x="4901" y="7514"/>
                    <a:pt x="4914" y="7514"/>
                  </a:cubicBezTo>
                  <a:cubicBezTo>
                    <a:pt x="5342" y="7514"/>
                    <a:pt x="5690" y="7647"/>
                    <a:pt x="6002" y="7898"/>
                  </a:cubicBezTo>
                  <a:cubicBezTo>
                    <a:pt x="6385" y="8187"/>
                    <a:pt x="6361" y="8804"/>
                    <a:pt x="5986" y="9109"/>
                  </a:cubicBezTo>
                  <a:cubicBezTo>
                    <a:pt x="5635" y="9390"/>
                    <a:pt x="5213" y="9523"/>
                    <a:pt x="4783" y="9546"/>
                  </a:cubicBezTo>
                  <a:cubicBezTo>
                    <a:pt x="4755" y="9548"/>
                    <a:pt x="4728" y="9548"/>
                    <a:pt x="4700" y="9548"/>
                  </a:cubicBezTo>
                  <a:cubicBezTo>
                    <a:pt x="4374" y="9548"/>
                    <a:pt x="4039" y="9458"/>
                    <a:pt x="3837" y="9148"/>
                  </a:cubicBezTo>
                  <a:cubicBezTo>
                    <a:pt x="3384" y="8460"/>
                    <a:pt x="3704" y="7991"/>
                    <a:pt x="4205" y="7702"/>
                  </a:cubicBezTo>
                  <a:cubicBezTo>
                    <a:pt x="4412" y="7583"/>
                    <a:pt x="4641" y="7514"/>
                    <a:pt x="4845" y="7514"/>
                  </a:cubicBezTo>
                  <a:close/>
                  <a:moveTo>
                    <a:pt x="1764" y="1"/>
                  </a:moveTo>
                  <a:cubicBezTo>
                    <a:pt x="1734" y="1"/>
                    <a:pt x="1704" y="2"/>
                    <a:pt x="1673" y="5"/>
                  </a:cubicBezTo>
                  <a:cubicBezTo>
                    <a:pt x="1048" y="60"/>
                    <a:pt x="563" y="388"/>
                    <a:pt x="188" y="872"/>
                  </a:cubicBezTo>
                  <a:cubicBezTo>
                    <a:pt x="47" y="1076"/>
                    <a:pt x="0" y="1333"/>
                    <a:pt x="165" y="1576"/>
                  </a:cubicBezTo>
                  <a:cubicBezTo>
                    <a:pt x="250" y="1716"/>
                    <a:pt x="329" y="1841"/>
                    <a:pt x="438" y="1959"/>
                  </a:cubicBezTo>
                  <a:cubicBezTo>
                    <a:pt x="649" y="2185"/>
                    <a:pt x="915" y="2349"/>
                    <a:pt x="1165" y="2537"/>
                  </a:cubicBezTo>
                  <a:cubicBezTo>
                    <a:pt x="1462" y="2756"/>
                    <a:pt x="1696" y="3014"/>
                    <a:pt x="1860" y="3342"/>
                  </a:cubicBezTo>
                  <a:cubicBezTo>
                    <a:pt x="2142" y="3912"/>
                    <a:pt x="2274" y="4514"/>
                    <a:pt x="2298" y="5139"/>
                  </a:cubicBezTo>
                  <a:cubicBezTo>
                    <a:pt x="2314" y="5514"/>
                    <a:pt x="2282" y="5897"/>
                    <a:pt x="2329" y="6264"/>
                  </a:cubicBezTo>
                  <a:cubicBezTo>
                    <a:pt x="2368" y="6546"/>
                    <a:pt x="2392" y="6819"/>
                    <a:pt x="2392" y="7108"/>
                  </a:cubicBezTo>
                  <a:cubicBezTo>
                    <a:pt x="2399" y="7733"/>
                    <a:pt x="2376" y="8343"/>
                    <a:pt x="2478" y="8968"/>
                  </a:cubicBezTo>
                  <a:cubicBezTo>
                    <a:pt x="2532" y="9304"/>
                    <a:pt x="2610" y="9625"/>
                    <a:pt x="2798" y="9890"/>
                  </a:cubicBezTo>
                  <a:cubicBezTo>
                    <a:pt x="3092" y="10292"/>
                    <a:pt x="3394" y="10610"/>
                    <a:pt x="3925" y="10610"/>
                  </a:cubicBezTo>
                  <a:cubicBezTo>
                    <a:pt x="4086" y="10610"/>
                    <a:pt x="4269" y="10581"/>
                    <a:pt x="4478" y="10515"/>
                  </a:cubicBezTo>
                  <a:cubicBezTo>
                    <a:pt x="4587" y="10484"/>
                    <a:pt x="4681" y="10453"/>
                    <a:pt x="4791" y="10414"/>
                  </a:cubicBezTo>
                  <a:cubicBezTo>
                    <a:pt x="5228" y="10273"/>
                    <a:pt x="5619" y="10031"/>
                    <a:pt x="5947" y="9710"/>
                  </a:cubicBezTo>
                  <a:cubicBezTo>
                    <a:pt x="6416" y="9242"/>
                    <a:pt x="6690" y="8679"/>
                    <a:pt x="6627" y="8015"/>
                  </a:cubicBezTo>
                  <a:cubicBezTo>
                    <a:pt x="6666" y="7343"/>
                    <a:pt x="6455" y="6764"/>
                    <a:pt x="6119" y="6217"/>
                  </a:cubicBezTo>
                  <a:cubicBezTo>
                    <a:pt x="5807" y="5670"/>
                    <a:pt x="5400" y="5202"/>
                    <a:pt x="4994" y="4725"/>
                  </a:cubicBezTo>
                  <a:cubicBezTo>
                    <a:pt x="4689" y="4358"/>
                    <a:pt x="4392" y="4006"/>
                    <a:pt x="4119" y="3631"/>
                  </a:cubicBezTo>
                  <a:cubicBezTo>
                    <a:pt x="3884" y="3318"/>
                    <a:pt x="3681" y="2982"/>
                    <a:pt x="3517" y="2623"/>
                  </a:cubicBezTo>
                  <a:cubicBezTo>
                    <a:pt x="3322" y="2162"/>
                    <a:pt x="3126" y="1701"/>
                    <a:pt x="2962" y="1232"/>
                  </a:cubicBezTo>
                  <a:cubicBezTo>
                    <a:pt x="2845" y="904"/>
                    <a:pt x="2650" y="630"/>
                    <a:pt x="2446" y="357"/>
                  </a:cubicBezTo>
                  <a:cubicBezTo>
                    <a:pt x="2276" y="137"/>
                    <a:pt x="2055" y="1"/>
                    <a:pt x="1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1" name="Google Shape;17751;p57"/>
            <p:cNvSpPr/>
            <p:nvPr/>
          </p:nvSpPr>
          <p:spPr>
            <a:xfrm>
              <a:off x="1676422" y="2355387"/>
              <a:ext cx="135561" cy="91868"/>
            </a:xfrm>
            <a:custGeom>
              <a:avLst/>
              <a:gdLst/>
              <a:ahLst/>
              <a:cxnLst/>
              <a:rect l="l" t="t" r="r" b="b"/>
              <a:pathLst>
                <a:path w="2994" h="2029" extrusionOk="0">
                  <a:moveTo>
                    <a:pt x="1446" y="1"/>
                  </a:moveTo>
                  <a:cubicBezTo>
                    <a:pt x="1248" y="1"/>
                    <a:pt x="1028" y="75"/>
                    <a:pt x="821" y="175"/>
                  </a:cubicBezTo>
                  <a:cubicBezTo>
                    <a:pt x="321" y="471"/>
                    <a:pt x="0" y="940"/>
                    <a:pt x="446" y="1620"/>
                  </a:cubicBezTo>
                  <a:cubicBezTo>
                    <a:pt x="656" y="1932"/>
                    <a:pt x="1000" y="2028"/>
                    <a:pt x="1317" y="2028"/>
                  </a:cubicBezTo>
                  <a:cubicBezTo>
                    <a:pt x="1342" y="2028"/>
                    <a:pt x="1367" y="2028"/>
                    <a:pt x="1391" y="2027"/>
                  </a:cubicBezTo>
                  <a:cubicBezTo>
                    <a:pt x="1829" y="2003"/>
                    <a:pt x="2243" y="1870"/>
                    <a:pt x="2595" y="1581"/>
                  </a:cubicBezTo>
                  <a:cubicBezTo>
                    <a:pt x="2978" y="1284"/>
                    <a:pt x="2993" y="667"/>
                    <a:pt x="2618" y="370"/>
                  </a:cubicBezTo>
                  <a:cubicBezTo>
                    <a:pt x="2306" y="128"/>
                    <a:pt x="1946" y="3"/>
                    <a:pt x="1501" y="3"/>
                  </a:cubicBezTo>
                  <a:cubicBezTo>
                    <a:pt x="1483" y="1"/>
                    <a:pt x="1464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2" name="Google Shape;17752;p57"/>
            <p:cNvSpPr/>
            <p:nvPr/>
          </p:nvSpPr>
          <p:spPr>
            <a:xfrm>
              <a:off x="1742210" y="2283034"/>
              <a:ext cx="43557" cy="55057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425" y="0"/>
                  </a:moveTo>
                  <a:cubicBezTo>
                    <a:pt x="194" y="0"/>
                    <a:pt x="30" y="147"/>
                    <a:pt x="9" y="413"/>
                  </a:cubicBezTo>
                  <a:lnTo>
                    <a:pt x="9" y="593"/>
                  </a:lnTo>
                  <a:cubicBezTo>
                    <a:pt x="1" y="1015"/>
                    <a:pt x="118" y="1171"/>
                    <a:pt x="462" y="1210"/>
                  </a:cubicBezTo>
                  <a:cubicBezTo>
                    <a:pt x="491" y="1214"/>
                    <a:pt x="519" y="1216"/>
                    <a:pt x="547" y="1216"/>
                  </a:cubicBezTo>
                  <a:cubicBezTo>
                    <a:pt x="786" y="1216"/>
                    <a:pt x="932" y="1063"/>
                    <a:pt x="946" y="804"/>
                  </a:cubicBezTo>
                  <a:cubicBezTo>
                    <a:pt x="962" y="538"/>
                    <a:pt x="845" y="319"/>
                    <a:pt x="704" y="116"/>
                  </a:cubicBezTo>
                  <a:cubicBezTo>
                    <a:pt x="665" y="46"/>
                    <a:pt x="587" y="22"/>
                    <a:pt x="509" y="6"/>
                  </a:cubicBezTo>
                  <a:cubicBezTo>
                    <a:pt x="480" y="2"/>
                    <a:pt x="452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53" name="Google Shape;17753;p57"/>
            <p:cNvGrpSpPr/>
            <p:nvPr/>
          </p:nvGrpSpPr>
          <p:grpSpPr>
            <a:xfrm>
              <a:off x="1159317" y="1510206"/>
              <a:ext cx="688213" cy="552015"/>
              <a:chOff x="1160217" y="1510206"/>
              <a:chExt cx="688213" cy="552015"/>
            </a:xfrm>
          </p:grpSpPr>
          <p:sp>
            <p:nvSpPr>
              <p:cNvPr id="17754" name="Google Shape;17754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5" name="Google Shape;17755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6" name="Google Shape;17756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7" name="Google Shape;17757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8" name="Google Shape;17758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9" name="Google Shape;17759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0" name="Google Shape;17760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1" name="Google Shape;17761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2" name="Google Shape;17762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3" name="Google Shape;17763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4" name="Google Shape;17764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5" name="Google Shape;17765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6" name="Google Shape;17766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7" name="Google Shape;17767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8" name="Google Shape;17768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9" name="Google Shape;17769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0" name="Google Shape;17770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1" name="Google Shape;17771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2" name="Google Shape;17772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3" name="Google Shape;17773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4" name="Google Shape;17774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5" name="Google Shape;17775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6" name="Google Shape;17776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7" name="Google Shape;17777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8" name="Google Shape;17778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79" name="Google Shape;17779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32" name="Google Shape;17832;p57"/>
          <p:cNvGrpSpPr/>
          <p:nvPr/>
        </p:nvGrpSpPr>
        <p:grpSpPr>
          <a:xfrm rot="-2700000" flipH="1">
            <a:off x="7931973" y="3991937"/>
            <a:ext cx="1203874" cy="892233"/>
            <a:chOff x="3748050" y="180275"/>
            <a:chExt cx="394800" cy="292600"/>
          </a:xfrm>
        </p:grpSpPr>
        <p:sp>
          <p:nvSpPr>
            <p:cNvPr id="17833" name="Google Shape;17833;p57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4" name="Google Shape;17834;p57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5" name="Google Shape;17835;p57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6" name="Google Shape;17836;p57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7" name="Google Shape;17837;p57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8" name="Google Shape;17838;p57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9" name="Google Shape;17839;p57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0" name="Google Shape;17840;p57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1" name="Google Shape;17841;p57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2" name="Google Shape;17842;p57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3" name="Google Shape;17843;p57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4" name="Google Shape;17844;p57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5" name="Google Shape;17845;p57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6" name="Google Shape;17846;p57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7" name="Google Shape;17847;p57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8" name="Google Shape;17848;p57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9" name="Google Shape;17849;p57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0" name="Google Shape;17850;p57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1" name="Google Shape;17851;p57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2" name="Google Shape;17852;p57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3" name="Google Shape;17853;p57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4" name="Google Shape;17854;p57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5" name="Google Shape;17855;p57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6" name="Google Shape;17856;p57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7" name="Google Shape;17857;p57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8" name="Google Shape;17858;p57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9" name="Google Shape;17859;p57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0" name="Google Shape;17860;p57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1" name="Google Shape;17861;p57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2" name="Google Shape;17862;p57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3" name="Google Shape;17863;p57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4" name="Google Shape;17864;p57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5" name="Google Shape;17865;p57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6" name="Google Shape;17866;p57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7" name="Google Shape;17867;p57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8" name="Google Shape;17868;p57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9" name="Google Shape;17869;p57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0" name="Google Shape;17870;p57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1" name="Google Shape;17871;p57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2" name="Google Shape;17872;p57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3" name="Google Shape;17873;p57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4" name="Google Shape;17874;p57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5" name="Google Shape;17875;p57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6" name="Google Shape;17876;p57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77" name="Google Shape;17877;p57"/>
          <p:cNvGrpSpPr/>
          <p:nvPr/>
        </p:nvGrpSpPr>
        <p:grpSpPr>
          <a:xfrm rot="-4675625" flipH="1">
            <a:off x="8026413" y="133810"/>
            <a:ext cx="388911" cy="409669"/>
            <a:chOff x="9310391" y="2486565"/>
            <a:chExt cx="261975" cy="275936"/>
          </a:xfrm>
        </p:grpSpPr>
        <p:sp>
          <p:nvSpPr>
            <p:cNvPr id="17878" name="Google Shape;1787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9" name="Google Shape;17879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0" name="Google Shape;17880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1" name="Google Shape;17881;p57"/>
          <p:cNvGrpSpPr/>
          <p:nvPr/>
        </p:nvGrpSpPr>
        <p:grpSpPr>
          <a:xfrm rot="-1123819" flipH="1">
            <a:off x="1462254" y="51591"/>
            <a:ext cx="388907" cy="409658"/>
            <a:chOff x="9310391" y="2486565"/>
            <a:chExt cx="261975" cy="275936"/>
          </a:xfrm>
        </p:grpSpPr>
        <p:sp>
          <p:nvSpPr>
            <p:cNvPr id="17882" name="Google Shape;17882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3" name="Google Shape;17883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4" name="Google Shape;17884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5" name="Google Shape;17885;p57"/>
          <p:cNvGrpSpPr/>
          <p:nvPr/>
        </p:nvGrpSpPr>
        <p:grpSpPr>
          <a:xfrm rot="1595974" flipH="1">
            <a:off x="351455" y="2782664"/>
            <a:ext cx="388908" cy="409659"/>
            <a:chOff x="9310391" y="2486565"/>
            <a:chExt cx="261975" cy="275936"/>
          </a:xfrm>
        </p:grpSpPr>
        <p:sp>
          <p:nvSpPr>
            <p:cNvPr id="17886" name="Google Shape;17886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7" name="Google Shape;17887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8" name="Google Shape;1788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89" name="Google Shape;17889;p57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5573" y="3567863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90" name="Google Shape;17890;p57"/>
          <p:cNvGrpSpPr/>
          <p:nvPr/>
        </p:nvGrpSpPr>
        <p:grpSpPr>
          <a:xfrm rot="1595974" flipH="1">
            <a:off x="8403430" y="2366914"/>
            <a:ext cx="388908" cy="409659"/>
            <a:chOff x="9310391" y="2486565"/>
            <a:chExt cx="261975" cy="275936"/>
          </a:xfrm>
        </p:grpSpPr>
        <p:sp>
          <p:nvSpPr>
            <p:cNvPr id="17891" name="Google Shape;17891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2" name="Google Shape;17892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3" name="Google Shape;17893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94" name="Google Shape;17894;p57"/>
          <p:cNvPicPr preferRelativeResize="0"/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flipH="1">
            <a:off x="-235852" y="-14666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80" name="Google Shape;17780;p57"/>
          <p:cNvGrpSpPr/>
          <p:nvPr/>
        </p:nvGrpSpPr>
        <p:grpSpPr>
          <a:xfrm rot="-5400000">
            <a:off x="7116844" y="3747673"/>
            <a:ext cx="720011" cy="1710903"/>
            <a:chOff x="1852623" y="1281567"/>
            <a:chExt cx="412070" cy="979114"/>
          </a:xfrm>
        </p:grpSpPr>
        <p:sp>
          <p:nvSpPr>
            <p:cNvPr id="17781" name="Google Shape;17781;p57"/>
            <p:cNvSpPr/>
            <p:nvPr/>
          </p:nvSpPr>
          <p:spPr>
            <a:xfrm>
              <a:off x="1879717" y="1462463"/>
              <a:ext cx="134156" cy="127876"/>
            </a:xfrm>
            <a:custGeom>
              <a:avLst/>
              <a:gdLst/>
              <a:ahLst/>
              <a:cxnLst/>
              <a:rect l="l" t="t" r="r" b="b"/>
              <a:pathLst>
                <a:path w="3674" h="3502" extrusionOk="0">
                  <a:moveTo>
                    <a:pt x="1618" y="0"/>
                  </a:moveTo>
                  <a:lnTo>
                    <a:pt x="1868" y="782"/>
                  </a:lnTo>
                  <a:cubicBezTo>
                    <a:pt x="1798" y="727"/>
                    <a:pt x="1743" y="665"/>
                    <a:pt x="1673" y="610"/>
                  </a:cubicBezTo>
                  <a:lnTo>
                    <a:pt x="1673" y="610"/>
                  </a:lnTo>
                  <a:cubicBezTo>
                    <a:pt x="1634" y="1165"/>
                    <a:pt x="1782" y="1743"/>
                    <a:pt x="2103" y="2196"/>
                  </a:cubicBezTo>
                  <a:cubicBezTo>
                    <a:pt x="1665" y="2032"/>
                    <a:pt x="1227" y="1860"/>
                    <a:pt x="782" y="1688"/>
                  </a:cubicBezTo>
                  <a:lnTo>
                    <a:pt x="782" y="1688"/>
                  </a:lnTo>
                  <a:cubicBezTo>
                    <a:pt x="798" y="1743"/>
                    <a:pt x="813" y="1782"/>
                    <a:pt x="821" y="1821"/>
                  </a:cubicBezTo>
                  <a:cubicBezTo>
                    <a:pt x="587" y="1571"/>
                    <a:pt x="305" y="1376"/>
                    <a:pt x="0" y="1219"/>
                  </a:cubicBezTo>
                  <a:lnTo>
                    <a:pt x="0" y="1219"/>
                  </a:lnTo>
                  <a:cubicBezTo>
                    <a:pt x="63" y="1563"/>
                    <a:pt x="149" y="1899"/>
                    <a:pt x="274" y="2220"/>
                  </a:cubicBezTo>
                  <a:cubicBezTo>
                    <a:pt x="235" y="2212"/>
                    <a:pt x="211" y="2196"/>
                    <a:pt x="172" y="2188"/>
                  </a:cubicBezTo>
                  <a:lnTo>
                    <a:pt x="172" y="2188"/>
                  </a:lnTo>
                  <a:cubicBezTo>
                    <a:pt x="235" y="2446"/>
                    <a:pt x="376" y="2681"/>
                    <a:pt x="571" y="2860"/>
                  </a:cubicBezTo>
                  <a:lnTo>
                    <a:pt x="3197" y="3501"/>
                  </a:lnTo>
                  <a:cubicBezTo>
                    <a:pt x="3626" y="3095"/>
                    <a:pt x="3673" y="2423"/>
                    <a:pt x="3494" y="1876"/>
                  </a:cubicBezTo>
                  <a:cubicBezTo>
                    <a:pt x="3298" y="1329"/>
                    <a:pt x="2907" y="883"/>
                    <a:pt x="2525" y="438"/>
                  </a:cubicBezTo>
                  <a:cubicBezTo>
                    <a:pt x="2517" y="493"/>
                    <a:pt x="2517" y="532"/>
                    <a:pt x="2517" y="579"/>
                  </a:cubicBezTo>
                  <a:cubicBezTo>
                    <a:pt x="2290" y="297"/>
                    <a:pt x="1970" y="86"/>
                    <a:pt x="1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2" name="Google Shape;17782;p57"/>
            <p:cNvSpPr/>
            <p:nvPr/>
          </p:nvSpPr>
          <p:spPr>
            <a:xfrm>
              <a:off x="2005839" y="1304389"/>
              <a:ext cx="138720" cy="148397"/>
            </a:xfrm>
            <a:custGeom>
              <a:avLst/>
              <a:gdLst/>
              <a:ahLst/>
              <a:cxnLst/>
              <a:rect l="l" t="t" r="r" b="b"/>
              <a:pathLst>
                <a:path w="3799" h="4064" extrusionOk="0">
                  <a:moveTo>
                    <a:pt x="3032" y="0"/>
                  </a:moveTo>
                  <a:cubicBezTo>
                    <a:pt x="2759" y="414"/>
                    <a:pt x="2587" y="891"/>
                    <a:pt x="2548" y="1376"/>
                  </a:cubicBezTo>
                  <a:lnTo>
                    <a:pt x="2446" y="1243"/>
                  </a:lnTo>
                  <a:cubicBezTo>
                    <a:pt x="2360" y="1352"/>
                    <a:pt x="2321" y="1508"/>
                    <a:pt x="2353" y="1641"/>
                  </a:cubicBezTo>
                  <a:cubicBezTo>
                    <a:pt x="2344" y="1641"/>
                    <a:pt x="2335" y="1641"/>
                    <a:pt x="2327" y="1641"/>
                  </a:cubicBezTo>
                  <a:cubicBezTo>
                    <a:pt x="2147" y="1641"/>
                    <a:pt x="1964" y="1718"/>
                    <a:pt x="1852" y="1860"/>
                  </a:cubicBezTo>
                  <a:cubicBezTo>
                    <a:pt x="1813" y="1696"/>
                    <a:pt x="1665" y="1563"/>
                    <a:pt x="1501" y="1540"/>
                  </a:cubicBezTo>
                  <a:cubicBezTo>
                    <a:pt x="1467" y="1530"/>
                    <a:pt x="1431" y="1525"/>
                    <a:pt x="1396" y="1525"/>
                  </a:cubicBezTo>
                  <a:cubicBezTo>
                    <a:pt x="1263" y="1525"/>
                    <a:pt x="1130" y="1592"/>
                    <a:pt x="1055" y="1704"/>
                  </a:cubicBezTo>
                  <a:cubicBezTo>
                    <a:pt x="977" y="1180"/>
                    <a:pt x="798" y="680"/>
                    <a:pt x="547" y="219"/>
                  </a:cubicBezTo>
                  <a:cubicBezTo>
                    <a:pt x="313" y="618"/>
                    <a:pt x="235" y="1040"/>
                    <a:pt x="258" y="1462"/>
                  </a:cubicBezTo>
                  <a:cubicBezTo>
                    <a:pt x="196" y="1360"/>
                    <a:pt x="102" y="1266"/>
                    <a:pt x="8" y="1196"/>
                  </a:cubicBezTo>
                  <a:lnTo>
                    <a:pt x="8" y="1196"/>
                  </a:lnTo>
                  <a:cubicBezTo>
                    <a:pt x="0" y="1618"/>
                    <a:pt x="118" y="2032"/>
                    <a:pt x="336" y="2399"/>
                  </a:cubicBezTo>
                  <a:lnTo>
                    <a:pt x="2829" y="4064"/>
                  </a:lnTo>
                  <a:cubicBezTo>
                    <a:pt x="3533" y="3290"/>
                    <a:pt x="3798" y="2157"/>
                    <a:pt x="3517" y="1165"/>
                  </a:cubicBezTo>
                  <a:lnTo>
                    <a:pt x="3517" y="1165"/>
                  </a:lnTo>
                  <a:cubicBezTo>
                    <a:pt x="3462" y="1235"/>
                    <a:pt x="3423" y="1290"/>
                    <a:pt x="3384" y="1360"/>
                  </a:cubicBezTo>
                  <a:cubicBezTo>
                    <a:pt x="3329" y="899"/>
                    <a:pt x="3212" y="438"/>
                    <a:pt x="3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3" name="Google Shape;17783;p57"/>
            <p:cNvSpPr/>
            <p:nvPr/>
          </p:nvSpPr>
          <p:spPr>
            <a:xfrm>
              <a:off x="2107131" y="1562040"/>
              <a:ext cx="110750" cy="124443"/>
            </a:xfrm>
            <a:custGeom>
              <a:avLst/>
              <a:gdLst/>
              <a:ahLst/>
              <a:cxnLst/>
              <a:rect l="l" t="t" r="r" b="b"/>
              <a:pathLst>
                <a:path w="3033" h="3408" extrusionOk="0">
                  <a:moveTo>
                    <a:pt x="1259" y="1"/>
                  </a:moveTo>
                  <a:cubicBezTo>
                    <a:pt x="938" y="40"/>
                    <a:pt x="626" y="165"/>
                    <a:pt x="376" y="384"/>
                  </a:cubicBezTo>
                  <a:cubicBezTo>
                    <a:pt x="368" y="329"/>
                    <a:pt x="360" y="274"/>
                    <a:pt x="352" y="227"/>
                  </a:cubicBezTo>
                  <a:cubicBezTo>
                    <a:pt x="180" y="360"/>
                    <a:pt x="55" y="555"/>
                    <a:pt x="1" y="759"/>
                  </a:cubicBezTo>
                  <a:lnTo>
                    <a:pt x="1251" y="3408"/>
                  </a:lnTo>
                  <a:cubicBezTo>
                    <a:pt x="1743" y="3259"/>
                    <a:pt x="2228" y="3001"/>
                    <a:pt x="2618" y="2650"/>
                  </a:cubicBezTo>
                  <a:cubicBezTo>
                    <a:pt x="2829" y="2454"/>
                    <a:pt x="3033" y="2181"/>
                    <a:pt x="2970" y="1892"/>
                  </a:cubicBezTo>
                  <a:lnTo>
                    <a:pt x="2970" y="1892"/>
                  </a:lnTo>
                  <a:lnTo>
                    <a:pt x="2861" y="2001"/>
                  </a:lnTo>
                  <a:cubicBezTo>
                    <a:pt x="2939" y="1767"/>
                    <a:pt x="2993" y="1517"/>
                    <a:pt x="3009" y="1259"/>
                  </a:cubicBezTo>
                  <a:cubicBezTo>
                    <a:pt x="3000" y="1259"/>
                    <a:pt x="2992" y="1258"/>
                    <a:pt x="2983" y="1258"/>
                  </a:cubicBezTo>
                  <a:cubicBezTo>
                    <a:pt x="2648" y="1258"/>
                    <a:pt x="2316" y="1406"/>
                    <a:pt x="2095" y="1657"/>
                  </a:cubicBezTo>
                  <a:cubicBezTo>
                    <a:pt x="2095" y="1603"/>
                    <a:pt x="2087" y="1540"/>
                    <a:pt x="2087" y="1485"/>
                  </a:cubicBezTo>
                  <a:cubicBezTo>
                    <a:pt x="1978" y="1564"/>
                    <a:pt x="1884" y="1634"/>
                    <a:pt x="1782" y="1696"/>
                  </a:cubicBezTo>
                  <a:cubicBezTo>
                    <a:pt x="1462" y="1728"/>
                    <a:pt x="1134" y="1751"/>
                    <a:pt x="805" y="1767"/>
                  </a:cubicBezTo>
                  <a:cubicBezTo>
                    <a:pt x="915" y="1454"/>
                    <a:pt x="1032" y="1134"/>
                    <a:pt x="1141" y="821"/>
                  </a:cubicBezTo>
                  <a:cubicBezTo>
                    <a:pt x="1095" y="821"/>
                    <a:pt x="1032" y="829"/>
                    <a:pt x="985" y="837"/>
                  </a:cubicBezTo>
                  <a:cubicBezTo>
                    <a:pt x="1110" y="579"/>
                    <a:pt x="1196" y="290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4" name="Google Shape;17784;p57"/>
            <p:cNvSpPr/>
            <p:nvPr/>
          </p:nvSpPr>
          <p:spPr>
            <a:xfrm>
              <a:off x="1852623" y="1446469"/>
              <a:ext cx="170671" cy="179727"/>
            </a:xfrm>
            <a:custGeom>
              <a:avLst/>
              <a:gdLst/>
              <a:ahLst/>
              <a:cxnLst/>
              <a:rect l="l" t="t" r="r" b="b"/>
              <a:pathLst>
                <a:path w="4674" h="4922" extrusionOk="0">
                  <a:moveTo>
                    <a:pt x="3423" y="1"/>
                  </a:moveTo>
                  <a:cubicBezTo>
                    <a:pt x="3399" y="126"/>
                    <a:pt x="3384" y="243"/>
                    <a:pt x="3368" y="368"/>
                  </a:cubicBezTo>
                  <a:cubicBezTo>
                    <a:pt x="3368" y="399"/>
                    <a:pt x="3360" y="438"/>
                    <a:pt x="3360" y="470"/>
                  </a:cubicBezTo>
                  <a:cubicBezTo>
                    <a:pt x="3345" y="587"/>
                    <a:pt x="3345" y="704"/>
                    <a:pt x="3345" y="821"/>
                  </a:cubicBezTo>
                  <a:lnTo>
                    <a:pt x="3345" y="923"/>
                  </a:lnTo>
                  <a:cubicBezTo>
                    <a:pt x="3345" y="1110"/>
                    <a:pt x="3360" y="1290"/>
                    <a:pt x="3384" y="1470"/>
                  </a:cubicBezTo>
                  <a:cubicBezTo>
                    <a:pt x="3384" y="1501"/>
                    <a:pt x="3384" y="1540"/>
                    <a:pt x="3392" y="1571"/>
                  </a:cubicBezTo>
                  <a:cubicBezTo>
                    <a:pt x="3392" y="1603"/>
                    <a:pt x="3399" y="1618"/>
                    <a:pt x="3399" y="1642"/>
                  </a:cubicBezTo>
                  <a:cubicBezTo>
                    <a:pt x="3360" y="1603"/>
                    <a:pt x="3313" y="1571"/>
                    <a:pt x="3274" y="1540"/>
                  </a:cubicBezTo>
                  <a:lnTo>
                    <a:pt x="3274" y="1540"/>
                  </a:lnTo>
                  <a:lnTo>
                    <a:pt x="3329" y="2329"/>
                  </a:lnTo>
                  <a:lnTo>
                    <a:pt x="3540" y="3533"/>
                  </a:lnTo>
                  <a:cubicBezTo>
                    <a:pt x="3491" y="3538"/>
                    <a:pt x="3441" y="3540"/>
                    <a:pt x="3392" y="3540"/>
                  </a:cubicBezTo>
                  <a:cubicBezTo>
                    <a:pt x="2960" y="3540"/>
                    <a:pt x="2542" y="3365"/>
                    <a:pt x="2149" y="3189"/>
                  </a:cubicBezTo>
                  <a:lnTo>
                    <a:pt x="1274" y="2814"/>
                  </a:lnTo>
                  <a:cubicBezTo>
                    <a:pt x="1250" y="2806"/>
                    <a:pt x="1243" y="2806"/>
                    <a:pt x="1219" y="2791"/>
                  </a:cubicBezTo>
                  <a:lnTo>
                    <a:pt x="1219" y="2791"/>
                  </a:lnTo>
                  <a:cubicBezTo>
                    <a:pt x="1235" y="2853"/>
                    <a:pt x="1250" y="2900"/>
                    <a:pt x="1258" y="2955"/>
                  </a:cubicBezTo>
                  <a:cubicBezTo>
                    <a:pt x="1274" y="3002"/>
                    <a:pt x="1282" y="3048"/>
                    <a:pt x="1289" y="3087"/>
                  </a:cubicBezTo>
                  <a:cubicBezTo>
                    <a:pt x="1157" y="3002"/>
                    <a:pt x="1016" y="2923"/>
                    <a:pt x="868" y="2853"/>
                  </a:cubicBezTo>
                  <a:cubicBezTo>
                    <a:pt x="844" y="2830"/>
                    <a:pt x="813" y="2822"/>
                    <a:pt x="782" y="2814"/>
                  </a:cubicBezTo>
                  <a:cubicBezTo>
                    <a:pt x="657" y="2767"/>
                    <a:pt x="531" y="2712"/>
                    <a:pt x="391" y="2689"/>
                  </a:cubicBezTo>
                  <a:cubicBezTo>
                    <a:pt x="360" y="2673"/>
                    <a:pt x="344" y="2666"/>
                    <a:pt x="313" y="2666"/>
                  </a:cubicBezTo>
                  <a:cubicBezTo>
                    <a:pt x="203" y="2650"/>
                    <a:pt x="110" y="2626"/>
                    <a:pt x="0" y="2619"/>
                  </a:cubicBezTo>
                  <a:lnTo>
                    <a:pt x="0" y="2619"/>
                  </a:lnTo>
                  <a:cubicBezTo>
                    <a:pt x="219" y="3025"/>
                    <a:pt x="500" y="3400"/>
                    <a:pt x="844" y="3713"/>
                  </a:cubicBezTo>
                  <a:cubicBezTo>
                    <a:pt x="907" y="3783"/>
                    <a:pt x="985" y="3838"/>
                    <a:pt x="1055" y="3900"/>
                  </a:cubicBezTo>
                  <a:cubicBezTo>
                    <a:pt x="1430" y="4189"/>
                    <a:pt x="1836" y="4432"/>
                    <a:pt x="2274" y="4611"/>
                  </a:cubicBezTo>
                  <a:cubicBezTo>
                    <a:pt x="2344" y="4643"/>
                    <a:pt x="2415" y="4658"/>
                    <a:pt x="2485" y="4689"/>
                  </a:cubicBezTo>
                  <a:cubicBezTo>
                    <a:pt x="2821" y="4807"/>
                    <a:pt x="3181" y="4877"/>
                    <a:pt x="3532" y="4900"/>
                  </a:cubicBezTo>
                  <a:cubicBezTo>
                    <a:pt x="3579" y="4900"/>
                    <a:pt x="3626" y="4916"/>
                    <a:pt x="3673" y="4916"/>
                  </a:cubicBezTo>
                  <a:cubicBezTo>
                    <a:pt x="3731" y="4920"/>
                    <a:pt x="3794" y="4922"/>
                    <a:pt x="3857" y="4922"/>
                  </a:cubicBezTo>
                  <a:cubicBezTo>
                    <a:pt x="3919" y="4922"/>
                    <a:pt x="3982" y="4920"/>
                    <a:pt x="4040" y="4916"/>
                  </a:cubicBezTo>
                  <a:cubicBezTo>
                    <a:pt x="4118" y="4822"/>
                    <a:pt x="4181" y="4729"/>
                    <a:pt x="4251" y="4619"/>
                  </a:cubicBezTo>
                  <a:cubicBezTo>
                    <a:pt x="4275" y="4603"/>
                    <a:pt x="4282" y="4580"/>
                    <a:pt x="4290" y="4564"/>
                  </a:cubicBezTo>
                  <a:cubicBezTo>
                    <a:pt x="4376" y="4424"/>
                    <a:pt x="4447" y="4275"/>
                    <a:pt x="4493" y="4119"/>
                  </a:cubicBezTo>
                  <a:cubicBezTo>
                    <a:pt x="4509" y="4080"/>
                    <a:pt x="4525" y="4033"/>
                    <a:pt x="4532" y="3994"/>
                  </a:cubicBezTo>
                  <a:cubicBezTo>
                    <a:pt x="4611" y="3736"/>
                    <a:pt x="4650" y="3478"/>
                    <a:pt x="4665" y="3213"/>
                  </a:cubicBezTo>
                  <a:cubicBezTo>
                    <a:pt x="4673" y="3056"/>
                    <a:pt x="4665" y="2900"/>
                    <a:pt x="4642" y="2744"/>
                  </a:cubicBezTo>
                  <a:cubicBezTo>
                    <a:pt x="4634" y="2626"/>
                    <a:pt x="4611" y="2517"/>
                    <a:pt x="4595" y="2400"/>
                  </a:cubicBezTo>
                  <a:cubicBezTo>
                    <a:pt x="4423" y="1525"/>
                    <a:pt x="3954" y="720"/>
                    <a:pt x="3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5" name="Google Shape;17785;p57"/>
            <p:cNvSpPr/>
            <p:nvPr/>
          </p:nvSpPr>
          <p:spPr>
            <a:xfrm>
              <a:off x="1959319" y="1321223"/>
              <a:ext cx="205506" cy="183780"/>
            </a:xfrm>
            <a:custGeom>
              <a:avLst/>
              <a:gdLst/>
              <a:ahLst/>
              <a:cxnLst/>
              <a:rect l="l" t="t" r="r" b="b"/>
              <a:pathLst>
                <a:path w="5628" h="5033" extrusionOk="0">
                  <a:moveTo>
                    <a:pt x="5627" y="0"/>
                  </a:moveTo>
                  <a:cubicBezTo>
                    <a:pt x="5479" y="86"/>
                    <a:pt x="5354" y="188"/>
                    <a:pt x="5236" y="305"/>
                  </a:cubicBezTo>
                  <a:lnTo>
                    <a:pt x="5182" y="360"/>
                  </a:lnTo>
                  <a:cubicBezTo>
                    <a:pt x="5041" y="500"/>
                    <a:pt x="4924" y="641"/>
                    <a:pt x="4830" y="813"/>
                  </a:cubicBezTo>
                  <a:cubicBezTo>
                    <a:pt x="4814" y="852"/>
                    <a:pt x="4799" y="876"/>
                    <a:pt x="4775" y="907"/>
                  </a:cubicBezTo>
                  <a:cubicBezTo>
                    <a:pt x="4658" y="1133"/>
                    <a:pt x="4572" y="1376"/>
                    <a:pt x="4525" y="1634"/>
                  </a:cubicBezTo>
                  <a:cubicBezTo>
                    <a:pt x="4517" y="1618"/>
                    <a:pt x="4517" y="1602"/>
                    <a:pt x="4502" y="1594"/>
                  </a:cubicBezTo>
                  <a:cubicBezTo>
                    <a:pt x="4486" y="1555"/>
                    <a:pt x="4463" y="1524"/>
                    <a:pt x="4447" y="1493"/>
                  </a:cubicBezTo>
                  <a:cubicBezTo>
                    <a:pt x="4424" y="1454"/>
                    <a:pt x="4400" y="1415"/>
                    <a:pt x="4377" y="1383"/>
                  </a:cubicBezTo>
                  <a:cubicBezTo>
                    <a:pt x="4111" y="1805"/>
                    <a:pt x="3970" y="2298"/>
                    <a:pt x="3955" y="2782"/>
                  </a:cubicBezTo>
                  <a:cubicBezTo>
                    <a:pt x="3890" y="2866"/>
                    <a:pt x="3783" y="2886"/>
                    <a:pt x="3673" y="2886"/>
                  </a:cubicBezTo>
                  <a:cubicBezTo>
                    <a:pt x="3650" y="2886"/>
                    <a:pt x="3626" y="2885"/>
                    <a:pt x="3603" y="2884"/>
                  </a:cubicBezTo>
                  <a:cubicBezTo>
                    <a:pt x="3244" y="2860"/>
                    <a:pt x="2892" y="2853"/>
                    <a:pt x="2540" y="2829"/>
                  </a:cubicBezTo>
                  <a:cubicBezTo>
                    <a:pt x="2345" y="2298"/>
                    <a:pt x="2040" y="1813"/>
                    <a:pt x="1665" y="1423"/>
                  </a:cubicBezTo>
                  <a:lnTo>
                    <a:pt x="1595" y="1360"/>
                  </a:lnTo>
                  <a:cubicBezTo>
                    <a:pt x="1564" y="1329"/>
                    <a:pt x="1532" y="1305"/>
                    <a:pt x="1509" y="1282"/>
                  </a:cubicBezTo>
                  <a:cubicBezTo>
                    <a:pt x="1478" y="1368"/>
                    <a:pt x="1439" y="1446"/>
                    <a:pt x="1407" y="1532"/>
                  </a:cubicBezTo>
                  <a:cubicBezTo>
                    <a:pt x="1314" y="1305"/>
                    <a:pt x="1196" y="1102"/>
                    <a:pt x="1048" y="907"/>
                  </a:cubicBezTo>
                  <a:lnTo>
                    <a:pt x="962" y="790"/>
                  </a:lnTo>
                  <a:cubicBezTo>
                    <a:pt x="852" y="657"/>
                    <a:pt x="727" y="524"/>
                    <a:pt x="587" y="414"/>
                  </a:cubicBezTo>
                  <a:cubicBezTo>
                    <a:pt x="548" y="375"/>
                    <a:pt x="509" y="344"/>
                    <a:pt x="470" y="313"/>
                  </a:cubicBezTo>
                  <a:cubicBezTo>
                    <a:pt x="321" y="196"/>
                    <a:pt x="165" y="94"/>
                    <a:pt x="1" y="8"/>
                  </a:cubicBezTo>
                  <a:lnTo>
                    <a:pt x="1" y="8"/>
                  </a:lnTo>
                  <a:cubicBezTo>
                    <a:pt x="415" y="930"/>
                    <a:pt x="571" y="1946"/>
                    <a:pt x="931" y="2884"/>
                  </a:cubicBezTo>
                  <a:cubicBezTo>
                    <a:pt x="1103" y="3353"/>
                    <a:pt x="1360" y="3822"/>
                    <a:pt x="1681" y="4212"/>
                  </a:cubicBezTo>
                  <a:cubicBezTo>
                    <a:pt x="1751" y="4275"/>
                    <a:pt x="1821" y="4353"/>
                    <a:pt x="1884" y="4423"/>
                  </a:cubicBezTo>
                  <a:cubicBezTo>
                    <a:pt x="1954" y="4494"/>
                    <a:pt x="2040" y="4564"/>
                    <a:pt x="2118" y="4626"/>
                  </a:cubicBezTo>
                  <a:lnTo>
                    <a:pt x="2236" y="4720"/>
                  </a:lnTo>
                  <a:cubicBezTo>
                    <a:pt x="2431" y="4853"/>
                    <a:pt x="2642" y="4962"/>
                    <a:pt x="2876" y="5033"/>
                  </a:cubicBezTo>
                  <a:cubicBezTo>
                    <a:pt x="3033" y="5009"/>
                    <a:pt x="3173" y="4994"/>
                    <a:pt x="3314" y="4962"/>
                  </a:cubicBezTo>
                  <a:cubicBezTo>
                    <a:pt x="3345" y="4962"/>
                    <a:pt x="3384" y="4955"/>
                    <a:pt x="3408" y="4939"/>
                  </a:cubicBezTo>
                  <a:cubicBezTo>
                    <a:pt x="3580" y="4908"/>
                    <a:pt x="3720" y="4845"/>
                    <a:pt x="3869" y="4775"/>
                  </a:cubicBezTo>
                  <a:cubicBezTo>
                    <a:pt x="3900" y="4767"/>
                    <a:pt x="3916" y="4751"/>
                    <a:pt x="3947" y="4736"/>
                  </a:cubicBezTo>
                  <a:cubicBezTo>
                    <a:pt x="4064" y="4681"/>
                    <a:pt x="4174" y="4611"/>
                    <a:pt x="4283" y="4533"/>
                  </a:cubicBezTo>
                  <a:cubicBezTo>
                    <a:pt x="4306" y="4517"/>
                    <a:pt x="4338" y="4494"/>
                    <a:pt x="4369" y="4462"/>
                  </a:cubicBezTo>
                  <a:cubicBezTo>
                    <a:pt x="4650" y="4251"/>
                    <a:pt x="4853" y="3962"/>
                    <a:pt x="5002" y="3650"/>
                  </a:cubicBezTo>
                  <a:cubicBezTo>
                    <a:pt x="5518" y="2524"/>
                    <a:pt x="5119" y="1133"/>
                    <a:pt x="5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6" name="Google Shape;17786;p57"/>
            <p:cNvSpPr/>
            <p:nvPr/>
          </p:nvSpPr>
          <p:spPr>
            <a:xfrm>
              <a:off x="2074305" y="1539218"/>
              <a:ext cx="171547" cy="173227"/>
            </a:xfrm>
            <a:custGeom>
              <a:avLst/>
              <a:gdLst/>
              <a:ahLst/>
              <a:cxnLst/>
              <a:rect l="l" t="t" r="r" b="b"/>
              <a:pathLst>
                <a:path w="4698" h="4744" extrusionOk="0">
                  <a:moveTo>
                    <a:pt x="829" y="0"/>
                  </a:moveTo>
                  <a:cubicBezTo>
                    <a:pt x="743" y="516"/>
                    <a:pt x="532" y="1009"/>
                    <a:pt x="353" y="1493"/>
                  </a:cubicBezTo>
                  <a:cubicBezTo>
                    <a:pt x="165" y="1985"/>
                    <a:pt x="1" y="2493"/>
                    <a:pt x="1" y="3017"/>
                  </a:cubicBezTo>
                  <a:cubicBezTo>
                    <a:pt x="1" y="3126"/>
                    <a:pt x="9" y="3243"/>
                    <a:pt x="24" y="3353"/>
                  </a:cubicBezTo>
                  <a:cubicBezTo>
                    <a:pt x="40" y="3415"/>
                    <a:pt x="48" y="3486"/>
                    <a:pt x="63" y="3556"/>
                  </a:cubicBezTo>
                  <a:cubicBezTo>
                    <a:pt x="102" y="3712"/>
                    <a:pt x="157" y="3845"/>
                    <a:pt x="235" y="3986"/>
                  </a:cubicBezTo>
                  <a:cubicBezTo>
                    <a:pt x="243" y="4001"/>
                    <a:pt x="259" y="4033"/>
                    <a:pt x="274" y="4056"/>
                  </a:cubicBezTo>
                  <a:cubicBezTo>
                    <a:pt x="313" y="4119"/>
                    <a:pt x="360" y="4181"/>
                    <a:pt x="407" y="4236"/>
                  </a:cubicBezTo>
                  <a:cubicBezTo>
                    <a:pt x="415" y="4259"/>
                    <a:pt x="439" y="4275"/>
                    <a:pt x="454" y="4298"/>
                  </a:cubicBezTo>
                  <a:cubicBezTo>
                    <a:pt x="493" y="4345"/>
                    <a:pt x="548" y="4384"/>
                    <a:pt x="595" y="4423"/>
                  </a:cubicBezTo>
                  <a:cubicBezTo>
                    <a:pt x="790" y="4580"/>
                    <a:pt x="1025" y="4681"/>
                    <a:pt x="1267" y="4720"/>
                  </a:cubicBezTo>
                  <a:cubicBezTo>
                    <a:pt x="1306" y="4728"/>
                    <a:pt x="1345" y="4736"/>
                    <a:pt x="1384" y="4736"/>
                  </a:cubicBezTo>
                  <a:cubicBezTo>
                    <a:pt x="1470" y="4744"/>
                    <a:pt x="1572" y="4744"/>
                    <a:pt x="1658" y="4744"/>
                  </a:cubicBezTo>
                  <a:cubicBezTo>
                    <a:pt x="1704" y="4744"/>
                    <a:pt x="1744" y="4736"/>
                    <a:pt x="1798" y="4736"/>
                  </a:cubicBezTo>
                  <a:cubicBezTo>
                    <a:pt x="1931" y="4720"/>
                    <a:pt x="2056" y="4697"/>
                    <a:pt x="2173" y="4658"/>
                  </a:cubicBezTo>
                  <a:cubicBezTo>
                    <a:pt x="2697" y="4509"/>
                    <a:pt x="3142" y="4173"/>
                    <a:pt x="3533" y="3798"/>
                  </a:cubicBezTo>
                  <a:cubicBezTo>
                    <a:pt x="3924" y="3431"/>
                    <a:pt x="4275" y="3009"/>
                    <a:pt x="4697" y="2665"/>
                  </a:cubicBezTo>
                  <a:lnTo>
                    <a:pt x="4697" y="2665"/>
                  </a:lnTo>
                  <a:cubicBezTo>
                    <a:pt x="4314" y="2696"/>
                    <a:pt x="3932" y="2775"/>
                    <a:pt x="3556" y="2868"/>
                  </a:cubicBezTo>
                  <a:cubicBezTo>
                    <a:pt x="3525" y="2884"/>
                    <a:pt x="3486" y="2892"/>
                    <a:pt x="3455" y="2900"/>
                  </a:cubicBezTo>
                  <a:cubicBezTo>
                    <a:pt x="3385" y="2923"/>
                    <a:pt x="3322" y="2946"/>
                    <a:pt x="3252" y="2978"/>
                  </a:cubicBezTo>
                  <a:lnTo>
                    <a:pt x="3306" y="2712"/>
                  </a:lnTo>
                  <a:lnTo>
                    <a:pt x="3306" y="2712"/>
                  </a:lnTo>
                  <a:cubicBezTo>
                    <a:pt x="3291" y="2728"/>
                    <a:pt x="3267" y="2743"/>
                    <a:pt x="3252" y="2751"/>
                  </a:cubicBezTo>
                  <a:cubicBezTo>
                    <a:pt x="3205" y="2782"/>
                    <a:pt x="3142" y="2814"/>
                    <a:pt x="3095" y="2845"/>
                  </a:cubicBezTo>
                  <a:cubicBezTo>
                    <a:pt x="2744" y="3012"/>
                    <a:pt x="2361" y="3097"/>
                    <a:pt x="1974" y="3097"/>
                  </a:cubicBezTo>
                  <a:cubicBezTo>
                    <a:pt x="1853" y="3097"/>
                    <a:pt x="1732" y="3088"/>
                    <a:pt x="1611" y="3072"/>
                  </a:cubicBezTo>
                  <a:cubicBezTo>
                    <a:pt x="1533" y="3064"/>
                    <a:pt x="1447" y="3048"/>
                    <a:pt x="1384" y="2986"/>
                  </a:cubicBezTo>
                  <a:cubicBezTo>
                    <a:pt x="1329" y="2923"/>
                    <a:pt x="1314" y="2829"/>
                    <a:pt x="1306" y="2743"/>
                  </a:cubicBezTo>
                  <a:cubicBezTo>
                    <a:pt x="1267" y="2345"/>
                    <a:pt x="1228" y="1931"/>
                    <a:pt x="1189" y="1524"/>
                  </a:cubicBezTo>
                  <a:cubicBezTo>
                    <a:pt x="1181" y="1462"/>
                    <a:pt x="1181" y="1407"/>
                    <a:pt x="1173" y="1337"/>
                  </a:cubicBezTo>
                  <a:lnTo>
                    <a:pt x="1173" y="1298"/>
                  </a:lnTo>
                  <a:cubicBezTo>
                    <a:pt x="1111" y="1337"/>
                    <a:pt x="1064" y="1368"/>
                    <a:pt x="1017" y="1407"/>
                  </a:cubicBezTo>
                  <a:cubicBezTo>
                    <a:pt x="1025" y="1337"/>
                    <a:pt x="1025" y="1266"/>
                    <a:pt x="1025" y="1204"/>
                  </a:cubicBezTo>
                  <a:lnTo>
                    <a:pt x="1025" y="1063"/>
                  </a:lnTo>
                  <a:cubicBezTo>
                    <a:pt x="1025" y="930"/>
                    <a:pt x="1001" y="782"/>
                    <a:pt x="986" y="633"/>
                  </a:cubicBezTo>
                  <a:cubicBezTo>
                    <a:pt x="978" y="555"/>
                    <a:pt x="962" y="485"/>
                    <a:pt x="946" y="407"/>
                  </a:cubicBezTo>
                  <a:cubicBezTo>
                    <a:pt x="915" y="274"/>
                    <a:pt x="876" y="133"/>
                    <a:pt x="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7" name="Google Shape;17787;p57"/>
            <p:cNvSpPr/>
            <p:nvPr/>
          </p:nvSpPr>
          <p:spPr>
            <a:xfrm>
              <a:off x="1977321" y="1344045"/>
              <a:ext cx="0" cy="329"/>
            </a:xfrm>
            <a:custGeom>
              <a:avLst/>
              <a:gdLst/>
              <a:ahLst/>
              <a:cxnLst/>
              <a:rect l="l" t="t" r="r" b="b"/>
              <a:pathLst>
                <a:path h="9" fill="none" extrusionOk="0">
                  <a:moveTo>
                    <a:pt x="0" y="8"/>
                  </a:moveTo>
                  <a:cubicBezTo>
                    <a:pt x="0" y="8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8" name="Google Shape;17788;p57"/>
            <p:cNvSpPr/>
            <p:nvPr/>
          </p:nvSpPr>
          <p:spPr>
            <a:xfrm>
              <a:off x="1982433" y="136971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9" name="Google Shape;17789;p57"/>
            <p:cNvSpPr/>
            <p:nvPr/>
          </p:nvSpPr>
          <p:spPr>
            <a:xfrm>
              <a:off x="1990430" y="139425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0" name="Google Shape;17790;p57"/>
            <p:cNvSpPr/>
            <p:nvPr/>
          </p:nvSpPr>
          <p:spPr>
            <a:xfrm>
              <a:off x="1976445" y="1332360"/>
              <a:ext cx="51669" cy="150113"/>
            </a:xfrm>
            <a:custGeom>
              <a:avLst/>
              <a:gdLst/>
              <a:ahLst/>
              <a:cxnLst/>
              <a:rect l="l" t="t" r="r" b="b"/>
              <a:pathLst>
                <a:path w="1415" h="4111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602"/>
                    <a:pt x="313" y="1211"/>
                    <a:pt x="462" y="1813"/>
                  </a:cubicBezTo>
                  <a:cubicBezTo>
                    <a:pt x="571" y="2266"/>
                    <a:pt x="727" y="2704"/>
                    <a:pt x="891" y="3134"/>
                  </a:cubicBezTo>
                  <a:cubicBezTo>
                    <a:pt x="985" y="3399"/>
                    <a:pt x="1095" y="3649"/>
                    <a:pt x="1212" y="3899"/>
                  </a:cubicBezTo>
                  <a:cubicBezTo>
                    <a:pt x="1282" y="3962"/>
                    <a:pt x="1352" y="4040"/>
                    <a:pt x="1415" y="4110"/>
                  </a:cubicBezTo>
                  <a:cubicBezTo>
                    <a:pt x="1360" y="4024"/>
                    <a:pt x="1313" y="3923"/>
                    <a:pt x="1259" y="3829"/>
                  </a:cubicBezTo>
                  <a:cubicBezTo>
                    <a:pt x="1165" y="3634"/>
                    <a:pt x="1087" y="3415"/>
                    <a:pt x="1009" y="3204"/>
                  </a:cubicBezTo>
                  <a:cubicBezTo>
                    <a:pt x="845" y="2774"/>
                    <a:pt x="688" y="2352"/>
                    <a:pt x="579" y="1915"/>
                  </a:cubicBezTo>
                  <a:cubicBezTo>
                    <a:pt x="469" y="1477"/>
                    <a:pt x="344" y="1024"/>
                    <a:pt x="235" y="586"/>
                  </a:cubicBezTo>
                  <a:cubicBezTo>
                    <a:pt x="196" y="422"/>
                    <a:pt x="157" y="266"/>
                    <a:pt x="118" y="94"/>
                  </a:cubicBezTo>
                  <a:cubicBezTo>
                    <a:pt x="79" y="55"/>
                    <a:pt x="40" y="3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1" name="Google Shape;17791;p57"/>
            <p:cNvSpPr/>
            <p:nvPr/>
          </p:nvSpPr>
          <p:spPr>
            <a:xfrm>
              <a:off x="1994410" y="1349741"/>
              <a:ext cx="46557" cy="143869"/>
            </a:xfrm>
            <a:custGeom>
              <a:avLst/>
              <a:gdLst/>
              <a:ahLst/>
              <a:cxnLst/>
              <a:rect l="l" t="t" r="r" b="b"/>
              <a:pathLst>
                <a:path w="1275" h="394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26"/>
                    <a:pt x="40" y="188"/>
                  </a:cubicBezTo>
                  <a:cubicBezTo>
                    <a:pt x="126" y="618"/>
                    <a:pt x="243" y="1056"/>
                    <a:pt x="368" y="1485"/>
                  </a:cubicBezTo>
                  <a:cubicBezTo>
                    <a:pt x="595" y="2236"/>
                    <a:pt x="790" y="3001"/>
                    <a:pt x="1103" y="3713"/>
                  </a:cubicBezTo>
                  <a:cubicBezTo>
                    <a:pt x="1118" y="3759"/>
                    <a:pt x="1142" y="3814"/>
                    <a:pt x="1157" y="3853"/>
                  </a:cubicBezTo>
                  <a:lnTo>
                    <a:pt x="1275" y="3939"/>
                  </a:lnTo>
                  <a:cubicBezTo>
                    <a:pt x="1095" y="3541"/>
                    <a:pt x="939" y="3119"/>
                    <a:pt x="806" y="2689"/>
                  </a:cubicBezTo>
                  <a:cubicBezTo>
                    <a:pt x="689" y="2329"/>
                    <a:pt x="587" y="1954"/>
                    <a:pt x="478" y="1587"/>
                  </a:cubicBezTo>
                  <a:cubicBezTo>
                    <a:pt x="353" y="1165"/>
                    <a:pt x="235" y="751"/>
                    <a:pt x="134" y="321"/>
                  </a:cubicBezTo>
                  <a:cubicBezTo>
                    <a:pt x="110" y="259"/>
                    <a:pt x="95" y="188"/>
                    <a:pt x="87" y="1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2" name="Google Shape;17792;p57"/>
            <p:cNvSpPr/>
            <p:nvPr/>
          </p:nvSpPr>
          <p:spPr>
            <a:xfrm>
              <a:off x="2017524" y="1370591"/>
              <a:ext cx="25232" cy="122289"/>
            </a:xfrm>
            <a:custGeom>
              <a:avLst/>
              <a:gdLst/>
              <a:ahLst/>
              <a:cxnLst/>
              <a:rect l="l" t="t" r="r" b="b"/>
              <a:pathLst>
                <a:path w="691" h="3349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797"/>
                    <a:pt x="165" y="1610"/>
                    <a:pt x="352" y="2391"/>
                  </a:cubicBezTo>
                  <a:cubicBezTo>
                    <a:pt x="431" y="2712"/>
                    <a:pt x="524" y="3032"/>
                    <a:pt x="657" y="3337"/>
                  </a:cubicBezTo>
                  <a:cubicBezTo>
                    <a:pt x="660" y="3346"/>
                    <a:pt x="666" y="3349"/>
                    <a:pt x="672" y="3349"/>
                  </a:cubicBezTo>
                  <a:cubicBezTo>
                    <a:pt x="682" y="3349"/>
                    <a:pt x="691" y="3339"/>
                    <a:pt x="681" y="3329"/>
                  </a:cubicBezTo>
                  <a:cubicBezTo>
                    <a:pt x="462" y="2774"/>
                    <a:pt x="352" y="2188"/>
                    <a:pt x="274" y="1602"/>
                  </a:cubicBezTo>
                  <a:cubicBezTo>
                    <a:pt x="196" y="1094"/>
                    <a:pt x="126" y="571"/>
                    <a:pt x="71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3" name="Google Shape;17793;p57"/>
            <p:cNvSpPr/>
            <p:nvPr/>
          </p:nvSpPr>
          <p:spPr>
            <a:xfrm>
              <a:off x="2080329" y="1375995"/>
              <a:ext cx="42832" cy="127583"/>
            </a:xfrm>
            <a:custGeom>
              <a:avLst/>
              <a:gdLst/>
              <a:ahLst/>
              <a:cxnLst/>
              <a:rect l="l" t="t" r="r" b="b"/>
              <a:pathLst>
                <a:path w="1173" h="3494" extrusionOk="0">
                  <a:moveTo>
                    <a:pt x="1110" y="1"/>
                  </a:moveTo>
                  <a:cubicBezTo>
                    <a:pt x="1094" y="407"/>
                    <a:pt x="1047" y="806"/>
                    <a:pt x="977" y="1196"/>
                  </a:cubicBezTo>
                  <a:cubicBezTo>
                    <a:pt x="906" y="1579"/>
                    <a:pt x="836" y="1970"/>
                    <a:pt x="680" y="2322"/>
                  </a:cubicBezTo>
                  <a:cubicBezTo>
                    <a:pt x="555" y="2611"/>
                    <a:pt x="359" y="2876"/>
                    <a:pt x="195" y="3158"/>
                  </a:cubicBezTo>
                  <a:cubicBezTo>
                    <a:pt x="133" y="3267"/>
                    <a:pt x="70" y="3384"/>
                    <a:pt x="0" y="3494"/>
                  </a:cubicBezTo>
                  <a:cubicBezTo>
                    <a:pt x="31" y="3478"/>
                    <a:pt x="70" y="3470"/>
                    <a:pt x="94" y="3462"/>
                  </a:cubicBezTo>
                  <a:lnTo>
                    <a:pt x="156" y="3345"/>
                  </a:lnTo>
                  <a:cubicBezTo>
                    <a:pt x="227" y="3220"/>
                    <a:pt x="281" y="3080"/>
                    <a:pt x="359" y="2962"/>
                  </a:cubicBezTo>
                  <a:cubicBezTo>
                    <a:pt x="461" y="2798"/>
                    <a:pt x="563" y="2650"/>
                    <a:pt x="656" y="2486"/>
                  </a:cubicBezTo>
                  <a:cubicBezTo>
                    <a:pt x="836" y="2134"/>
                    <a:pt x="930" y="1767"/>
                    <a:pt x="992" y="1376"/>
                  </a:cubicBezTo>
                  <a:cubicBezTo>
                    <a:pt x="1071" y="962"/>
                    <a:pt x="1141" y="540"/>
                    <a:pt x="1172" y="126"/>
                  </a:cubicBezTo>
                  <a:lnTo>
                    <a:pt x="1172" y="87"/>
                  </a:lnTo>
                  <a:cubicBezTo>
                    <a:pt x="1149" y="48"/>
                    <a:pt x="1133" y="16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4" name="Google Shape;17794;p57"/>
            <p:cNvSpPr/>
            <p:nvPr/>
          </p:nvSpPr>
          <p:spPr>
            <a:xfrm>
              <a:off x="2100559" y="1350873"/>
              <a:ext cx="34580" cy="144709"/>
            </a:xfrm>
            <a:custGeom>
              <a:avLst/>
              <a:gdLst/>
              <a:ahLst/>
              <a:cxnLst/>
              <a:rect l="l" t="t" r="r" b="b"/>
              <a:pathLst>
                <a:path w="947" h="3963" extrusionOk="0">
                  <a:moveTo>
                    <a:pt x="946" y="1"/>
                  </a:moveTo>
                  <a:cubicBezTo>
                    <a:pt x="939" y="32"/>
                    <a:pt x="923" y="56"/>
                    <a:pt x="899" y="87"/>
                  </a:cubicBezTo>
                  <a:cubicBezTo>
                    <a:pt x="884" y="259"/>
                    <a:pt x="884" y="439"/>
                    <a:pt x="884" y="611"/>
                  </a:cubicBezTo>
                  <a:cubicBezTo>
                    <a:pt x="884" y="1032"/>
                    <a:pt x="860" y="1439"/>
                    <a:pt x="774" y="1845"/>
                  </a:cubicBezTo>
                  <a:cubicBezTo>
                    <a:pt x="610" y="2588"/>
                    <a:pt x="313" y="3283"/>
                    <a:pt x="1" y="3963"/>
                  </a:cubicBezTo>
                  <a:cubicBezTo>
                    <a:pt x="32" y="3955"/>
                    <a:pt x="48" y="3939"/>
                    <a:pt x="79" y="3924"/>
                  </a:cubicBezTo>
                  <a:cubicBezTo>
                    <a:pt x="188" y="3705"/>
                    <a:pt x="282" y="3471"/>
                    <a:pt x="384" y="3244"/>
                  </a:cubicBezTo>
                  <a:cubicBezTo>
                    <a:pt x="548" y="2861"/>
                    <a:pt x="673" y="2470"/>
                    <a:pt x="774" y="2056"/>
                  </a:cubicBezTo>
                  <a:cubicBezTo>
                    <a:pt x="860" y="1665"/>
                    <a:pt x="907" y="1275"/>
                    <a:pt x="923" y="868"/>
                  </a:cubicBezTo>
                  <a:cubicBezTo>
                    <a:pt x="931" y="587"/>
                    <a:pt x="923" y="290"/>
                    <a:pt x="94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5" name="Google Shape;17795;p57"/>
            <p:cNvSpPr/>
            <p:nvPr/>
          </p:nvSpPr>
          <p:spPr>
            <a:xfrm>
              <a:off x="2115712" y="1332360"/>
              <a:ext cx="34543" cy="154385"/>
            </a:xfrm>
            <a:custGeom>
              <a:avLst/>
              <a:gdLst/>
              <a:ahLst/>
              <a:cxnLst/>
              <a:rect l="l" t="t" r="r" b="b"/>
              <a:pathLst>
                <a:path w="946" h="4228" extrusionOk="0">
                  <a:moveTo>
                    <a:pt x="946" y="0"/>
                  </a:moveTo>
                  <a:lnTo>
                    <a:pt x="946" y="0"/>
                  </a:lnTo>
                  <a:cubicBezTo>
                    <a:pt x="922" y="16"/>
                    <a:pt x="906" y="39"/>
                    <a:pt x="883" y="47"/>
                  </a:cubicBezTo>
                  <a:cubicBezTo>
                    <a:pt x="789" y="664"/>
                    <a:pt x="844" y="1305"/>
                    <a:pt x="766" y="1922"/>
                  </a:cubicBezTo>
                  <a:cubicBezTo>
                    <a:pt x="664" y="2727"/>
                    <a:pt x="367" y="3485"/>
                    <a:pt x="8" y="4212"/>
                  </a:cubicBezTo>
                  <a:lnTo>
                    <a:pt x="0" y="4228"/>
                  </a:lnTo>
                  <a:cubicBezTo>
                    <a:pt x="23" y="4212"/>
                    <a:pt x="55" y="4189"/>
                    <a:pt x="86" y="4157"/>
                  </a:cubicBezTo>
                  <a:cubicBezTo>
                    <a:pt x="219" y="3876"/>
                    <a:pt x="359" y="3595"/>
                    <a:pt x="469" y="3298"/>
                  </a:cubicBezTo>
                  <a:cubicBezTo>
                    <a:pt x="610" y="2930"/>
                    <a:pt x="719" y="2540"/>
                    <a:pt x="789" y="2149"/>
                  </a:cubicBezTo>
                  <a:cubicBezTo>
                    <a:pt x="860" y="1758"/>
                    <a:pt x="867" y="1360"/>
                    <a:pt x="875" y="953"/>
                  </a:cubicBezTo>
                  <a:cubicBezTo>
                    <a:pt x="875" y="641"/>
                    <a:pt x="899" y="313"/>
                    <a:pt x="94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6" name="Google Shape;17796;p57"/>
            <p:cNvSpPr/>
            <p:nvPr/>
          </p:nvSpPr>
          <p:spPr>
            <a:xfrm>
              <a:off x="1976737" y="1500694"/>
              <a:ext cx="32571" cy="114730"/>
            </a:xfrm>
            <a:custGeom>
              <a:avLst/>
              <a:gdLst/>
              <a:ahLst/>
              <a:cxnLst/>
              <a:rect l="l" t="t" r="r" b="b"/>
              <a:pathLst>
                <a:path w="892" h="3142" extrusionOk="0">
                  <a:moveTo>
                    <a:pt x="0" y="1"/>
                  </a:moveTo>
                  <a:cubicBezTo>
                    <a:pt x="0" y="32"/>
                    <a:pt x="0" y="71"/>
                    <a:pt x="16" y="94"/>
                  </a:cubicBezTo>
                  <a:cubicBezTo>
                    <a:pt x="180" y="329"/>
                    <a:pt x="305" y="618"/>
                    <a:pt x="415" y="876"/>
                  </a:cubicBezTo>
                  <a:cubicBezTo>
                    <a:pt x="618" y="1407"/>
                    <a:pt x="743" y="1962"/>
                    <a:pt x="813" y="2532"/>
                  </a:cubicBezTo>
                  <a:cubicBezTo>
                    <a:pt x="837" y="2736"/>
                    <a:pt x="844" y="2939"/>
                    <a:pt x="852" y="3142"/>
                  </a:cubicBezTo>
                  <a:cubicBezTo>
                    <a:pt x="876" y="3126"/>
                    <a:pt x="883" y="3103"/>
                    <a:pt x="891" y="3087"/>
                  </a:cubicBezTo>
                  <a:cubicBezTo>
                    <a:pt x="883" y="2626"/>
                    <a:pt x="837" y="2181"/>
                    <a:pt x="735" y="1751"/>
                  </a:cubicBezTo>
                  <a:cubicBezTo>
                    <a:pt x="626" y="1243"/>
                    <a:pt x="454" y="704"/>
                    <a:pt x="180" y="251"/>
                  </a:cubicBezTo>
                  <a:cubicBezTo>
                    <a:pt x="133" y="165"/>
                    <a:pt x="71" y="7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7" name="Google Shape;17797;p57"/>
            <p:cNvSpPr/>
            <p:nvPr/>
          </p:nvSpPr>
          <p:spPr>
            <a:xfrm>
              <a:off x="1975313" y="1475572"/>
              <a:ext cx="42832" cy="121303"/>
            </a:xfrm>
            <a:custGeom>
              <a:avLst/>
              <a:gdLst/>
              <a:ahLst/>
              <a:cxnLst/>
              <a:rect l="l" t="t" r="r" b="b"/>
              <a:pathLst>
                <a:path w="1173" h="3322" extrusionOk="0">
                  <a:moveTo>
                    <a:pt x="0" y="1"/>
                  </a:moveTo>
                  <a:lnTo>
                    <a:pt x="0" y="110"/>
                  </a:lnTo>
                  <a:cubicBezTo>
                    <a:pt x="649" y="1017"/>
                    <a:pt x="993" y="2095"/>
                    <a:pt x="1126" y="3197"/>
                  </a:cubicBezTo>
                  <a:cubicBezTo>
                    <a:pt x="1126" y="3236"/>
                    <a:pt x="1133" y="3283"/>
                    <a:pt x="1133" y="3322"/>
                  </a:cubicBezTo>
                  <a:cubicBezTo>
                    <a:pt x="1149" y="3283"/>
                    <a:pt x="1165" y="3236"/>
                    <a:pt x="1172" y="3197"/>
                  </a:cubicBezTo>
                  <a:cubicBezTo>
                    <a:pt x="1079" y="2267"/>
                    <a:pt x="805" y="1361"/>
                    <a:pt x="352" y="540"/>
                  </a:cubicBezTo>
                  <a:cubicBezTo>
                    <a:pt x="250" y="353"/>
                    <a:pt x="133" y="18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8" name="Google Shape;17798;p57"/>
            <p:cNvSpPr/>
            <p:nvPr/>
          </p:nvSpPr>
          <p:spPr>
            <a:xfrm>
              <a:off x="1975861" y="1459615"/>
              <a:ext cx="47433" cy="104177"/>
            </a:xfrm>
            <a:custGeom>
              <a:avLst/>
              <a:gdLst/>
              <a:ahLst/>
              <a:cxnLst/>
              <a:rect l="l" t="t" r="r" b="b"/>
              <a:pathLst>
                <a:path w="1299" h="2853" extrusionOk="0">
                  <a:moveTo>
                    <a:pt x="9" y="0"/>
                  </a:moveTo>
                  <a:cubicBezTo>
                    <a:pt x="9" y="32"/>
                    <a:pt x="1" y="71"/>
                    <a:pt x="1" y="102"/>
                  </a:cubicBezTo>
                  <a:cubicBezTo>
                    <a:pt x="454" y="790"/>
                    <a:pt x="923" y="1485"/>
                    <a:pt x="1173" y="2290"/>
                  </a:cubicBezTo>
                  <a:cubicBezTo>
                    <a:pt x="1228" y="2470"/>
                    <a:pt x="1267" y="2657"/>
                    <a:pt x="1290" y="2853"/>
                  </a:cubicBezTo>
                  <a:cubicBezTo>
                    <a:pt x="1298" y="2696"/>
                    <a:pt x="1290" y="2540"/>
                    <a:pt x="1275" y="2376"/>
                  </a:cubicBezTo>
                  <a:cubicBezTo>
                    <a:pt x="1220" y="2141"/>
                    <a:pt x="1134" y="1915"/>
                    <a:pt x="1032" y="1688"/>
                  </a:cubicBezTo>
                  <a:cubicBezTo>
                    <a:pt x="806" y="1211"/>
                    <a:pt x="525" y="774"/>
                    <a:pt x="228" y="336"/>
                  </a:cubicBezTo>
                  <a:cubicBezTo>
                    <a:pt x="157" y="227"/>
                    <a:pt x="87" y="110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9" name="Google Shape;17799;p57"/>
            <p:cNvSpPr/>
            <p:nvPr/>
          </p:nvSpPr>
          <p:spPr>
            <a:xfrm>
              <a:off x="1864600" y="1544074"/>
              <a:ext cx="27131" cy="45096"/>
            </a:xfrm>
            <a:custGeom>
              <a:avLst/>
              <a:gdLst/>
              <a:ahLst/>
              <a:cxnLst/>
              <a:rect l="l" t="t" r="r" b="b"/>
              <a:pathLst>
                <a:path w="743" h="1235" extrusionOk="0">
                  <a:moveTo>
                    <a:pt x="0" y="0"/>
                  </a:moveTo>
                  <a:cubicBezTo>
                    <a:pt x="133" y="375"/>
                    <a:pt x="313" y="727"/>
                    <a:pt x="524" y="1047"/>
                  </a:cubicBezTo>
                  <a:cubicBezTo>
                    <a:pt x="594" y="1118"/>
                    <a:pt x="672" y="1172"/>
                    <a:pt x="743" y="1235"/>
                  </a:cubicBezTo>
                  <a:cubicBezTo>
                    <a:pt x="555" y="977"/>
                    <a:pt x="391" y="719"/>
                    <a:pt x="258" y="446"/>
                  </a:cubicBezTo>
                  <a:cubicBezTo>
                    <a:pt x="196" y="305"/>
                    <a:pt x="125" y="172"/>
                    <a:pt x="78" y="24"/>
                  </a:cubicBezTo>
                  <a:cubicBezTo>
                    <a:pt x="47" y="16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0" name="Google Shape;17800;p57"/>
            <p:cNvSpPr/>
            <p:nvPr/>
          </p:nvSpPr>
          <p:spPr>
            <a:xfrm>
              <a:off x="1881726" y="1549478"/>
              <a:ext cx="61929" cy="68539"/>
            </a:xfrm>
            <a:custGeom>
              <a:avLst/>
              <a:gdLst/>
              <a:ahLst/>
              <a:cxnLst/>
              <a:rect l="l" t="t" r="r" b="b"/>
              <a:pathLst>
                <a:path w="1696" h="1877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298"/>
                    <a:pt x="360" y="579"/>
                    <a:pt x="563" y="853"/>
                  </a:cubicBezTo>
                  <a:cubicBezTo>
                    <a:pt x="750" y="1095"/>
                    <a:pt x="946" y="1329"/>
                    <a:pt x="1180" y="1548"/>
                  </a:cubicBezTo>
                  <a:cubicBezTo>
                    <a:pt x="1290" y="1634"/>
                    <a:pt x="1383" y="1720"/>
                    <a:pt x="1493" y="1798"/>
                  </a:cubicBezTo>
                  <a:cubicBezTo>
                    <a:pt x="1563" y="1829"/>
                    <a:pt x="1626" y="1845"/>
                    <a:pt x="1696" y="1876"/>
                  </a:cubicBezTo>
                  <a:cubicBezTo>
                    <a:pt x="1571" y="1782"/>
                    <a:pt x="1446" y="1681"/>
                    <a:pt x="1313" y="1595"/>
                  </a:cubicBezTo>
                  <a:cubicBezTo>
                    <a:pt x="1079" y="1392"/>
                    <a:pt x="875" y="1165"/>
                    <a:pt x="688" y="915"/>
                  </a:cubicBezTo>
                  <a:cubicBezTo>
                    <a:pt x="492" y="665"/>
                    <a:pt x="313" y="415"/>
                    <a:pt x="141" y="134"/>
                  </a:cubicBezTo>
                  <a:cubicBezTo>
                    <a:pt x="125" y="110"/>
                    <a:pt x="102" y="71"/>
                    <a:pt x="86" y="40"/>
                  </a:cubicBezTo>
                  <a:cubicBezTo>
                    <a:pt x="55" y="24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1" name="Google Shape;17801;p57"/>
            <p:cNvSpPr/>
            <p:nvPr/>
          </p:nvSpPr>
          <p:spPr>
            <a:xfrm>
              <a:off x="1897390" y="1548346"/>
              <a:ext cx="89352" cy="77923"/>
            </a:xfrm>
            <a:custGeom>
              <a:avLst/>
              <a:gdLst/>
              <a:ahLst/>
              <a:cxnLst/>
              <a:rect l="l" t="t" r="r" b="b"/>
              <a:pathLst>
                <a:path w="2447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10"/>
                    <a:pt x="32" y="165"/>
                  </a:cubicBezTo>
                  <a:cubicBezTo>
                    <a:pt x="532" y="915"/>
                    <a:pt x="1251" y="1509"/>
                    <a:pt x="2009" y="1954"/>
                  </a:cubicBezTo>
                  <a:cubicBezTo>
                    <a:pt x="2111" y="2017"/>
                    <a:pt x="2205" y="2064"/>
                    <a:pt x="2306" y="2118"/>
                  </a:cubicBezTo>
                  <a:cubicBezTo>
                    <a:pt x="2353" y="2118"/>
                    <a:pt x="2400" y="2134"/>
                    <a:pt x="2447" y="2134"/>
                  </a:cubicBezTo>
                  <a:cubicBezTo>
                    <a:pt x="1540" y="1618"/>
                    <a:pt x="689" y="954"/>
                    <a:pt x="87" y="79"/>
                  </a:cubicBezTo>
                  <a:cubicBezTo>
                    <a:pt x="71" y="63"/>
                    <a:pt x="56" y="40"/>
                    <a:pt x="48" y="24"/>
                  </a:cubicBezTo>
                  <a:cubicBezTo>
                    <a:pt x="24" y="16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2" name="Google Shape;17802;p57"/>
            <p:cNvSpPr/>
            <p:nvPr/>
          </p:nvSpPr>
          <p:spPr>
            <a:xfrm>
              <a:off x="2075181" y="1554627"/>
              <a:ext cx="35127" cy="114730"/>
            </a:xfrm>
            <a:custGeom>
              <a:avLst/>
              <a:gdLst/>
              <a:ahLst/>
              <a:cxnLst/>
              <a:rect l="l" t="t" r="r" b="b"/>
              <a:pathLst>
                <a:path w="962" h="3142" extrusionOk="0">
                  <a:moveTo>
                    <a:pt x="930" y="0"/>
                  </a:moveTo>
                  <a:cubicBezTo>
                    <a:pt x="852" y="118"/>
                    <a:pt x="782" y="243"/>
                    <a:pt x="727" y="368"/>
                  </a:cubicBezTo>
                  <a:cubicBezTo>
                    <a:pt x="602" y="649"/>
                    <a:pt x="485" y="946"/>
                    <a:pt x="391" y="1235"/>
                  </a:cubicBezTo>
                  <a:cubicBezTo>
                    <a:pt x="219" y="1782"/>
                    <a:pt x="94" y="2360"/>
                    <a:pt x="0" y="2939"/>
                  </a:cubicBezTo>
                  <a:cubicBezTo>
                    <a:pt x="16" y="3009"/>
                    <a:pt x="24" y="3071"/>
                    <a:pt x="39" y="3142"/>
                  </a:cubicBezTo>
                  <a:cubicBezTo>
                    <a:pt x="94" y="2861"/>
                    <a:pt x="149" y="2579"/>
                    <a:pt x="219" y="2290"/>
                  </a:cubicBezTo>
                  <a:cubicBezTo>
                    <a:pt x="368" y="1681"/>
                    <a:pt x="540" y="1071"/>
                    <a:pt x="813" y="493"/>
                  </a:cubicBezTo>
                  <a:cubicBezTo>
                    <a:pt x="860" y="399"/>
                    <a:pt x="915" y="313"/>
                    <a:pt x="962" y="219"/>
                  </a:cubicBezTo>
                  <a:cubicBezTo>
                    <a:pt x="954" y="141"/>
                    <a:pt x="930" y="63"/>
                    <a:pt x="93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3" name="Google Shape;17803;p57"/>
            <p:cNvSpPr/>
            <p:nvPr/>
          </p:nvSpPr>
          <p:spPr>
            <a:xfrm>
              <a:off x="2082886" y="1578325"/>
              <a:ext cx="28847" cy="109289"/>
            </a:xfrm>
            <a:custGeom>
              <a:avLst/>
              <a:gdLst/>
              <a:ahLst/>
              <a:cxnLst/>
              <a:rect l="l" t="t" r="r" b="b"/>
              <a:pathLst>
                <a:path w="790" h="2993" extrusionOk="0">
                  <a:moveTo>
                    <a:pt x="790" y="0"/>
                  </a:moveTo>
                  <a:cubicBezTo>
                    <a:pt x="625" y="297"/>
                    <a:pt x="469" y="602"/>
                    <a:pt x="352" y="930"/>
                  </a:cubicBezTo>
                  <a:cubicBezTo>
                    <a:pt x="235" y="1250"/>
                    <a:pt x="164" y="1594"/>
                    <a:pt x="102" y="1922"/>
                  </a:cubicBezTo>
                  <a:cubicBezTo>
                    <a:pt x="55" y="2235"/>
                    <a:pt x="39" y="2563"/>
                    <a:pt x="0" y="2884"/>
                  </a:cubicBezTo>
                  <a:lnTo>
                    <a:pt x="0" y="2923"/>
                  </a:lnTo>
                  <a:cubicBezTo>
                    <a:pt x="8" y="2938"/>
                    <a:pt x="24" y="2970"/>
                    <a:pt x="39" y="2993"/>
                  </a:cubicBezTo>
                  <a:cubicBezTo>
                    <a:pt x="47" y="2977"/>
                    <a:pt x="47" y="2962"/>
                    <a:pt x="47" y="2954"/>
                  </a:cubicBezTo>
                  <a:cubicBezTo>
                    <a:pt x="94" y="2641"/>
                    <a:pt x="125" y="2329"/>
                    <a:pt x="172" y="2024"/>
                  </a:cubicBezTo>
                  <a:cubicBezTo>
                    <a:pt x="227" y="1688"/>
                    <a:pt x="297" y="1368"/>
                    <a:pt x="399" y="1047"/>
                  </a:cubicBezTo>
                  <a:cubicBezTo>
                    <a:pt x="485" y="742"/>
                    <a:pt x="618" y="461"/>
                    <a:pt x="766" y="180"/>
                  </a:cubicBezTo>
                  <a:cubicBezTo>
                    <a:pt x="782" y="172"/>
                    <a:pt x="782" y="149"/>
                    <a:pt x="790" y="141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4" name="Google Shape;17804;p57"/>
            <p:cNvSpPr/>
            <p:nvPr/>
          </p:nvSpPr>
          <p:spPr>
            <a:xfrm>
              <a:off x="2089166" y="1588002"/>
              <a:ext cx="28263" cy="108194"/>
            </a:xfrm>
            <a:custGeom>
              <a:avLst/>
              <a:gdLst/>
              <a:ahLst/>
              <a:cxnLst/>
              <a:rect l="l" t="t" r="r" b="b"/>
              <a:pathLst>
                <a:path w="774" h="2963" extrusionOk="0">
                  <a:moveTo>
                    <a:pt x="750" y="1"/>
                  </a:moveTo>
                  <a:cubicBezTo>
                    <a:pt x="633" y="196"/>
                    <a:pt x="547" y="399"/>
                    <a:pt x="461" y="610"/>
                  </a:cubicBezTo>
                  <a:cubicBezTo>
                    <a:pt x="235" y="1126"/>
                    <a:pt x="110" y="1673"/>
                    <a:pt x="39" y="2228"/>
                  </a:cubicBezTo>
                  <a:cubicBezTo>
                    <a:pt x="8" y="2454"/>
                    <a:pt x="0" y="2681"/>
                    <a:pt x="0" y="2900"/>
                  </a:cubicBezTo>
                  <a:cubicBezTo>
                    <a:pt x="8" y="2923"/>
                    <a:pt x="32" y="2939"/>
                    <a:pt x="47" y="2962"/>
                  </a:cubicBezTo>
                  <a:cubicBezTo>
                    <a:pt x="78" y="2001"/>
                    <a:pt x="321" y="1056"/>
                    <a:pt x="774" y="204"/>
                  </a:cubicBezTo>
                  <a:cubicBezTo>
                    <a:pt x="774" y="141"/>
                    <a:pt x="766" y="79"/>
                    <a:pt x="75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5" name="Google Shape;17805;p57"/>
            <p:cNvSpPr/>
            <p:nvPr/>
          </p:nvSpPr>
          <p:spPr>
            <a:xfrm>
              <a:off x="2120824" y="1640803"/>
              <a:ext cx="72227" cy="713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1978" y="0"/>
                  </a:moveTo>
                  <a:cubicBezTo>
                    <a:pt x="1931" y="32"/>
                    <a:pt x="1868" y="63"/>
                    <a:pt x="1821" y="86"/>
                  </a:cubicBezTo>
                  <a:cubicBezTo>
                    <a:pt x="1735" y="235"/>
                    <a:pt x="1642" y="375"/>
                    <a:pt x="1548" y="508"/>
                  </a:cubicBezTo>
                  <a:cubicBezTo>
                    <a:pt x="1321" y="829"/>
                    <a:pt x="1048" y="1118"/>
                    <a:pt x="759" y="1368"/>
                  </a:cubicBezTo>
                  <a:cubicBezTo>
                    <a:pt x="524" y="1571"/>
                    <a:pt x="266" y="1759"/>
                    <a:pt x="1" y="1938"/>
                  </a:cubicBezTo>
                  <a:cubicBezTo>
                    <a:pt x="40" y="1946"/>
                    <a:pt x="79" y="1954"/>
                    <a:pt x="118" y="1954"/>
                  </a:cubicBezTo>
                  <a:cubicBezTo>
                    <a:pt x="657" y="1595"/>
                    <a:pt x="1157" y="1173"/>
                    <a:pt x="1556" y="665"/>
                  </a:cubicBezTo>
                  <a:cubicBezTo>
                    <a:pt x="1720" y="461"/>
                    <a:pt x="1860" y="235"/>
                    <a:pt x="197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6" name="Google Shape;17806;p57"/>
            <p:cNvSpPr/>
            <p:nvPr/>
          </p:nvSpPr>
          <p:spPr>
            <a:xfrm>
              <a:off x="2135102" y="1644783"/>
              <a:ext cx="69378" cy="68247"/>
            </a:xfrm>
            <a:custGeom>
              <a:avLst/>
              <a:gdLst/>
              <a:ahLst/>
              <a:cxnLst/>
              <a:rect l="l" t="t" r="r" b="b"/>
              <a:pathLst>
                <a:path w="1900" h="1869" extrusionOk="0">
                  <a:moveTo>
                    <a:pt x="1899" y="1"/>
                  </a:moveTo>
                  <a:lnTo>
                    <a:pt x="1899" y="1"/>
                  </a:lnTo>
                  <a:cubicBezTo>
                    <a:pt x="1868" y="9"/>
                    <a:pt x="1829" y="16"/>
                    <a:pt x="1798" y="40"/>
                  </a:cubicBezTo>
                  <a:cubicBezTo>
                    <a:pt x="1665" y="306"/>
                    <a:pt x="1501" y="556"/>
                    <a:pt x="1305" y="782"/>
                  </a:cubicBezTo>
                  <a:cubicBezTo>
                    <a:pt x="930" y="1204"/>
                    <a:pt x="485" y="1571"/>
                    <a:pt x="0" y="1868"/>
                  </a:cubicBezTo>
                  <a:cubicBezTo>
                    <a:pt x="55" y="1868"/>
                    <a:pt x="94" y="1853"/>
                    <a:pt x="141" y="1853"/>
                  </a:cubicBezTo>
                  <a:cubicBezTo>
                    <a:pt x="297" y="1751"/>
                    <a:pt x="454" y="1642"/>
                    <a:pt x="602" y="1525"/>
                  </a:cubicBezTo>
                  <a:cubicBezTo>
                    <a:pt x="837" y="1337"/>
                    <a:pt x="1055" y="1134"/>
                    <a:pt x="1266" y="915"/>
                  </a:cubicBezTo>
                  <a:cubicBezTo>
                    <a:pt x="1462" y="696"/>
                    <a:pt x="1634" y="446"/>
                    <a:pt x="1782" y="196"/>
                  </a:cubicBezTo>
                  <a:cubicBezTo>
                    <a:pt x="1821" y="126"/>
                    <a:pt x="1860" y="71"/>
                    <a:pt x="189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7" name="Google Shape;17807;p57"/>
            <p:cNvSpPr/>
            <p:nvPr/>
          </p:nvSpPr>
          <p:spPr>
            <a:xfrm>
              <a:off x="1895419" y="1465603"/>
              <a:ext cx="113890" cy="169795"/>
            </a:xfrm>
            <a:custGeom>
              <a:avLst/>
              <a:gdLst/>
              <a:ahLst/>
              <a:cxnLst/>
              <a:rect l="l" t="t" r="r" b="b"/>
              <a:pathLst>
                <a:path w="3119" h="4650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125"/>
                    <a:pt x="39" y="258"/>
                    <a:pt x="63" y="383"/>
                  </a:cubicBezTo>
                  <a:cubicBezTo>
                    <a:pt x="78" y="461"/>
                    <a:pt x="94" y="540"/>
                    <a:pt x="110" y="618"/>
                  </a:cubicBezTo>
                  <a:cubicBezTo>
                    <a:pt x="227" y="1165"/>
                    <a:pt x="422" y="1688"/>
                    <a:pt x="680" y="2188"/>
                  </a:cubicBezTo>
                  <a:lnTo>
                    <a:pt x="657" y="2188"/>
                  </a:lnTo>
                  <a:cubicBezTo>
                    <a:pt x="625" y="2188"/>
                    <a:pt x="602" y="2204"/>
                    <a:pt x="571" y="2204"/>
                  </a:cubicBezTo>
                  <a:cubicBezTo>
                    <a:pt x="539" y="2204"/>
                    <a:pt x="524" y="2212"/>
                    <a:pt x="500" y="2212"/>
                  </a:cubicBezTo>
                  <a:cubicBezTo>
                    <a:pt x="696" y="2767"/>
                    <a:pt x="1032" y="3267"/>
                    <a:pt x="1438" y="3673"/>
                  </a:cubicBezTo>
                  <a:cubicBezTo>
                    <a:pt x="1524" y="3767"/>
                    <a:pt x="1626" y="3853"/>
                    <a:pt x="1719" y="3931"/>
                  </a:cubicBezTo>
                  <a:cubicBezTo>
                    <a:pt x="1930" y="4103"/>
                    <a:pt x="2149" y="4251"/>
                    <a:pt x="2384" y="4376"/>
                  </a:cubicBezTo>
                  <a:cubicBezTo>
                    <a:pt x="2462" y="4431"/>
                    <a:pt x="2556" y="4470"/>
                    <a:pt x="2642" y="4509"/>
                  </a:cubicBezTo>
                  <a:cubicBezTo>
                    <a:pt x="2759" y="4564"/>
                    <a:pt x="2884" y="4611"/>
                    <a:pt x="3009" y="4650"/>
                  </a:cubicBezTo>
                  <a:lnTo>
                    <a:pt x="3024" y="4650"/>
                  </a:lnTo>
                  <a:cubicBezTo>
                    <a:pt x="3040" y="4595"/>
                    <a:pt x="3048" y="4548"/>
                    <a:pt x="3064" y="4494"/>
                  </a:cubicBezTo>
                  <a:cubicBezTo>
                    <a:pt x="3079" y="4376"/>
                    <a:pt x="3103" y="4259"/>
                    <a:pt x="3110" y="4142"/>
                  </a:cubicBezTo>
                  <a:cubicBezTo>
                    <a:pt x="3118" y="4079"/>
                    <a:pt x="3118" y="4017"/>
                    <a:pt x="3118" y="3947"/>
                  </a:cubicBezTo>
                  <a:cubicBezTo>
                    <a:pt x="3118" y="3806"/>
                    <a:pt x="3110" y="3657"/>
                    <a:pt x="3103" y="3517"/>
                  </a:cubicBezTo>
                  <a:cubicBezTo>
                    <a:pt x="3079" y="3392"/>
                    <a:pt x="3064" y="3259"/>
                    <a:pt x="3024" y="3126"/>
                  </a:cubicBezTo>
                  <a:cubicBezTo>
                    <a:pt x="2845" y="2478"/>
                    <a:pt x="2477" y="1852"/>
                    <a:pt x="1985" y="1329"/>
                  </a:cubicBezTo>
                  <a:cubicBezTo>
                    <a:pt x="1977" y="1384"/>
                    <a:pt x="1977" y="1430"/>
                    <a:pt x="1970" y="1477"/>
                  </a:cubicBezTo>
                  <a:cubicBezTo>
                    <a:pt x="1970" y="1509"/>
                    <a:pt x="1954" y="1524"/>
                    <a:pt x="1954" y="1548"/>
                  </a:cubicBezTo>
                  <a:cubicBezTo>
                    <a:pt x="1759" y="1227"/>
                    <a:pt x="1516" y="930"/>
                    <a:pt x="1227" y="688"/>
                  </a:cubicBezTo>
                  <a:cubicBezTo>
                    <a:pt x="1047" y="532"/>
                    <a:pt x="852" y="399"/>
                    <a:pt x="649" y="282"/>
                  </a:cubicBezTo>
                  <a:cubicBezTo>
                    <a:pt x="571" y="235"/>
                    <a:pt x="493" y="196"/>
                    <a:pt x="407" y="157"/>
                  </a:cubicBezTo>
                  <a:cubicBezTo>
                    <a:pt x="328" y="133"/>
                    <a:pt x="258" y="102"/>
                    <a:pt x="180" y="71"/>
                  </a:cubicBezTo>
                  <a:cubicBezTo>
                    <a:pt x="149" y="55"/>
                    <a:pt x="110" y="39"/>
                    <a:pt x="71" y="32"/>
                  </a:cubicBezTo>
                  <a:cubicBezTo>
                    <a:pt x="55" y="24"/>
                    <a:pt x="24" y="1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8" name="Google Shape;17808;p57"/>
            <p:cNvSpPr/>
            <p:nvPr/>
          </p:nvSpPr>
          <p:spPr>
            <a:xfrm>
              <a:off x="2027821" y="1282407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9" name="Google Shape;17809;p57"/>
            <p:cNvSpPr/>
            <p:nvPr/>
          </p:nvSpPr>
          <p:spPr>
            <a:xfrm>
              <a:off x="2091722" y="1562624"/>
              <a:ext cx="101329" cy="143833"/>
            </a:xfrm>
            <a:custGeom>
              <a:avLst/>
              <a:gdLst/>
              <a:ahLst/>
              <a:cxnLst/>
              <a:rect l="l" t="t" r="r" b="b"/>
              <a:pathLst>
                <a:path w="2775" h="3939" extrusionOk="0">
                  <a:moveTo>
                    <a:pt x="2775" y="0"/>
                  </a:moveTo>
                  <a:cubicBezTo>
                    <a:pt x="2733" y="28"/>
                    <a:pt x="2697" y="56"/>
                    <a:pt x="2651" y="56"/>
                  </a:cubicBezTo>
                  <a:cubicBezTo>
                    <a:pt x="2645" y="56"/>
                    <a:pt x="2640" y="56"/>
                    <a:pt x="2634" y="55"/>
                  </a:cubicBezTo>
                  <a:cubicBezTo>
                    <a:pt x="2329" y="235"/>
                    <a:pt x="2040" y="453"/>
                    <a:pt x="1759" y="680"/>
                  </a:cubicBezTo>
                  <a:cubicBezTo>
                    <a:pt x="1657" y="758"/>
                    <a:pt x="1548" y="844"/>
                    <a:pt x="1454" y="930"/>
                  </a:cubicBezTo>
                  <a:cubicBezTo>
                    <a:pt x="1306" y="1055"/>
                    <a:pt x="1157" y="1196"/>
                    <a:pt x="1024" y="1329"/>
                  </a:cubicBezTo>
                  <a:cubicBezTo>
                    <a:pt x="1016" y="1305"/>
                    <a:pt x="993" y="1274"/>
                    <a:pt x="985" y="1243"/>
                  </a:cubicBezTo>
                  <a:cubicBezTo>
                    <a:pt x="962" y="1204"/>
                    <a:pt x="946" y="1165"/>
                    <a:pt x="938" y="1126"/>
                  </a:cubicBezTo>
                  <a:cubicBezTo>
                    <a:pt x="923" y="1094"/>
                    <a:pt x="907" y="1071"/>
                    <a:pt x="899" y="1032"/>
                  </a:cubicBezTo>
                  <a:cubicBezTo>
                    <a:pt x="516" y="1540"/>
                    <a:pt x="243" y="2126"/>
                    <a:pt x="102" y="2735"/>
                  </a:cubicBezTo>
                  <a:cubicBezTo>
                    <a:pt x="63" y="2907"/>
                    <a:pt x="40" y="3079"/>
                    <a:pt x="16" y="3243"/>
                  </a:cubicBezTo>
                  <a:cubicBezTo>
                    <a:pt x="8" y="3353"/>
                    <a:pt x="1" y="3462"/>
                    <a:pt x="1" y="3571"/>
                  </a:cubicBezTo>
                  <a:lnTo>
                    <a:pt x="1" y="3829"/>
                  </a:lnTo>
                  <a:lnTo>
                    <a:pt x="1" y="3884"/>
                  </a:lnTo>
                  <a:lnTo>
                    <a:pt x="1" y="3939"/>
                  </a:lnTo>
                  <a:cubicBezTo>
                    <a:pt x="24" y="3939"/>
                    <a:pt x="55" y="3931"/>
                    <a:pt x="87" y="3931"/>
                  </a:cubicBezTo>
                  <a:cubicBezTo>
                    <a:pt x="126" y="3931"/>
                    <a:pt x="165" y="3931"/>
                    <a:pt x="204" y="3923"/>
                  </a:cubicBezTo>
                  <a:cubicBezTo>
                    <a:pt x="258" y="3907"/>
                    <a:pt x="313" y="3900"/>
                    <a:pt x="368" y="3892"/>
                  </a:cubicBezTo>
                  <a:cubicBezTo>
                    <a:pt x="532" y="3861"/>
                    <a:pt x="688" y="3814"/>
                    <a:pt x="845" y="3743"/>
                  </a:cubicBezTo>
                  <a:cubicBezTo>
                    <a:pt x="946" y="3704"/>
                    <a:pt x="1032" y="3657"/>
                    <a:pt x="1118" y="3610"/>
                  </a:cubicBezTo>
                  <a:cubicBezTo>
                    <a:pt x="1704" y="3274"/>
                    <a:pt x="2165" y="2727"/>
                    <a:pt x="2400" y="2087"/>
                  </a:cubicBezTo>
                  <a:cubicBezTo>
                    <a:pt x="2392" y="2071"/>
                    <a:pt x="2368" y="2071"/>
                    <a:pt x="2361" y="2071"/>
                  </a:cubicBezTo>
                  <a:cubicBezTo>
                    <a:pt x="2354" y="2070"/>
                    <a:pt x="2348" y="2070"/>
                    <a:pt x="2342" y="2070"/>
                  </a:cubicBezTo>
                  <a:cubicBezTo>
                    <a:pt x="2298" y="2070"/>
                    <a:pt x="2246" y="2092"/>
                    <a:pt x="2212" y="2126"/>
                  </a:cubicBezTo>
                  <a:cubicBezTo>
                    <a:pt x="2228" y="2102"/>
                    <a:pt x="2228" y="2095"/>
                    <a:pt x="2236" y="2071"/>
                  </a:cubicBezTo>
                  <a:cubicBezTo>
                    <a:pt x="2415" y="1680"/>
                    <a:pt x="2540" y="1274"/>
                    <a:pt x="2634" y="860"/>
                  </a:cubicBezTo>
                  <a:lnTo>
                    <a:pt x="2697" y="571"/>
                  </a:lnTo>
                  <a:cubicBezTo>
                    <a:pt x="2728" y="414"/>
                    <a:pt x="2743" y="266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0" name="Google Shape;17810;p57"/>
            <p:cNvSpPr/>
            <p:nvPr/>
          </p:nvSpPr>
          <p:spPr>
            <a:xfrm>
              <a:off x="2031509" y="1382276"/>
              <a:ext cx="10042" cy="88768"/>
            </a:xfrm>
            <a:custGeom>
              <a:avLst/>
              <a:gdLst/>
              <a:ahLst/>
              <a:cxnLst/>
              <a:rect l="l" t="t" r="r" b="b"/>
              <a:pathLst>
                <a:path w="275" h="2431" extrusionOk="0">
                  <a:moveTo>
                    <a:pt x="1" y="1"/>
                  </a:moveTo>
                  <a:cubicBezTo>
                    <a:pt x="1" y="266"/>
                    <a:pt x="9" y="524"/>
                    <a:pt x="16" y="790"/>
                  </a:cubicBezTo>
                  <a:cubicBezTo>
                    <a:pt x="24" y="1126"/>
                    <a:pt x="48" y="1446"/>
                    <a:pt x="79" y="1774"/>
                  </a:cubicBezTo>
                  <a:cubicBezTo>
                    <a:pt x="123" y="1987"/>
                    <a:pt x="187" y="2192"/>
                    <a:pt x="260" y="2391"/>
                  </a:cubicBezTo>
                  <a:lnTo>
                    <a:pt x="260" y="2391"/>
                  </a:lnTo>
                  <a:cubicBezTo>
                    <a:pt x="254" y="2368"/>
                    <a:pt x="251" y="2342"/>
                    <a:pt x="251" y="2314"/>
                  </a:cubicBezTo>
                  <a:cubicBezTo>
                    <a:pt x="204" y="2079"/>
                    <a:pt x="180" y="1845"/>
                    <a:pt x="165" y="1610"/>
                  </a:cubicBezTo>
                  <a:cubicBezTo>
                    <a:pt x="141" y="1384"/>
                    <a:pt x="118" y="1157"/>
                    <a:pt x="102" y="938"/>
                  </a:cubicBezTo>
                  <a:cubicBezTo>
                    <a:pt x="87" y="712"/>
                    <a:pt x="87" y="485"/>
                    <a:pt x="87" y="258"/>
                  </a:cubicBezTo>
                  <a:lnTo>
                    <a:pt x="87" y="47"/>
                  </a:lnTo>
                  <a:cubicBezTo>
                    <a:pt x="55" y="24"/>
                    <a:pt x="24" y="16"/>
                    <a:pt x="1" y="1"/>
                  </a:cubicBezTo>
                  <a:close/>
                  <a:moveTo>
                    <a:pt x="260" y="2391"/>
                  </a:moveTo>
                  <a:cubicBezTo>
                    <a:pt x="263" y="2405"/>
                    <a:pt x="268" y="2419"/>
                    <a:pt x="274" y="2431"/>
                  </a:cubicBezTo>
                  <a:cubicBezTo>
                    <a:pt x="269" y="2418"/>
                    <a:pt x="264" y="2404"/>
                    <a:pt x="260" y="239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1" name="Google Shape;17811;p57"/>
            <p:cNvSpPr/>
            <p:nvPr/>
          </p:nvSpPr>
          <p:spPr>
            <a:xfrm>
              <a:off x="2043778" y="1281567"/>
              <a:ext cx="28007" cy="233148"/>
            </a:xfrm>
            <a:custGeom>
              <a:avLst/>
              <a:gdLst/>
              <a:ahLst/>
              <a:cxnLst/>
              <a:rect l="l" t="t" r="r" b="b"/>
              <a:pathLst>
                <a:path w="767" h="6385" extrusionOk="0">
                  <a:moveTo>
                    <a:pt x="704" y="0"/>
                  </a:moveTo>
                  <a:lnTo>
                    <a:pt x="649" y="86"/>
                  </a:lnTo>
                  <a:cubicBezTo>
                    <a:pt x="649" y="149"/>
                    <a:pt x="657" y="195"/>
                    <a:pt x="657" y="242"/>
                  </a:cubicBezTo>
                  <a:cubicBezTo>
                    <a:pt x="665" y="485"/>
                    <a:pt x="649" y="703"/>
                    <a:pt x="626" y="938"/>
                  </a:cubicBezTo>
                  <a:cubicBezTo>
                    <a:pt x="610" y="1188"/>
                    <a:pt x="618" y="1438"/>
                    <a:pt x="618" y="1680"/>
                  </a:cubicBezTo>
                  <a:cubicBezTo>
                    <a:pt x="626" y="1930"/>
                    <a:pt x="618" y="2180"/>
                    <a:pt x="618" y="2423"/>
                  </a:cubicBezTo>
                  <a:cubicBezTo>
                    <a:pt x="618" y="2923"/>
                    <a:pt x="587" y="3423"/>
                    <a:pt x="579" y="3923"/>
                  </a:cubicBezTo>
                  <a:cubicBezTo>
                    <a:pt x="571" y="4431"/>
                    <a:pt x="579" y="4923"/>
                    <a:pt x="548" y="5431"/>
                  </a:cubicBezTo>
                  <a:cubicBezTo>
                    <a:pt x="540" y="5619"/>
                    <a:pt x="517" y="5798"/>
                    <a:pt x="509" y="5970"/>
                  </a:cubicBezTo>
                  <a:cubicBezTo>
                    <a:pt x="415" y="5564"/>
                    <a:pt x="337" y="5150"/>
                    <a:pt x="290" y="4743"/>
                  </a:cubicBezTo>
                  <a:cubicBezTo>
                    <a:pt x="227" y="4212"/>
                    <a:pt x="188" y="3696"/>
                    <a:pt x="149" y="3165"/>
                  </a:cubicBezTo>
                  <a:cubicBezTo>
                    <a:pt x="110" y="2657"/>
                    <a:pt x="95" y="2141"/>
                    <a:pt x="126" y="1633"/>
                  </a:cubicBezTo>
                  <a:cubicBezTo>
                    <a:pt x="149" y="1352"/>
                    <a:pt x="196" y="1078"/>
                    <a:pt x="251" y="797"/>
                  </a:cubicBezTo>
                  <a:lnTo>
                    <a:pt x="251" y="797"/>
                  </a:lnTo>
                  <a:cubicBezTo>
                    <a:pt x="196" y="891"/>
                    <a:pt x="157" y="993"/>
                    <a:pt x="118" y="1094"/>
                  </a:cubicBezTo>
                  <a:cubicBezTo>
                    <a:pt x="102" y="1211"/>
                    <a:pt x="95" y="1344"/>
                    <a:pt x="71" y="1461"/>
                  </a:cubicBezTo>
                  <a:cubicBezTo>
                    <a:pt x="1" y="1977"/>
                    <a:pt x="16" y="2493"/>
                    <a:pt x="40" y="3001"/>
                  </a:cubicBezTo>
                  <a:cubicBezTo>
                    <a:pt x="63" y="3267"/>
                    <a:pt x="79" y="3517"/>
                    <a:pt x="95" y="3782"/>
                  </a:cubicBezTo>
                  <a:cubicBezTo>
                    <a:pt x="110" y="4056"/>
                    <a:pt x="118" y="4321"/>
                    <a:pt x="141" y="4587"/>
                  </a:cubicBezTo>
                  <a:cubicBezTo>
                    <a:pt x="180" y="5103"/>
                    <a:pt x="274" y="5619"/>
                    <a:pt x="391" y="6127"/>
                  </a:cubicBezTo>
                  <a:lnTo>
                    <a:pt x="391" y="6150"/>
                  </a:lnTo>
                  <a:lnTo>
                    <a:pt x="540" y="6384"/>
                  </a:lnTo>
                  <a:lnTo>
                    <a:pt x="610" y="6314"/>
                  </a:lnTo>
                  <a:cubicBezTo>
                    <a:pt x="618" y="6095"/>
                    <a:pt x="642" y="5884"/>
                    <a:pt x="649" y="5666"/>
                  </a:cubicBezTo>
                  <a:cubicBezTo>
                    <a:pt x="681" y="5158"/>
                    <a:pt x="665" y="4657"/>
                    <a:pt x="681" y="4150"/>
                  </a:cubicBezTo>
                  <a:cubicBezTo>
                    <a:pt x="688" y="3649"/>
                    <a:pt x="720" y="3149"/>
                    <a:pt x="728" y="2649"/>
                  </a:cubicBezTo>
                  <a:cubicBezTo>
                    <a:pt x="735" y="2165"/>
                    <a:pt x="704" y="1665"/>
                    <a:pt x="704" y="1164"/>
                  </a:cubicBezTo>
                  <a:cubicBezTo>
                    <a:pt x="704" y="899"/>
                    <a:pt x="759" y="625"/>
                    <a:pt x="767" y="352"/>
                  </a:cubicBezTo>
                  <a:cubicBezTo>
                    <a:pt x="751" y="258"/>
                    <a:pt x="751" y="164"/>
                    <a:pt x="743" y="70"/>
                  </a:cubicBezTo>
                  <a:cubicBezTo>
                    <a:pt x="735" y="39"/>
                    <a:pt x="712" y="24"/>
                    <a:pt x="704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2" name="Google Shape;17812;p57"/>
            <p:cNvSpPr/>
            <p:nvPr/>
          </p:nvSpPr>
          <p:spPr>
            <a:xfrm>
              <a:off x="2070909" y="1304681"/>
              <a:ext cx="15701" cy="201745"/>
            </a:xfrm>
            <a:custGeom>
              <a:avLst/>
              <a:gdLst/>
              <a:ahLst/>
              <a:cxnLst/>
              <a:rect l="l" t="t" r="r" b="b"/>
              <a:pathLst>
                <a:path w="430" h="5525" extrusionOk="0">
                  <a:moveTo>
                    <a:pt x="258" y="0"/>
                  </a:moveTo>
                  <a:cubicBezTo>
                    <a:pt x="274" y="344"/>
                    <a:pt x="274" y="696"/>
                    <a:pt x="289" y="1039"/>
                  </a:cubicBezTo>
                  <a:cubicBezTo>
                    <a:pt x="297" y="1571"/>
                    <a:pt x="289" y="2102"/>
                    <a:pt x="266" y="2634"/>
                  </a:cubicBezTo>
                  <a:cubicBezTo>
                    <a:pt x="227" y="3602"/>
                    <a:pt x="156" y="4564"/>
                    <a:pt x="0" y="5525"/>
                  </a:cubicBezTo>
                  <a:cubicBezTo>
                    <a:pt x="63" y="5454"/>
                    <a:pt x="110" y="5384"/>
                    <a:pt x="172" y="5322"/>
                  </a:cubicBezTo>
                  <a:cubicBezTo>
                    <a:pt x="219" y="5009"/>
                    <a:pt x="266" y="4681"/>
                    <a:pt x="297" y="4360"/>
                  </a:cubicBezTo>
                  <a:cubicBezTo>
                    <a:pt x="406" y="3337"/>
                    <a:pt x="430" y="2297"/>
                    <a:pt x="383" y="1266"/>
                  </a:cubicBezTo>
                  <a:cubicBezTo>
                    <a:pt x="367" y="914"/>
                    <a:pt x="344" y="555"/>
                    <a:pt x="336" y="195"/>
                  </a:cubicBezTo>
                  <a:cubicBezTo>
                    <a:pt x="313" y="133"/>
                    <a:pt x="289" y="7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3" name="Google Shape;17813;p57"/>
            <p:cNvSpPr/>
            <p:nvPr/>
          </p:nvSpPr>
          <p:spPr>
            <a:xfrm>
              <a:off x="2080037" y="1378004"/>
              <a:ext cx="21982" cy="117323"/>
            </a:xfrm>
            <a:custGeom>
              <a:avLst/>
              <a:gdLst/>
              <a:ahLst/>
              <a:cxnLst/>
              <a:rect l="l" t="t" r="r" b="b"/>
              <a:pathLst>
                <a:path w="602" h="3213" extrusionOk="0">
                  <a:moveTo>
                    <a:pt x="602" y="0"/>
                  </a:moveTo>
                  <a:cubicBezTo>
                    <a:pt x="571" y="39"/>
                    <a:pt x="532" y="71"/>
                    <a:pt x="516" y="94"/>
                  </a:cubicBezTo>
                  <a:lnTo>
                    <a:pt x="485" y="626"/>
                  </a:lnTo>
                  <a:cubicBezTo>
                    <a:pt x="430" y="1516"/>
                    <a:pt x="274" y="2376"/>
                    <a:pt x="0" y="3212"/>
                  </a:cubicBezTo>
                  <a:cubicBezTo>
                    <a:pt x="94" y="3079"/>
                    <a:pt x="180" y="2931"/>
                    <a:pt x="258" y="2790"/>
                  </a:cubicBezTo>
                  <a:cubicBezTo>
                    <a:pt x="321" y="2587"/>
                    <a:pt x="375" y="2376"/>
                    <a:pt x="414" y="2157"/>
                  </a:cubicBezTo>
                  <a:cubicBezTo>
                    <a:pt x="508" y="1712"/>
                    <a:pt x="563" y="1251"/>
                    <a:pt x="594" y="790"/>
                  </a:cubicBezTo>
                  <a:cubicBezTo>
                    <a:pt x="602" y="555"/>
                    <a:pt x="602" y="329"/>
                    <a:pt x="602" y="94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4" name="Google Shape;17814;p57"/>
            <p:cNvSpPr/>
            <p:nvPr/>
          </p:nvSpPr>
          <p:spPr>
            <a:xfrm>
              <a:off x="1897390" y="1478712"/>
              <a:ext cx="94501" cy="150990"/>
            </a:xfrm>
            <a:custGeom>
              <a:avLst/>
              <a:gdLst/>
              <a:ahLst/>
              <a:cxnLst/>
              <a:rect l="l" t="t" r="r" b="b"/>
              <a:pathLst>
                <a:path w="2588" h="4135" extrusionOk="0">
                  <a:moveTo>
                    <a:pt x="1" y="1"/>
                  </a:moveTo>
                  <a:cubicBezTo>
                    <a:pt x="17" y="79"/>
                    <a:pt x="24" y="157"/>
                    <a:pt x="48" y="235"/>
                  </a:cubicBezTo>
                  <a:cubicBezTo>
                    <a:pt x="196" y="493"/>
                    <a:pt x="314" y="774"/>
                    <a:pt x="439" y="1032"/>
                  </a:cubicBezTo>
                  <a:cubicBezTo>
                    <a:pt x="532" y="1236"/>
                    <a:pt x="665" y="1431"/>
                    <a:pt x="782" y="1626"/>
                  </a:cubicBezTo>
                  <a:cubicBezTo>
                    <a:pt x="907" y="1845"/>
                    <a:pt x="1025" y="2056"/>
                    <a:pt x="1150" y="2267"/>
                  </a:cubicBezTo>
                  <a:cubicBezTo>
                    <a:pt x="1408" y="2712"/>
                    <a:pt x="1705" y="3134"/>
                    <a:pt x="2001" y="3549"/>
                  </a:cubicBezTo>
                  <a:cubicBezTo>
                    <a:pt x="2111" y="3705"/>
                    <a:pt x="2212" y="3861"/>
                    <a:pt x="2330" y="4010"/>
                  </a:cubicBezTo>
                  <a:cubicBezTo>
                    <a:pt x="2408" y="4056"/>
                    <a:pt x="2502" y="4096"/>
                    <a:pt x="2588" y="4135"/>
                  </a:cubicBezTo>
                  <a:cubicBezTo>
                    <a:pt x="2423" y="3955"/>
                    <a:pt x="2267" y="3760"/>
                    <a:pt x="2126" y="3541"/>
                  </a:cubicBezTo>
                  <a:cubicBezTo>
                    <a:pt x="1837" y="3142"/>
                    <a:pt x="1564" y="2728"/>
                    <a:pt x="1290" y="2306"/>
                  </a:cubicBezTo>
                  <a:cubicBezTo>
                    <a:pt x="1150" y="2103"/>
                    <a:pt x="1025" y="1892"/>
                    <a:pt x="900" y="1673"/>
                  </a:cubicBezTo>
                  <a:cubicBezTo>
                    <a:pt x="767" y="1478"/>
                    <a:pt x="642" y="1282"/>
                    <a:pt x="525" y="1079"/>
                  </a:cubicBezTo>
                  <a:cubicBezTo>
                    <a:pt x="329" y="728"/>
                    <a:pt x="212" y="3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5" name="Google Shape;17815;p57"/>
            <p:cNvSpPr/>
            <p:nvPr/>
          </p:nvSpPr>
          <p:spPr>
            <a:xfrm>
              <a:off x="1897135" y="1466151"/>
              <a:ext cx="110166" cy="168991"/>
            </a:xfrm>
            <a:custGeom>
              <a:avLst/>
              <a:gdLst/>
              <a:ahLst/>
              <a:cxnLst/>
              <a:rect l="l" t="t" r="r" b="b"/>
              <a:pathLst>
                <a:path w="3017" h="462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48"/>
                    <a:pt x="78" y="87"/>
                    <a:pt x="117" y="134"/>
                  </a:cubicBezTo>
                  <a:cubicBezTo>
                    <a:pt x="203" y="235"/>
                    <a:pt x="266" y="337"/>
                    <a:pt x="336" y="446"/>
                  </a:cubicBezTo>
                  <a:cubicBezTo>
                    <a:pt x="594" y="845"/>
                    <a:pt x="821" y="1243"/>
                    <a:pt x="1071" y="1650"/>
                  </a:cubicBezTo>
                  <a:cubicBezTo>
                    <a:pt x="1555" y="2408"/>
                    <a:pt x="2008" y="3205"/>
                    <a:pt x="2509" y="3955"/>
                  </a:cubicBezTo>
                  <a:lnTo>
                    <a:pt x="2946" y="4596"/>
                  </a:lnTo>
                  <a:cubicBezTo>
                    <a:pt x="2954" y="4611"/>
                    <a:pt x="2954" y="4619"/>
                    <a:pt x="2962" y="4627"/>
                  </a:cubicBezTo>
                  <a:lnTo>
                    <a:pt x="2977" y="4627"/>
                  </a:lnTo>
                  <a:cubicBezTo>
                    <a:pt x="2993" y="4572"/>
                    <a:pt x="3001" y="4518"/>
                    <a:pt x="3017" y="4471"/>
                  </a:cubicBezTo>
                  <a:cubicBezTo>
                    <a:pt x="2899" y="4315"/>
                    <a:pt x="2790" y="4150"/>
                    <a:pt x="2673" y="3994"/>
                  </a:cubicBezTo>
                  <a:cubicBezTo>
                    <a:pt x="2415" y="3603"/>
                    <a:pt x="2173" y="3221"/>
                    <a:pt x="1930" y="2830"/>
                  </a:cubicBezTo>
                  <a:cubicBezTo>
                    <a:pt x="1430" y="2041"/>
                    <a:pt x="938" y="1251"/>
                    <a:pt x="422" y="470"/>
                  </a:cubicBezTo>
                  <a:cubicBezTo>
                    <a:pt x="344" y="360"/>
                    <a:pt x="274" y="251"/>
                    <a:pt x="196" y="142"/>
                  </a:cubicBezTo>
                  <a:cubicBezTo>
                    <a:pt x="172" y="103"/>
                    <a:pt x="141" y="64"/>
                    <a:pt x="110" y="40"/>
                  </a:cubicBezTo>
                  <a:cubicBezTo>
                    <a:pt x="78" y="17"/>
                    <a:pt x="39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6" name="Google Shape;17816;p57"/>
            <p:cNvSpPr/>
            <p:nvPr/>
          </p:nvSpPr>
          <p:spPr>
            <a:xfrm>
              <a:off x="1910244" y="1471008"/>
              <a:ext cx="99065" cy="145841"/>
            </a:xfrm>
            <a:custGeom>
              <a:avLst/>
              <a:gdLst/>
              <a:ahLst/>
              <a:cxnLst/>
              <a:rect l="l" t="t" r="r" b="b"/>
              <a:pathLst>
                <a:path w="2713" h="3994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71"/>
                    <a:pt x="94" y="134"/>
                    <a:pt x="157" y="196"/>
                  </a:cubicBezTo>
                  <a:cubicBezTo>
                    <a:pt x="290" y="352"/>
                    <a:pt x="407" y="517"/>
                    <a:pt x="524" y="696"/>
                  </a:cubicBezTo>
                  <a:cubicBezTo>
                    <a:pt x="782" y="1064"/>
                    <a:pt x="1056" y="1407"/>
                    <a:pt x="1298" y="1783"/>
                  </a:cubicBezTo>
                  <a:cubicBezTo>
                    <a:pt x="1423" y="1954"/>
                    <a:pt x="1532" y="2142"/>
                    <a:pt x="1657" y="2330"/>
                  </a:cubicBezTo>
                  <a:lnTo>
                    <a:pt x="2040" y="2884"/>
                  </a:lnTo>
                  <a:cubicBezTo>
                    <a:pt x="2282" y="3244"/>
                    <a:pt x="2501" y="3619"/>
                    <a:pt x="2704" y="3994"/>
                  </a:cubicBezTo>
                  <a:cubicBezTo>
                    <a:pt x="2712" y="3931"/>
                    <a:pt x="2712" y="3869"/>
                    <a:pt x="2712" y="3799"/>
                  </a:cubicBezTo>
                  <a:cubicBezTo>
                    <a:pt x="2564" y="3517"/>
                    <a:pt x="2407" y="3244"/>
                    <a:pt x="2243" y="2994"/>
                  </a:cubicBezTo>
                  <a:cubicBezTo>
                    <a:pt x="2009" y="2619"/>
                    <a:pt x="1759" y="2267"/>
                    <a:pt x="1509" y="1900"/>
                  </a:cubicBezTo>
                  <a:cubicBezTo>
                    <a:pt x="1267" y="1532"/>
                    <a:pt x="985" y="1181"/>
                    <a:pt x="743" y="821"/>
                  </a:cubicBezTo>
                  <a:cubicBezTo>
                    <a:pt x="602" y="626"/>
                    <a:pt x="485" y="415"/>
                    <a:pt x="329" y="227"/>
                  </a:cubicBezTo>
                  <a:cubicBezTo>
                    <a:pt x="298" y="196"/>
                    <a:pt x="274" y="157"/>
                    <a:pt x="243" y="126"/>
                  </a:cubicBezTo>
                  <a:cubicBezTo>
                    <a:pt x="165" y="79"/>
                    <a:pt x="87" y="4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7" name="Google Shape;17817;p57"/>
            <p:cNvSpPr/>
            <p:nvPr/>
          </p:nvSpPr>
          <p:spPr>
            <a:xfrm>
              <a:off x="1915940" y="1545206"/>
              <a:ext cx="42284" cy="63682"/>
            </a:xfrm>
            <a:custGeom>
              <a:avLst/>
              <a:gdLst/>
              <a:ahLst/>
              <a:cxnLst/>
              <a:rect l="l" t="t" r="r" b="b"/>
              <a:pathLst>
                <a:path w="1158" h="1744" extrusionOk="0">
                  <a:moveTo>
                    <a:pt x="87" y="1"/>
                  </a:moveTo>
                  <a:cubicBezTo>
                    <a:pt x="56" y="1"/>
                    <a:pt x="24" y="8"/>
                    <a:pt x="1" y="8"/>
                  </a:cubicBezTo>
                  <a:cubicBezTo>
                    <a:pt x="40" y="71"/>
                    <a:pt x="63" y="118"/>
                    <a:pt x="95" y="180"/>
                  </a:cubicBezTo>
                  <a:cubicBezTo>
                    <a:pt x="274" y="509"/>
                    <a:pt x="478" y="829"/>
                    <a:pt x="673" y="1157"/>
                  </a:cubicBezTo>
                  <a:cubicBezTo>
                    <a:pt x="743" y="1259"/>
                    <a:pt x="806" y="1376"/>
                    <a:pt x="876" y="1485"/>
                  </a:cubicBezTo>
                  <a:cubicBezTo>
                    <a:pt x="962" y="1571"/>
                    <a:pt x="1064" y="1665"/>
                    <a:pt x="1157" y="1743"/>
                  </a:cubicBezTo>
                  <a:cubicBezTo>
                    <a:pt x="1040" y="1556"/>
                    <a:pt x="939" y="1368"/>
                    <a:pt x="821" y="1181"/>
                  </a:cubicBezTo>
                  <a:cubicBezTo>
                    <a:pt x="610" y="868"/>
                    <a:pt x="407" y="555"/>
                    <a:pt x="220" y="235"/>
                  </a:cubicBezTo>
                  <a:cubicBezTo>
                    <a:pt x="181" y="157"/>
                    <a:pt x="134" y="79"/>
                    <a:pt x="87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8" name="Google Shape;17818;p57"/>
            <p:cNvSpPr/>
            <p:nvPr/>
          </p:nvSpPr>
          <p:spPr>
            <a:xfrm>
              <a:off x="1940222" y="1489849"/>
              <a:ext cx="67918" cy="103922"/>
            </a:xfrm>
            <a:custGeom>
              <a:avLst/>
              <a:gdLst/>
              <a:ahLst/>
              <a:cxnLst/>
              <a:rect l="l" t="t" r="r" b="b"/>
              <a:pathLst>
                <a:path w="1860" h="2846" extrusionOk="0">
                  <a:moveTo>
                    <a:pt x="0" y="1"/>
                  </a:moveTo>
                  <a:cubicBezTo>
                    <a:pt x="641" y="837"/>
                    <a:pt x="1266" y="1673"/>
                    <a:pt x="1743" y="2611"/>
                  </a:cubicBezTo>
                  <a:lnTo>
                    <a:pt x="1860" y="2845"/>
                  </a:lnTo>
                  <a:cubicBezTo>
                    <a:pt x="1844" y="2720"/>
                    <a:pt x="1821" y="2595"/>
                    <a:pt x="1790" y="2454"/>
                  </a:cubicBezTo>
                  <a:cubicBezTo>
                    <a:pt x="1696" y="2259"/>
                    <a:pt x="1586" y="2064"/>
                    <a:pt x="1469" y="1876"/>
                  </a:cubicBezTo>
                  <a:cubicBezTo>
                    <a:pt x="1250" y="1509"/>
                    <a:pt x="993" y="1149"/>
                    <a:pt x="743" y="798"/>
                  </a:cubicBezTo>
                  <a:cubicBezTo>
                    <a:pt x="743" y="821"/>
                    <a:pt x="727" y="845"/>
                    <a:pt x="727" y="860"/>
                  </a:cubicBezTo>
                  <a:cubicBezTo>
                    <a:pt x="532" y="540"/>
                    <a:pt x="289" y="25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9" name="Google Shape;17819;p57"/>
            <p:cNvSpPr/>
            <p:nvPr/>
          </p:nvSpPr>
          <p:spPr>
            <a:xfrm>
              <a:off x="2092854" y="1604835"/>
              <a:ext cx="35712" cy="77375"/>
            </a:xfrm>
            <a:custGeom>
              <a:avLst/>
              <a:gdLst/>
              <a:ahLst/>
              <a:cxnLst/>
              <a:rect l="l" t="t" r="r" b="b"/>
              <a:pathLst>
                <a:path w="978" h="2119" extrusionOk="0">
                  <a:moveTo>
                    <a:pt x="923" y="1"/>
                  </a:moveTo>
                  <a:cubicBezTo>
                    <a:pt x="900" y="40"/>
                    <a:pt x="868" y="87"/>
                    <a:pt x="845" y="126"/>
                  </a:cubicBezTo>
                  <a:cubicBezTo>
                    <a:pt x="704" y="368"/>
                    <a:pt x="571" y="626"/>
                    <a:pt x="446" y="876"/>
                  </a:cubicBezTo>
                  <a:cubicBezTo>
                    <a:pt x="321" y="1126"/>
                    <a:pt x="196" y="1368"/>
                    <a:pt x="87" y="1611"/>
                  </a:cubicBezTo>
                  <a:cubicBezTo>
                    <a:pt x="48" y="1775"/>
                    <a:pt x="16" y="1954"/>
                    <a:pt x="1" y="2118"/>
                  </a:cubicBezTo>
                  <a:cubicBezTo>
                    <a:pt x="48" y="1993"/>
                    <a:pt x="95" y="1868"/>
                    <a:pt x="142" y="1751"/>
                  </a:cubicBezTo>
                  <a:cubicBezTo>
                    <a:pt x="360" y="1243"/>
                    <a:pt x="626" y="759"/>
                    <a:pt x="884" y="274"/>
                  </a:cubicBezTo>
                  <a:cubicBezTo>
                    <a:pt x="915" y="227"/>
                    <a:pt x="946" y="165"/>
                    <a:pt x="978" y="118"/>
                  </a:cubicBezTo>
                  <a:cubicBezTo>
                    <a:pt x="954" y="79"/>
                    <a:pt x="939" y="40"/>
                    <a:pt x="923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0" name="Google Shape;17820;p57"/>
            <p:cNvSpPr/>
            <p:nvPr/>
          </p:nvSpPr>
          <p:spPr>
            <a:xfrm>
              <a:off x="2092014" y="1589134"/>
              <a:ext cx="64230" cy="114182"/>
            </a:xfrm>
            <a:custGeom>
              <a:avLst/>
              <a:gdLst/>
              <a:ahLst/>
              <a:cxnLst/>
              <a:rect l="l" t="t" r="r" b="b"/>
              <a:pathLst>
                <a:path w="1759" h="3127" extrusionOk="0">
                  <a:moveTo>
                    <a:pt x="1759" y="1"/>
                  </a:moveTo>
                  <a:cubicBezTo>
                    <a:pt x="1665" y="79"/>
                    <a:pt x="1555" y="165"/>
                    <a:pt x="1454" y="251"/>
                  </a:cubicBezTo>
                  <a:cubicBezTo>
                    <a:pt x="1235" y="548"/>
                    <a:pt x="1016" y="853"/>
                    <a:pt x="821" y="1165"/>
                  </a:cubicBezTo>
                  <a:cubicBezTo>
                    <a:pt x="493" y="1697"/>
                    <a:pt x="219" y="2267"/>
                    <a:pt x="0" y="2861"/>
                  </a:cubicBezTo>
                  <a:lnTo>
                    <a:pt x="0" y="3127"/>
                  </a:lnTo>
                  <a:cubicBezTo>
                    <a:pt x="79" y="2908"/>
                    <a:pt x="165" y="2697"/>
                    <a:pt x="258" y="2478"/>
                  </a:cubicBezTo>
                  <a:cubicBezTo>
                    <a:pt x="422" y="2080"/>
                    <a:pt x="618" y="1697"/>
                    <a:pt x="821" y="1337"/>
                  </a:cubicBezTo>
                  <a:cubicBezTo>
                    <a:pt x="1048" y="954"/>
                    <a:pt x="1290" y="603"/>
                    <a:pt x="1555" y="267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1" name="Google Shape;17821;p57"/>
            <p:cNvSpPr/>
            <p:nvPr/>
          </p:nvSpPr>
          <p:spPr>
            <a:xfrm>
              <a:off x="2099427" y="1583437"/>
              <a:ext cx="90776" cy="122727"/>
            </a:xfrm>
            <a:custGeom>
              <a:avLst/>
              <a:gdLst/>
              <a:ahLst/>
              <a:cxnLst/>
              <a:rect l="l" t="t" r="r" b="b"/>
              <a:pathLst>
                <a:path w="2486" h="3361" extrusionOk="0">
                  <a:moveTo>
                    <a:pt x="2486" y="1"/>
                  </a:moveTo>
                  <a:cubicBezTo>
                    <a:pt x="2407" y="118"/>
                    <a:pt x="2329" y="227"/>
                    <a:pt x="2251" y="345"/>
                  </a:cubicBezTo>
                  <a:cubicBezTo>
                    <a:pt x="2025" y="704"/>
                    <a:pt x="1798" y="1056"/>
                    <a:pt x="1563" y="1392"/>
                  </a:cubicBezTo>
                  <a:cubicBezTo>
                    <a:pt x="1329" y="1728"/>
                    <a:pt x="1095" y="2056"/>
                    <a:pt x="852" y="2384"/>
                  </a:cubicBezTo>
                  <a:cubicBezTo>
                    <a:pt x="610" y="2697"/>
                    <a:pt x="344" y="3001"/>
                    <a:pt x="71" y="3291"/>
                  </a:cubicBezTo>
                  <a:lnTo>
                    <a:pt x="1" y="3361"/>
                  </a:lnTo>
                  <a:cubicBezTo>
                    <a:pt x="63" y="3345"/>
                    <a:pt x="110" y="3337"/>
                    <a:pt x="165" y="3330"/>
                  </a:cubicBezTo>
                  <a:cubicBezTo>
                    <a:pt x="407" y="3087"/>
                    <a:pt x="618" y="2830"/>
                    <a:pt x="821" y="2579"/>
                  </a:cubicBezTo>
                  <a:cubicBezTo>
                    <a:pt x="1329" y="1939"/>
                    <a:pt x="1790" y="1267"/>
                    <a:pt x="2228" y="587"/>
                  </a:cubicBezTo>
                  <a:cubicBezTo>
                    <a:pt x="2290" y="485"/>
                    <a:pt x="2353" y="391"/>
                    <a:pt x="2423" y="290"/>
                  </a:cubicBezTo>
                  <a:lnTo>
                    <a:pt x="2486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2" name="Google Shape;17822;p57"/>
            <p:cNvSpPr/>
            <p:nvPr/>
          </p:nvSpPr>
          <p:spPr>
            <a:xfrm>
              <a:off x="2091722" y="1562624"/>
              <a:ext cx="101329" cy="144709"/>
            </a:xfrm>
            <a:custGeom>
              <a:avLst/>
              <a:gdLst/>
              <a:ahLst/>
              <a:cxnLst/>
              <a:rect l="l" t="t" r="r" b="b"/>
              <a:pathLst>
                <a:path w="2775" h="3963" extrusionOk="0">
                  <a:moveTo>
                    <a:pt x="2775" y="0"/>
                  </a:moveTo>
                  <a:cubicBezTo>
                    <a:pt x="2728" y="32"/>
                    <a:pt x="2689" y="63"/>
                    <a:pt x="2650" y="86"/>
                  </a:cubicBezTo>
                  <a:cubicBezTo>
                    <a:pt x="2579" y="180"/>
                    <a:pt x="2501" y="274"/>
                    <a:pt x="2431" y="360"/>
                  </a:cubicBezTo>
                  <a:cubicBezTo>
                    <a:pt x="2150" y="704"/>
                    <a:pt x="1876" y="1047"/>
                    <a:pt x="1603" y="1399"/>
                  </a:cubicBezTo>
                  <a:cubicBezTo>
                    <a:pt x="1048" y="2102"/>
                    <a:pt x="563" y="2845"/>
                    <a:pt x="149" y="3626"/>
                  </a:cubicBezTo>
                  <a:cubicBezTo>
                    <a:pt x="94" y="3712"/>
                    <a:pt x="47" y="3814"/>
                    <a:pt x="1" y="3900"/>
                  </a:cubicBezTo>
                  <a:lnTo>
                    <a:pt x="1" y="3962"/>
                  </a:lnTo>
                  <a:cubicBezTo>
                    <a:pt x="32" y="3962"/>
                    <a:pt x="55" y="3947"/>
                    <a:pt x="87" y="3947"/>
                  </a:cubicBezTo>
                  <a:lnTo>
                    <a:pt x="157" y="3806"/>
                  </a:lnTo>
                  <a:cubicBezTo>
                    <a:pt x="360" y="3400"/>
                    <a:pt x="587" y="2993"/>
                    <a:pt x="829" y="2610"/>
                  </a:cubicBezTo>
                  <a:cubicBezTo>
                    <a:pt x="1306" y="1868"/>
                    <a:pt x="1876" y="1196"/>
                    <a:pt x="2431" y="524"/>
                  </a:cubicBezTo>
                  <a:cubicBezTo>
                    <a:pt x="2548" y="383"/>
                    <a:pt x="2657" y="250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3" name="Google Shape;17823;p57"/>
            <p:cNvSpPr/>
            <p:nvPr/>
          </p:nvSpPr>
          <p:spPr>
            <a:xfrm>
              <a:off x="2123125" y="1638247"/>
              <a:ext cx="54809" cy="61382"/>
            </a:xfrm>
            <a:custGeom>
              <a:avLst/>
              <a:gdLst/>
              <a:ahLst/>
              <a:cxnLst/>
              <a:rect l="l" t="t" r="r" b="b"/>
              <a:pathLst>
                <a:path w="1501" h="1681" extrusionOk="0">
                  <a:moveTo>
                    <a:pt x="1376" y="0"/>
                  </a:moveTo>
                  <a:cubicBezTo>
                    <a:pt x="1250" y="164"/>
                    <a:pt x="1110" y="320"/>
                    <a:pt x="985" y="477"/>
                  </a:cubicBezTo>
                  <a:cubicBezTo>
                    <a:pt x="657" y="883"/>
                    <a:pt x="352" y="1305"/>
                    <a:pt x="0" y="1680"/>
                  </a:cubicBezTo>
                  <a:cubicBezTo>
                    <a:pt x="94" y="1641"/>
                    <a:pt x="188" y="1594"/>
                    <a:pt x="274" y="1547"/>
                  </a:cubicBezTo>
                  <a:cubicBezTo>
                    <a:pt x="297" y="1516"/>
                    <a:pt x="321" y="1477"/>
                    <a:pt x="352" y="1446"/>
                  </a:cubicBezTo>
                  <a:lnTo>
                    <a:pt x="993" y="625"/>
                  </a:lnTo>
                  <a:cubicBezTo>
                    <a:pt x="1172" y="422"/>
                    <a:pt x="1336" y="219"/>
                    <a:pt x="1501" y="16"/>
                  </a:cubicBezTo>
                  <a:cubicBezTo>
                    <a:pt x="1488" y="12"/>
                    <a:pt x="1476" y="11"/>
                    <a:pt x="1465" y="11"/>
                  </a:cubicBezTo>
                  <a:cubicBezTo>
                    <a:pt x="1425" y="11"/>
                    <a:pt x="1390" y="29"/>
                    <a:pt x="1360" y="47"/>
                  </a:cubicBezTo>
                  <a:cubicBezTo>
                    <a:pt x="1368" y="31"/>
                    <a:pt x="1368" y="24"/>
                    <a:pt x="137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4" name="Google Shape;17824;p57"/>
            <p:cNvSpPr/>
            <p:nvPr/>
          </p:nvSpPr>
          <p:spPr>
            <a:xfrm>
              <a:off x="2061780" y="153951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5" name="Google Shape;17825;p57"/>
            <p:cNvSpPr/>
            <p:nvPr/>
          </p:nvSpPr>
          <p:spPr>
            <a:xfrm>
              <a:off x="1993607" y="1498832"/>
              <a:ext cx="122398" cy="761849"/>
            </a:xfrm>
            <a:custGeom>
              <a:avLst/>
              <a:gdLst/>
              <a:ahLst/>
              <a:cxnLst/>
              <a:rect l="l" t="t" r="r" b="b"/>
              <a:pathLst>
                <a:path w="3352" h="20864" extrusionOk="0">
                  <a:moveTo>
                    <a:pt x="2766" y="12828"/>
                  </a:moveTo>
                  <a:lnTo>
                    <a:pt x="2766" y="12828"/>
                  </a:lnTo>
                  <a:cubicBezTo>
                    <a:pt x="2820" y="13195"/>
                    <a:pt x="2852" y="13570"/>
                    <a:pt x="2875" y="13938"/>
                  </a:cubicBezTo>
                  <a:cubicBezTo>
                    <a:pt x="2844" y="13852"/>
                    <a:pt x="2820" y="13774"/>
                    <a:pt x="2797" y="13695"/>
                  </a:cubicBezTo>
                  <a:cubicBezTo>
                    <a:pt x="2805" y="13477"/>
                    <a:pt x="2805" y="13266"/>
                    <a:pt x="2781" y="13039"/>
                  </a:cubicBezTo>
                  <a:cubicBezTo>
                    <a:pt x="2781" y="12969"/>
                    <a:pt x="2774" y="12906"/>
                    <a:pt x="2766" y="12828"/>
                  </a:cubicBezTo>
                  <a:close/>
                  <a:moveTo>
                    <a:pt x="2766" y="14328"/>
                  </a:moveTo>
                  <a:cubicBezTo>
                    <a:pt x="2813" y="14485"/>
                    <a:pt x="2852" y="14641"/>
                    <a:pt x="2891" y="14797"/>
                  </a:cubicBezTo>
                  <a:cubicBezTo>
                    <a:pt x="2883" y="15227"/>
                    <a:pt x="2860" y="15665"/>
                    <a:pt x="2813" y="16094"/>
                  </a:cubicBezTo>
                  <a:cubicBezTo>
                    <a:pt x="2719" y="16829"/>
                    <a:pt x="2570" y="17564"/>
                    <a:pt x="2453" y="18298"/>
                  </a:cubicBezTo>
                  <a:cubicBezTo>
                    <a:pt x="2430" y="18392"/>
                    <a:pt x="2422" y="18486"/>
                    <a:pt x="2414" y="18572"/>
                  </a:cubicBezTo>
                  <a:cubicBezTo>
                    <a:pt x="2414" y="18322"/>
                    <a:pt x="2422" y="18079"/>
                    <a:pt x="2453" y="17837"/>
                  </a:cubicBezTo>
                  <a:cubicBezTo>
                    <a:pt x="2492" y="17329"/>
                    <a:pt x="2570" y="16821"/>
                    <a:pt x="2617" y="16313"/>
                  </a:cubicBezTo>
                  <a:cubicBezTo>
                    <a:pt x="2664" y="15758"/>
                    <a:pt x="2719" y="15196"/>
                    <a:pt x="2742" y="14641"/>
                  </a:cubicBezTo>
                  <a:cubicBezTo>
                    <a:pt x="2758" y="14532"/>
                    <a:pt x="2758" y="14430"/>
                    <a:pt x="2766" y="14328"/>
                  </a:cubicBezTo>
                  <a:close/>
                  <a:moveTo>
                    <a:pt x="3039" y="15649"/>
                  </a:moveTo>
                  <a:cubicBezTo>
                    <a:pt x="3055" y="15774"/>
                    <a:pt x="3070" y="15891"/>
                    <a:pt x="3078" y="16016"/>
                  </a:cubicBezTo>
                  <a:cubicBezTo>
                    <a:pt x="3110" y="16337"/>
                    <a:pt x="3094" y="16641"/>
                    <a:pt x="3078" y="16946"/>
                  </a:cubicBezTo>
                  <a:cubicBezTo>
                    <a:pt x="3047" y="17540"/>
                    <a:pt x="2860" y="18118"/>
                    <a:pt x="2758" y="18697"/>
                  </a:cubicBezTo>
                  <a:cubicBezTo>
                    <a:pt x="2695" y="19017"/>
                    <a:pt x="2625" y="19361"/>
                    <a:pt x="2617" y="19705"/>
                  </a:cubicBezTo>
                  <a:cubicBezTo>
                    <a:pt x="2617" y="19689"/>
                    <a:pt x="2617" y="19681"/>
                    <a:pt x="2609" y="19681"/>
                  </a:cubicBezTo>
                  <a:cubicBezTo>
                    <a:pt x="2539" y="19361"/>
                    <a:pt x="2539" y="19025"/>
                    <a:pt x="2578" y="18697"/>
                  </a:cubicBezTo>
                  <a:cubicBezTo>
                    <a:pt x="2688" y="17954"/>
                    <a:pt x="2836" y="17212"/>
                    <a:pt x="2938" y="16470"/>
                  </a:cubicBezTo>
                  <a:cubicBezTo>
                    <a:pt x="2977" y="16196"/>
                    <a:pt x="3008" y="15923"/>
                    <a:pt x="3039" y="15649"/>
                  </a:cubicBezTo>
                  <a:close/>
                  <a:moveTo>
                    <a:pt x="1948" y="0"/>
                  </a:moveTo>
                  <a:cubicBezTo>
                    <a:pt x="1912" y="0"/>
                    <a:pt x="1873" y="29"/>
                    <a:pt x="1883" y="67"/>
                  </a:cubicBezTo>
                  <a:cubicBezTo>
                    <a:pt x="1976" y="372"/>
                    <a:pt x="1961" y="685"/>
                    <a:pt x="1945" y="997"/>
                  </a:cubicBezTo>
                  <a:cubicBezTo>
                    <a:pt x="1922" y="1310"/>
                    <a:pt x="1875" y="1622"/>
                    <a:pt x="1859" y="1943"/>
                  </a:cubicBezTo>
                  <a:cubicBezTo>
                    <a:pt x="1828" y="2318"/>
                    <a:pt x="1797" y="2685"/>
                    <a:pt x="1758" y="3060"/>
                  </a:cubicBezTo>
                  <a:cubicBezTo>
                    <a:pt x="1719" y="3427"/>
                    <a:pt x="1648" y="3802"/>
                    <a:pt x="1601" y="4162"/>
                  </a:cubicBezTo>
                  <a:cubicBezTo>
                    <a:pt x="1508" y="4889"/>
                    <a:pt x="1437" y="5608"/>
                    <a:pt x="1398" y="6342"/>
                  </a:cubicBezTo>
                  <a:cubicBezTo>
                    <a:pt x="1359" y="7045"/>
                    <a:pt x="1312" y="7757"/>
                    <a:pt x="1437" y="8452"/>
                  </a:cubicBezTo>
                  <a:cubicBezTo>
                    <a:pt x="1554" y="9077"/>
                    <a:pt x="1797" y="9671"/>
                    <a:pt x="2031" y="10257"/>
                  </a:cubicBezTo>
                  <a:cubicBezTo>
                    <a:pt x="2102" y="10437"/>
                    <a:pt x="2172" y="10601"/>
                    <a:pt x="2234" y="10773"/>
                  </a:cubicBezTo>
                  <a:cubicBezTo>
                    <a:pt x="2258" y="10890"/>
                    <a:pt x="2273" y="10999"/>
                    <a:pt x="2305" y="11117"/>
                  </a:cubicBezTo>
                  <a:cubicBezTo>
                    <a:pt x="2406" y="11625"/>
                    <a:pt x="2492" y="12133"/>
                    <a:pt x="2563" y="12648"/>
                  </a:cubicBezTo>
                  <a:cubicBezTo>
                    <a:pt x="2578" y="12789"/>
                    <a:pt x="2586" y="12937"/>
                    <a:pt x="2602" y="13070"/>
                  </a:cubicBezTo>
                  <a:cubicBezTo>
                    <a:pt x="2219" y="12047"/>
                    <a:pt x="1765" y="11046"/>
                    <a:pt x="1414" y="10015"/>
                  </a:cubicBezTo>
                  <a:cubicBezTo>
                    <a:pt x="1054" y="8921"/>
                    <a:pt x="1086" y="7780"/>
                    <a:pt x="1054" y="6647"/>
                  </a:cubicBezTo>
                  <a:cubicBezTo>
                    <a:pt x="1039" y="6084"/>
                    <a:pt x="1023" y="5529"/>
                    <a:pt x="906" y="4982"/>
                  </a:cubicBezTo>
                  <a:cubicBezTo>
                    <a:pt x="851" y="4709"/>
                    <a:pt x="781" y="4443"/>
                    <a:pt x="687" y="4193"/>
                  </a:cubicBezTo>
                  <a:cubicBezTo>
                    <a:pt x="586" y="3927"/>
                    <a:pt x="460" y="3693"/>
                    <a:pt x="320" y="3459"/>
                  </a:cubicBezTo>
                  <a:cubicBezTo>
                    <a:pt x="242" y="3334"/>
                    <a:pt x="164" y="3216"/>
                    <a:pt x="78" y="3099"/>
                  </a:cubicBezTo>
                  <a:cubicBezTo>
                    <a:pt x="68" y="3088"/>
                    <a:pt x="57" y="3083"/>
                    <a:pt x="47" y="3083"/>
                  </a:cubicBezTo>
                  <a:cubicBezTo>
                    <a:pt x="22" y="3083"/>
                    <a:pt x="1" y="3111"/>
                    <a:pt x="23" y="3138"/>
                  </a:cubicBezTo>
                  <a:cubicBezTo>
                    <a:pt x="687" y="4052"/>
                    <a:pt x="804" y="5248"/>
                    <a:pt x="828" y="6350"/>
                  </a:cubicBezTo>
                  <a:cubicBezTo>
                    <a:pt x="859" y="7475"/>
                    <a:pt x="804" y="8624"/>
                    <a:pt x="1101" y="9718"/>
                  </a:cubicBezTo>
                  <a:cubicBezTo>
                    <a:pt x="1437" y="10945"/>
                    <a:pt x="1976" y="12093"/>
                    <a:pt x="2414" y="13273"/>
                  </a:cubicBezTo>
                  <a:cubicBezTo>
                    <a:pt x="2469" y="13445"/>
                    <a:pt x="2539" y="13617"/>
                    <a:pt x="2586" y="13781"/>
                  </a:cubicBezTo>
                  <a:cubicBezTo>
                    <a:pt x="2586" y="13938"/>
                    <a:pt x="2578" y="14086"/>
                    <a:pt x="2570" y="14242"/>
                  </a:cubicBezTo>
                  <a:cubicBezTo>
                    <a:pt x="2539" y="14813"/>
                    <a:pt x="2508" y="15376"/>
                    <a:pt x="2461" y="15946"/>
                  </a:cubicBezTo>
                  <a:cubicBezTo>
                    <a:pt x="2414" y="16477"/>
                    <a:pt x="2352" y="17017"/>
                    <a:pt x="2281" y="17556"/>
                  </a:cubicBezTo>
                  <a:cubicBezTo>
                    <a:pt x="2180" y="18454"/>
                    <a:pt x="2078" y="19431"/>
                    <a:pt x="2469" y="20283"/>
                  </a:cubicBezTo>
                  <a:cubicBezTo>
                    <a:pt x="2516" y="20377"/>
                    <a:pt x="2570" y="20478"/>
                    <a:pt x="2625" y="20572"/>
                  </a:cubicBezTo>
                  <a:cubicBezTo>
                    <a:pt x="2652" y="20613"/>
                    <a:pt x="2692" y="20636"/>
                    <a:pt x="2732" y="20636"/>
                  </a:cubicBezTo>
                  <a:cubicBezTo>
                    <a:pt x="2738" y="20636"/>
                    <a:pt x="2744" y="20636"/>
                    <a:pt x="2750" y="20635"/>
                  </a:cubicBezTo>
                  <a:cubicBezTo>
                    <a:pt x="2750" y="20642"/>
                    <a:pt x="2766" y="20650"/>
                    <a:pt x="2766" y="20658"/>
                  </a:cubicBezTo>
                  <a:cubicBezTo>
                    <a:pt x="2774" y="20674"/>
                    <a:pt x="2774" y="20681"/>
                    <a:pt x="2781" y="20681"/>
                  </a:cubicBezTo>
                  <a:cubicBezTo>
                    <a:pt x="2805" y="20721"/>
                    <a:pt x="2820" y="20767"/>
                    <a:pt x="2844" y="20807"/>
                  </a:cubicBezTo>
                  <a:cubicBezTo>
                    <a:pt x="2861" y="20847"/>
                    <a:pt x="2892" y="20863"/>
                    <a:pt x="2925" y="20863"/>
                  </a:cubicBezTo>
                  <a:cubicBezTo>
                    <a:pt x="2994" y="20863"/>
                    <a:pt x="3069" y="20787"/>
                    <a:pt x="3031" y="20697"/>
                  </a:cubicBezTo>
                  <a:cubicBezTo>
                    <a:pt x="2906" y="20455"/>
                    <a:pt x="2867" y="20174"/>
                    <a:pt x="2860" y="19908"/>
                  </a:cubicBezTo>
                  <a:cubicBezTo>
                    <a:pt x="2852" y="19619"/>
                    <a:pt x="2867" y="19330"/>
                    <a:pt x="2930" y="19040"/>
                  </a:cubicBezTo>
                  <a:cubicBezTo>
                    <a:pt x="3039" y="18454"/>
                    <a:pt x="3203" y="17876"/>
                    <a:pt x="3289" y="17282"/>
                  </a:cubicBezTo>
                  <a:cubicBezTo>
                    <a:pt x="3328" y="16977"/>
                    <a:pt x="3352" y="16665"/>
                    <a:pt x="3328" y="16352"/>
                  </a:cubicBezTo>
                  <a:cubicBezTo>
                    <a:pt x="3313" y="16040"/>
                    <a:pt x="3289" y="15735"/>
                    <a:pt x="3242" y="15422"/>
                  </a:cubicBezTo>
                  <a:cubicBezTo>
                    <a:pt x="3203" y="15211"/>
                    <a:pt x="3164" y="15008"/>
                    <a:pt x="3117" y="14789"/>
                  </a:cubicBezTo>
                  <a:cubicBezTo>
                    <a:pt x="3117" y="14696"/>
                    <a:pt x="3125" y="14594"/>
                    <a:pt x="3125" y="14500"/>
                  </a:cubicBezTo>
                  <a:cubicBezTo>
                    <a:pt x="3133" y="13836"/>
                    <a:pt x="3078" y="13156"/>
                    <a:pt x="2961" y="12508"/>
                  </a:cubicBezTo>
                  <a:cubicBezTo>
                    <a:pt x="2852" y="11882"/>
                    <a:pt x="2680" y="11273"/>
                    <a:pt x="2445" y="10679"/>
                  </a:cubicBezTo>
                  <a:cubicBezTo>
                    <a:pt x="2305" y="9968"/>
                    <a:pt x="2187" y="9249"/>
                    <a:pt x="2187" y="8538"/>
                  </a:cubicBezTo>
                  <a:cubicBezTo>
                    <a:pt x="2187" y="8038"/>
                    <a:pt x="2234" y="7546"/>
                    <a:pt x="2352" y="7053"/>
                  </a:cubicBezTo>
                  <a:cubicBezTo>
                    <a:pt x="2406" y="6819"/>
                    <a:pt x="2469" y="6592"/>
                    <a:pt x="2563" y="6373"/>
                  </a:cubicBezTo>
                  <a:cubicBezTo>
                    <a:pt x="2649" y="6155"/>
                    <a:pt x="2758" y="5951"/>
                    <a:pt x="2860" y="5748"/>
                  </a:cubicBezTo>
                  <a:cubicBezTo>
                    <a:pt x="2922" y="5647"/>
                    <a:pt x="2969" y="5537"/>
                    <a:pt x="3031" y="5443"/>
                  </a:cubicBezTo>
                  <a:cubicBezTo>
                    <a:pt x="3043" y="5414"/>
                    <a:pt x="3020" y="5385"/>
                    <a:pt x="2991" y="5385"/>
                  </a:cubicBezTo>
                  <a:cubicBezTo>
                    <a:pt x="2982" y="5385"/>
                    <a:pt x="2971" y="5389"/>
                    <a:pt x="2961" y="5397"/>
                  </a:cubicBezTo>
                  <a:cubicBezTo>
                    <a:pt x="2617" y="5725"/>
                    <a:pt x="2422" y="6162"/>
                    <a:pt x="2289" y="6608"/>
                  </a:cubicBezTo>
                  <a:cubicBezTo>
                    <a:pt x="2133" y="7077"/>
                    <a:pt x="2039" y="7569"/>
                    <a:pt x="2000" y="8061"/>
                  </a:cubicBezTo>
                  <a:cubicBezTo>
                    <a:pt x="1953" y="8640"/>
                    <a:pt x="1992" y="9210"/>
                    <a:pt x="2070" y="9780"/>
                  </a:cubicBezTo>
                  <a:cubicBezTo>
                    <a:pt x="1953" y="9476"/>
                    <a:pt x="1836" y="9163"/>
                    <a:pt x="1750" y="8851"/>
                  </a:cubicBezTo>
                  <a:cubicBezTo>
                    <a:pt x="1664" y="8538"/>
                    <a:pt x="1594" y="8218"/>
                    <a:pt x="1570" y="7897"/>
                  </a:cubicBezTo>
                  <a:cubicBezTo>
                    <a:pt x="1554" y="7530"/>
                    <a:pt x="1570" y="7163"/>
                    <a:pt x="1586" y="6803"/>
                  </a:cubicBezTo>
                  <a:cubicBezTo>
                    <a:pt x="1601" y="6076"/>
                    <a:pt x="1672" y="5357"/>
                    <a:pt x="1758" y="4631"/>
                  </a:cubicBezTo>
                  <a:cubicBezTo>
                    <a:pt x="1844" y="3896"/>
                    <a:pt x="1945" y="3169"/>
                    <a:pt x="1992" y="2427"/>
                  </a:cubicBezTo>
                  <a:cubicBezTo>
                    <a:pt x="2016" y="2083"/>
                    <a:pt x="2016" y="1739"/>
                    <a:pt x="2039" y="1411"/>
                  </a:cubicBezTo>
                  <a:cubicBezTo>
                    <a:pt x="2070" y="1099"/>
                    <a:pt x="2094" y="770"/>
                    <a:pt x="2070" y="458"/>
                  </a:cubicBezTo>
                  <a:cubicBezTo>
                    <a:pt x="2062" y="317"/>
                    <a:pt x="2039" y="177"/>
                    <a:pt x="2000" y="44"/>
                  </a:cubicBezTo>
                  <a:cubicBezTo>
                    <a:pt x="1994" y="13"/>
                    <a:pt x="1972" y="0"/>
                    <a:pt x="1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6" name="Google Shape;17826;p57"/>
            <p:cNvSpPr/>
            <p:nvPr/>
          </p:nvSpPr>
          <p:spPr>
            <a:xfrm>
              <a:off x="1960451" y="1570876"/>
              <a:ext cx="63098" cy="87928"/>
            </a:xfrm>
            <a:custGeom>
              <a:avLst/>
              <a:gdLst/>
              <a:ahLst/>
              <a:cxnLst/>
              <a:rect l="l" t="t" r="r" b="b"/>
              <a:pathLst>
                <a:path w="1728" h="2408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564" y="282"/>
                    <a:pt x="1415" y="610"/>
                    <a:pt x="1165" y="751"/>
                  </a:cubicBezTo>
                  <a:cubicBezTo>
                    <a:pt x="1181" y="939"/>
                    <a:pt x="1032" y="1134"/>
                    <a:pt x="853" y="1157"/>
                  </a:cubicBezTo>
                  <a:cubicBezTo>
                    <a:pt x="751" y="1345"/>
                    <a:pt x="535" y="1453"/>
                    <a:pt x="323" y="1453"/>
                  </a:cubicBezTo>
                  <a:cubicBezTo>
                    <a:pt x="208" y="1453"/>
                    <a:pt x="94" y="1421"/>
                    <a:pt x="1" y="1353"/>
                  </a:cubicBezTo>
                  <a:lnTo>
                    <a:pt x="1" y="1353"/>
                  </a:lnTo>
                  <a:cubicBezTo>
                    <a:pt x="79" y="1509"/>
                    <a:pt x="251" y="1587"/>
                    <a:pt x="431" y="1611"/>
                  </a:cubicBezTo>
                  <a:cubicBezTo>
                    <a:pt x="603" y="1650"/>
                    <a:pt x="782" y="1650"/>
                    <a:pt x="939" y="1720"/>
                  </a:cubicBezTo>
                  <a:cubicBezTo>
                    <a:pt x="1251" y="1845"/>
                    <a:pt x="1415" y="2189"/>
                    <a:pt x="1564" y="2408"/>
                  </a:cubicBezTo>
                  <a:cubicBezTo>
                    <a:pt x="1408" y="2025"/>
                    <a:pt x="1494" y="1595"/>
                    <a:pt x="1579" y="1196"/>
                  </a:cubicBezTo>
                  <a:cubicBezTo>
                    <a:pt x="1658" y="790"/>
                    <a:pt x="1728" y="345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7" name="Google Shape;17827;p57"/>
            <p:cNvSpPr/>
            <p:nvPr/>
          </p:nvSpPr>
          <p:spPr>
            <a:xfrm>
              <a:off x="2032933" y="1475316"/>
              <a:ext cx="77960" cy="79639"/>
            </a:xfrm>
            <a:custGeom>
              <a:avLst/>
              <a:gdLst/>
              <a:ahLst/>
              <a:cxnLst/>
              <a:rect l="l" t="t" r="r" b="b"/>
              <a:pathLst>
                <a:path w="2135" h="2181" extrusionOk="0">
                  <a:moveTo>
                    <a:pt x="40" y="0"/>
                  </a:moveTo>
                  <a:lnTo>
                    <a:pt x="40" y="0"/>
                  </a:lnTo>
                  <a:cubicBezTo>
                    <a:pt x="1" y="274"/>
                    <a:pt x="118" y="539"/>
                    <a:pt x="274" y="750"/>
                  </a:cubicBezTo>
                  <a:cubicBezTo>
                    <a:pt x="415" y="977"/>
                    <a:pt x="610" y="1172"/>
                    <a:pt x="743" y="1407"/>
                  </a:cubicBezTo>
                  <a:cubicBezTo>
                    <a:pt x="845" y="1597"/>
                    <a:pt x="910" y="1829"/>
                    <a:pt x="868" y="2039"/>
                  </a:cubicBezTo>
                  <a:lnTo>
                    <a:pt x="868" y="2039"/>
                  </a:lnTo>
                  <a:cubicBezTo>
                    <a:pt x="973" y="1755"/>
                    <a:pt x="1183" y="1337"/>
                    <a:pt x="1532" y="1047"/>
                  </a:cubicBezTo>
                  <a:cubicBezTo>
                    <a:pt x="1689" y="914"/>
                    <a:pt x="1876" y="821"/>
                    <a:pt x="1978" y="656"/>
                  </a:cubicBezTo>
                  <a:cubicBezTo>
                    <a:pt x="2072" y="516"/>
                    <a:pt x="2111" y="344"/>
                    <a:pt x="2134" y="180"/>
                  </a:cubicBezTo>
                  <a:lnTo>
                    <a:pt x="2134" y="180"/>
                  </a:lnTo>
                  <a:cubicBezTo>
                    <a:pt x="2017" y="297"/>
                    <a:pt x="1876" y="414"/>
                    <a:pt x="1704" y="430"/>
                  </a:cubicBezTo>
                  <a:cubicBezTo>
                    <a:pt x="1693" y="431"/>
                    <a:pt x="1681" y="432"/>
                    <a:pt x="1669" y="432"/>
                  </a:cubicBezTo>
                  <a:cubicBezTo>
                    <a:pt x="1514" y="432"/>
                    <a:pt x="1347" y="293"/>
                    <a:pt x="1376" y="141"/>
                  </a:cubicBezTo>
                  <a:lnTo>
                    <a:pt x="1376" y="141"/>
                  </a:lnTo>
                  <a:cubicBezTo>
                    <a:pt x="1250" y="290"/>
                    <a:pt x="1051" y="371"/>
                    <a:pt x="854" y="371"/>
                  </a:cubicBezTo>
                  <a:cubicBezTo>
                    <a:pt x="710" y="371"/>
                    <a:pt x="566" y="327"/>
                    <a:pt x="454" y="234"/>
                  </a:cubicBezTo>
                  <a:cubicBezTo>
                    <a:pt x="428" y="242"/>
                    <a:pt x="402" y="245"/>
                    <a:pt x="375" y="245"/>
                  </a:cubicBezTo>
                  <a:cubicBezTo>
                    <a:pt x="227" y="245"/>
                    <a:pt x="80" y="139"/>
                    <a:pt x="40" y="0"/>
                  </a:cubicBezTo>
                  <a:close/>
                  <a:moveTo>
                    <a:pt x="868" y="2039"/>
                  </a:moveTo>
                  <a:lnTo>
                    <a:pt x="868" y="2039"/>
                  </a:lnTo>
                  <a:cubicBezTo>
                    <a:pt x="849" y="2091"/>
                    <a:pt x="834" y="2139"/>
                    <a:pt x="821" y="2180"/>
                  </a:cubicBezTo>
                  <a:cubicBezTo>
                    <a:pt x="843" y="2135"/>
                    <a:pt x="859" y="2087"/>
                    <a:pt x="868" y="2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8" name="Google Shape;17828;p57"/>
            <p:cNvSpPr/>
            <p:nvPr/>
          </p:nvSpPr>
          <p:spPr>
            <a:xfrm>
              <a:off x="2077189" y="1663040"/>
              <a:ext cx="68502" cy="78507"/>
            </a:xfrm>
            <a:custGeom>
              <a:avLst/>
              <a:gdLst/>
              <a:ahLst/>
              <a:cxnLst/>
              <a:rect l="l" t="t" r="r" b="b"/>
              <a:pathLst>
                <a:path w="1876" h="2150" extrusionOk="0">
                  <a:moveTo>
                    <a:pt x="1876" y="1220"/>
                  </a:moveTo>
                  <a:cubicBezTo>
                    <a:pt x="1840" y="1228"/>
                    <a:pt x="1807" y="1242"/>
                    <a:pt x="1776" y="1258"/>
                  </a:cubicBezTo>
                  <a:lnTo>
                    <a:pt x="1776" y="1258"/>
                  </a:lnTo>
                  <a:cubicBezTo>
                    <a:pt x="1810" y="1251"/>
                    <a:pt x="1844" y="1239"/>
                    <a:pt x="1876" y="1220"/>
                  </a:cubicBezTo>
                  <a:close/>
                  <a:moveTo>
                    <a:pt x="203" y="1"/>
                  </a:moveTo>
                  <a:lnTo>
                    <a:pt x="203" y="1"/>
                  </a:lnTo>
                  <a:cubicBezTo>
                    <a:pt x="0" y="298"/>
                    <a:pt x="55" y="712"/>
                    <a:pt x="117" y="1071"/>
                  </a:cubicBezTo>
                  <a:cubicBezTo>
                    <a:pt x="180" y="1445"/>
                    <a:pt x="219" y="1842"/>
                    <a:pt x="10" y="2146"/>
                  </a:cubicBezTo>
                  <a:lnTo>
                    <a:pt x="10" y="2146"/>
                  </a:lnTo>
                  <a:cubicBezTo>
                    <a:pt x="129" y="1976"/>
                    <a:pt x="400" y="1813"/>
                    <a:pt x="649" y="1759"/>
                  </a:cubicBezTo>
                  <a:cubicBezTo>
                    <a:pt x="907" y="1697"/>
                    <a:pt x="1180" y="1697"/>
                    <a:pt x="1391" y="1564"/>
                  </a:cubicBezTo>
                  <a:cubicBezTo>
                    <a:pt x="1532" y="1474"/>
                    <a:pt x="1636" y="1333"/>
                    <a:pt x="1776" y="1258"/>
                  </a:cubicBezTo>
                  <a:lnTo>
                    <a:pt x="1776" y="1258"/>
                  </a:lnTo>
                  <a:cubicBezTo>
                    <a:pt x="1753" y="1263"/>
                    <a:pt x="1731" y="1265"/>
                    <a:pt x="1708" y="1265"/>
                  </a:cubicBezTo>
                  <a:cubicBezTo>
                    <a:pt x="1545" y="1265"/>
                    <a:pt x="1379" y="1155"/>
                    <a:pt x="1344" y="993"/>
                  </a:cubicBezTo>
                  <a:cubicBezTo>
                    <a:pt x="1321" y="997"/>
                    <a:pt x="1299" y="998"/>
                    <a:pt x="1276" y="998"/>
                  </a:cubicBezTo>
                  <a:cubicBezTo>
                    <a:pt x="1027" y="998"/>
                    <a:pt x="793" y="807"/>
                    <a:pt x="750" y="564"/>
                  </a:cubicBezTo>
                  <a:cubicBezTo>
                    <a:pt x="704" y="626"/>
                    <a:pt x="634" y="654"/>
                    <a:pt x="560" y="654"/>
                  </a:cubicBezTo>
                  <a:cubicBezTo>
                    <a:pt x="460" y="654"/>
                    <a:pt x="352" y="602"/>
                    <a:pt x="289" y="517"/>
                  </a:cubicBezTo>
                  <a:cubicBezTo>
                    <a:pt x="180" y="368"/>
                    <a:pt x="180" y="173"/>
                    <a:pt x="203" y="1"/>
                  </a:cubicBezTo>
                  <a:close/>
                  <a:moveTo>
                    <a:pt x="10" y="2146"/>
                  </a:moveTo>
                  <a:cubicBezTo>
                    <a:pt x="9" y="2147"/>
                    <a:pt x="9" y="2149"/>
                    <a:pt x="8" y="2150"/>
                  </a:cubicBezTo>
                  <a:cubicBezTo>
                    <a:pt x="9" y="2149"/>
                    <a:pt x="10" y="2147"/>
                    <a:pt x="10" y="2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9" name="Google Shape;17829;p57"/>
            <p:cNvSpPr/>
            <p:nvPr/>
          </p:nvSpPr>
          <p:spPr>
            <a:xfrm>
              <a:off x="1923937" y="1671621"/>
              <a:ext cx="119331" cy="198349"/>
            </a:xfrm>
            <a:custGeom>
              <a:avLst/>
              <a:gdLst/>
              <a:ahLst/>
              <a:cxnLst/>
              <a:rect l="l" t="t" r="r" b="b"/>
              <a:pathLst>
                <a:path w="3268" h="5432" extrusionOk="0">
                  <a:moveTo>
                    <a:pt x="196" y="0"/>
                  </a:moveTo>
                  <a:cubicBezTo>
                    <a:pt x="94" y="829"/>
                    <a:pt x="1" y="1680"/>
                    <a:pt x="173" y="2501"/>
                  </a:cubicBezTo>
                  <a:cubicBezTo>
                    <a:pt x="337" y="3321"/>
                    <a:pt x="782" y="4119"/>
                    <a:pt x="1525" y="4517"/>
                  </a:cubicBezTo>
                  <a:cubicBezTo>
                    <a:pt x="1821" y="4673"/>
                    <a:pt x="2142" y="4775"/>
                    <a:pt x="2447" y="4892"/>
                  </a:cubicBezTo>
                  <a:cubicBezTo>
                    <a:pt x="2759" y="5009"/>
                    <a:pt x="3064" y="5173"/>
                    <a:pt x="3267" y="5431"/>
                  </a:cubicBezTo>
                  <a:lnTo>
                    <a:pt x="2915" y="4705"/>
                  </a:lnTo>
                  <a:cubicBezTo>
                    <a:pt x="2923" y="4181"/>
                    <a:pt x="2931" y="3642"/>
                    <a:pt x="2837" y="3110"/>
                  </a:cubicBezTo>
                  <a:cubicBezTo>
                    <a:pt x="2736" y="2587"/>
                    <a:pt x="2533" y="2079"/>
                    <a:pt x="2165" y="1696"/>
                  </a:cubicBezTo>
                  <a:cubicBezTo>
                    <a:pt x="1853" y="1383"/>
                    <a:pt x="1446" y="1180"/>
                    <a:pt x="1079" y="946"/>
                  </a:cubicBezTo>
                  <a:cubicBezTo>
                    <a:pt x="704" y="711"/>
                    <a:pt x="345" y="407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0" name="Google Shape;17830;p57"/>
            <p:cNvSpPr/>
            <p:nvPr/>
          </p:nvSpPr>
          <p:spPr>
            <a:xfrm>
              <a:off x="2094862" y="1751516"/>
              <a:ext cx="169831" cy="265391"/>
            </a:xfrm>
            <a:custGeom>
              <a:avLst/>
              <a:gdLst/>
              <a:ahLst/>
              <a:cxnLst/>
              <a:rect l="l" t="t" r="r" b="b"/>
              <a:pathLst>
                <a:path w="4651" h="7268" extrusionOk="0">
                  <a:moveTo>
                    <a:pt x="4650" y="0"/>
                  </a:moveTo>
                  <a:cubicBezTo>
                    <a:pt x="4644" y="15"/>
                    <a:pt x="4638" y="30"/>
                    <a:pt x="4632" y="45"/>
                  </a:cubicBezTo>
                  <a:lnTo>
                    <a:pt x="4632" y="45"/>
                  </a:lnTo>
                  <a:cubicBezTo>
                    <a:pt x="4639" y="30"/>
                    <a:pt x="4644" y="15"/>
                    <a:pt x="4650" y="0"/>
                  </a:cubicBezTo>
                  <a:close/>
                  <a:moveTo>
                    <a:pt x="4632" y="45"/>
                  </a:moveTo>
                  <a:cubicBezTo>
                    <a:pt x="4438" y="517"/>
                    <a:pt x="4041" y="904"/>
                    <a:pt x="3548" y="1063"/>
                  </a:cubicBezTo>
                  <a:cubicBezTo>
                    <a:pt x="3119" y="1212"/>
                    <a:pt x="2650" y="1180"/>
                    <a:pt x="2212" y="1274"/>
                  </a:cubicBezTo>
                  <a:cubicBezTo>
                    <a:pt x="1517" y="1430"/>
                    <a:pt x="923" y="1931"/>
                    <a:pt x="555" y="2540"/>
                  </a:cubicBezTo>
                  <a:cubicBezTo>
                    <a:pt x="196" y="3150"/>
                    <a:pt x="40" y="3868"/>
                    <a:pt x="24" y="4580"/>
                  </a:cubicBezTo>
                  <a:cubicBezTo>
                    <a:pt x="1" y="5291"/>
                    <a:pt x="126" y="5994"/>
                    <a:pt x="274" y="6689"/>
                  </a:cubicBezTo>
                  <a:lnTo>
                    <a:pt x="271" y="6711"/>
                  </a:lnTo>
                  <a:lnTo>
                    <a:pt x="271" y="6711"/>
                  </a:lnTo>
                  <a:cubicBezTo>
                    <a:pt x="332" y="6571"/>
                    <a:pt x="420" y="6441"/>
                    <a:pt x="524" y="6330"/>
                  </a:cubicBezTo>
                  <a:cubicBezTo>
                    <a:pt x="759" y="6072"/>
                    <a:pt x="1071" y="5908"/>
                    <a:pt x="1384" y="5767"/>
                  </a:cubicBezTo>
                  <a:cubicBezTo>
                    <a:pt x="1712" y="5635"/>
                    <a:pt x="2032" y="5517"/>
                    <a:pt x="2321" y="5330"/>
                  </a:cubicBezTo>
                  <a:cubicBezTo>
                    <a:pt x="3165" y="4806"/>
                    <a:pt x="3634" y="3837"/>
                    <a:pt x="3900" y="2876"/>
                  </a:cubicBezTo>
                  <a:cubicBezTo>
                    <a:pt x="4169" y="1938"/>
                    <a:pt x="4279" y="947"/>
                    <a:pt x="4632" y="45"/>
                  </a:cubicBezTo>
                  <a:close/>
                  <a:moveTo>
                    <a:pt x="271" y="6711"/>
                  </a:moveTo>
                  <a:cubicBezTo>
                    <a:pt x="194" y="6888"/>
                    <a:pt x="161" y="7080"/>
                    <a:pt x="196" y="7268"/>
                  </a:cubicBezTo>
                  <a:lnTo>
                    <a:pt x="271" y="67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1" name="Google Shape;17831;p57"/>
            <p:cNvSpPr/>
            <p:nvPr/>
          </p:nvSpPr>
          <p:spPr>
            <a:xfrm>
              <a:off x="2027821" y="1282120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rgbClr val="FF8700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-904" b="-1746"/>
          <a:stretch/>
        </p:blipFill>
        <p:spPr>
          <a:xfrm>
            <a:off x="25250" y="92208"/>
            <a:ext cx="5218192" cy="484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9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500" end="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243442" y="746944"/>
            <a:ext cx="1117127" cy="1168053"/>
          </a:xfrm>
          <a:prstGeom prst="rect">
            <a:avLst/>
          </a:prstGeom>
        </p:spPr>
      </p:pic>
      <p:sp>
        <p:nvSpPr>
          <p:cNvPr id="341" name="Rectangle 340"/>
          <p:cNvSpPr/>
          <p:nvPr/>
        </p:nvSpPr>
        <p:spPr>
          <a:xfrm>
            <a:off x="5191760" y="252300"/>
            <a:ext cx="133081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p</a:t>
            </a:r>
            <a:r>
              <a:rPr lang="en-US" sz="24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age 33</a:t>
            </a:r>
            <a:endParaRPr lang="en-US" sz="24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59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45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7" name="Google Shape;17637;p57"/>
          <p:cNvSpPr/>
          <p:nvPr/>
        </p:nvSpPr>
        <p:spPr>
          <a:xfrm>
            <a:off x="1357550" y="2072462"/>
            <a:ext cx="943200" cy="94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645" name="Google Shape;17645;p57"/>
          <p:cNvGrpSpPr/>
          <p:nvPr/>
        </p:nvGrpSpPr>
        <p:grpSpPr>
          <a:xfrm rot="4182559">
            <a:off x="786426" y="4062658"/>
            <a:ext cx="814155" cy="968287"/>
            <a:chOff x="2810723" y="1009192"/>
            <a:chExt cx="1029293" cy="1224155"/>
          </a:xfrm>
        </p:grpSpPr>
        <p:sp>
          <p:nvSpPr>
            <p:cNvPr id="17646" name="Google Shape;17646;p57"/>
            <p:cNvSpPr/>
            <p:nvPr/>
          </p:nvSpPr>
          <p:spPr>
            <a:xfrm>
              <a:off x="2854125" y="1036100"/>
              <a:ext cx="979275" cy="719575"/>
            </a:xfrm>
            <a:custGeom>
              <a:avLst/>
              <a:gdLst/>
              <a:ahLst/>
              <a:cxnLst/>
              <a:rect l="l" t="t" r="r" b="b"/>
              <a:pathLst>
                <a:path w="39171" h="28783" extrusionOk="0">
                  <a:moveTo>
                    <a:pt x="11201" y="3128"/>
                  </a:moveTo>
                  <a:lnTo>
                    <a:pt x="3817" y="9135"/>
                  </a:lnTo>
                  <a:lnTo>
                    <a:pt x="876" y="13891"/>
                  </a:lnTo>
                  <a:lnTo>
                    <a:pt x="0" y="17708"/>
                  </a:lnTo>
                  <a:lnTo>
                    <a:pt x="626" y="21400"/>
                  </a:lnTo>
                  <a:lnTo>
                    <a:pt x="4443" y="24278"/>
                  </a:lnTo>
                  <a:lnTo>
                    <a:pt x="8573" y="25967"/>
                  </a:lnTo>
                  <a:lnTo>
                    <a:pt x="12452" y="26343"/>
                  </a:lnTo>
                  <a:lnTo>
                    <a:pt x="14142" y="27094"/>
                  </a:lnTo>
                  <a:lnTo>
                    <a:pt x="21400" y="28345"/>
                  </a:lnTo>
                  <a:lnTo>
                    <a:pt x="33477" y="28783"/>
                  </a:lnTo>
                  <a:lnTo>
                    <a:pt x="36981" y="27719"/>
                  </a:lnTo>
                  <a:lnTo>
                    <a:pt x="38608" y="25404"/>
                  </a:lnTo>
                  <a:lnTo>
                    <a:pt x="39171" y="24466"/>
                  </a:lnTo>
                  <a:lnTo>
                    <a:pt x="37982" y="16769"/>
                  </a:lnTo>
                  <a:lnTo>
                    <a:pt x="34854" y="8572"/>
                  </a:lnTo>
                  <a:lnTo>
                    <a:pt x="29973" y="3128"/>
                  </a:lnTo>
                  <a:lnTo>
                    <a:pt x="23841" y="1063"/>
                  </a:lnTo>
                  <a:lnTo>
                    <a:pt x="19836" y="0"/>
                  </a:lnTo>
                  <a:lnTo>
                    <a:pt x="14017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47" name="Google Shape;17647;p57"/>
            <p:cNvSpPr/>
            <p:nvPr/>
          </p:nvSpPr>
          <p:spPr>
            <a:xfrm>
              <a:off x="3037517" y="1750462"/>
              <a:ext cx="350674" cy="482885"/>
            </a:xfrm>
            <a:custGeom>
              <a:avLst/>
              <a:gdLst/>
              <a:ahLst/>
              <a:cxnLst/>
              <a:rect l="l" t="t" r="r" b="b"/>
              <a:pathLst>
                <a:path w="7745" h="10665" extrusionOk="0">
                  <a:moveTo>
                    <a:pt x="6615" y="4062"/>
                  </a:moveTo>
                  <a:cubicBezTo>
                    <a:pt x="6711" y="4062"/>
                    <a:pt x="6786" y="4102"/>
                    <a:pt x="6815" y="4188"/>
                  </a:cubicBezTo>
                  <a:cubicBezTo>
                    <a:pt x="6854" y="4329"/>
                    <a:pt x="6877" y="4462"/>
                    <a:pt x="6901" y="4602"/>
                  </a:cubicBezTo>
                  <a:cubicBezTo>
                    <a:pt x="7018" y="5306"/>
                    <a:pt x="7182" y="6009"/>
                    <a:pt x="7143" y="6751"/>
                  </a:cubicBezTo>
                  <a:lnTo>
                    <a:pt x="7143" y="7392"/>
                  </a:lnTo>
                  <a:cubicBezTo>
                    <a:pt x="7143" y="7642"/>
                    <a:pt x="7057" y="7884"/>
                    <a:pt x="6940" y="8103"/>
                  </a:cubicBezTo>
                  <a:cubicBezTo>
                    <a:pt x="6854" y="8259"/>
                    <a:pt x="6736" y="8377"/>
                    <a:pt x="6580" y="8470"/>
                  </a:cubicBezTo>
                  <a:cubicBezTo>
                    <a:pt x="6517" y="8505"/>
                    <a:pt x="6454" y="8522"/>
                    <a:pt x="6396" y="8522"/>
                  </a:cubicBezTo>
                  <a:cubicBezTo>
                    <a:pt x="6246" y="8522"/>
                    <a:pt x="6128" y="8412"/>
                    <a:pt x="6111" y="8220"/>
                  </a:cubicBezTo>
                  <a:cubicBezTo>
                    <a:pt x="6096" y="8119"/>
                    <a:pt x="6119" y="8009"/>
                    <a:pt x="6150" y="7900"/>
                  </a:cubicBezTo>
                  <a:cubicBezTo>
                    <a:pt x="6268" y="7494"/>
                    <a:pt x="6361" y="7087"/>
                    <a:pt x="6424" y="6673"/>
                  </a:cubicBezTo>
                  <a:cubicBezTo>
                    <a:pt x="6502" y="6142"/>
                    <a:pt x="6510" y="5618"/>
                    <a:pt x="6424" y="5087"/>
                  </a:cubicBezTo>
                  <a:cubicBezTo>
                    <a:pt x="6385" y="4852"/>
                    <a:pt x="6393" y="4618"/>
                    <a:pt x="6385" y="4384"/>
                  </a:cubicBezTo>
                  <a:cubicBezTo>
                    <a:pt x="6369" y="4313"/>
                    <a:pt x="6393" y="4258"/>
                    <a:pt x="6408" y="4196"/>
                  </a:cubicBezTo>
                  <a:cubicBezTo>
                    <a:pt x="6440" y="4118"/>
                    <a:pt x="6502" y="4071"/>
                    <a:pt x="6588" y="4063"/>
                  </a:cubicBezTo>
                  <a:cubicBezTo>
                    <a:pt x="6597" y="4062"/>
                    <a:pt x="6606" y="4062"/>
                    <a:pt x="6615" y="4062"/>
                  </a:cubicBezTo>
                  <a:close/>
                  <a:moveTo>
                    <a:pt x="1814" y="5814"/>
                  </a:moveTo>
                  <a:cubicBezTo>
                    <a:pt x="1953" y="5814"/>
                    <a:pt x="2059" y="5907"/>
                    <a:pt x="2071" y="6071"/>
                  </a:cubicBezTo>
                  <a:cubicBezTo>
                    <a:pt x="2087" y="6282"/>
                    <a:pt x="2071" y="6478"/>
                    <a:pt x="2071" y="6681"/>
                  </a:cubicBezTo>
                  <a:cubicBezTo>
                    <a:pt x="2071" y="6728"/>
                    <a:pt x="2071" y="6767"/>
                    <a:pt x="2063" y="6806"/>
                  </a:cubicBezTo>
                  <a:cubicBezTo>
                    <a:pt x="1993" y="7306"/>
                    <a:pt x="2212" y="7689"/>
                    <a:pt x="2540" y="8017"/>
                  </a:cubicBezTo>
                  <a:lnTo>
                    <a:pt x="2806" y="8283"/>
                  </a:lnTo>
                  <a:cubicBezTo>
                    <a:pt x="2861" y="8338"/>
                    <a:pt x="2923" y="8392"/>
                    <a:pt x="2962" y="8455"/>
                  </a:cubicBezTo>
                  <a:cubicBezTo>
                    <a:pt x="3134" y="8752"/>
                    <a:pt x="2962" y="9080"/>
                    <a:pt x="2618" y="9096"/>
                  </a:cubicBezTo>
                  <a:cubicBezTo>
                    <a:pt x="2548" y="9096"/>
                    <a:pt x="2462" y="9080"/>
                    <a:pt x="2392" y="9064"/>
                  </a:cubicBezTo>
                  <a:cubicBezTo>
                    <a:pt x="2235" y="9017"/>
                    <a:pt x="2071" y="8947"/>
                    <a:pt x="1915" y="8885"/>
                  </a:cubicBezTo>
                  <a:cubicBezTo>
                    <a:pt x="1243" y="8627"/>
                    <a:pt x="985" y="8088"/>
                    <a:pt x="946" y="7423"/>
                  </a:cubicBezTo>
                  <a:cubicBezTo>
                    <a:pt x="930" y="7087"/>
                    <a:pt x="938" y="6767"/>
                    <a:pt x="1063" y="6454"/>
                  </a:cubicBezTo>
                  <a:cubicBezTo>
                    <a:pt x="1157" y="6251"/>
                    <a:pt x="1274" y="6071"/>
                    <a:pt x="1454" y="5946"/>
                  </a:cubicBezTo>
                  <a:cubicBezTo>
                    <a:pt x="1540" y="5900"/>
                    <a:pt x="1626" y="5860"/>
                    <a:pt x="1712" y="5829"/>
                  </a:cubicBezTo>
                  <a:cubicBezTo>
                    <a:pt x="1747" y="5819"/>
                    <a:pt x="1782" y="5814"/>
                    <a:pt x="1814" y="5814"/>
                  </a:cubicBezTo>
                  <a:close/>
                  <a:moveTo>
                    <a:pt x="4920" y="1"/>
                  </a:moveTo>
                  <a:cubicBezTo>
                    <a:pt x="4886" y="1"/>
                    <a:pt x="4848" y="6"/>
                    <a:pt x="4806" y="15"/>
                  </a:cubicBezTo>
                  <a:cubicBezTo>
                    <a:pt x="4673" y="47"/>
                    <a:pt x="4541" y="117"/>
                    <a:pt x="4447" y="211"/>
                  </a:cubicBezTo>
                  <a:cubicBezTo>
                    <a:pt x="4258" y="395"/>
                    <a:pt x="4203" y="471"/>
                    <a:pt x="4074" y="471"/>
                  </a:cubicBezTo>
                  <a:cubicBezTo>
                    <a:pt x="3989" y="471"/>
                    <a:pt x="3872" y="438"/>
                    <a:pt x="3665" y="383"/>
                  </a:cubicBezTo>
                  <a:cubicBezTo>
                    <a:pt x="3634" y="437"/>
                    <a:pt x="3603" y="500"/>
                    <a:pt x="3595" y="554"/>
                  </a:cubicBezTo>
                  <a:cubicBezTo>
                    <a:pt x="3478" y="1250"/>
                    <a:pt x="3204" y="1875"/>
                    <a:pt x="2876" y="2477"/>
                  </a:cubicBezTo>
                  <a:cubicBezTo>
                    <a:pt x="2493" y="3180"/>
                    <a:pt x="2024" y="3829"/>
                    <a:pt x="1571" y="4485"/>
                  </a:cubicBezTo>
                  <a:cubicBezTo>
                    <a:pt x="1212" y="5001"/>
                    <a:pt x="868" y="5517"/>
                    <a:pt x="587" y="6071"/>
                  </a:cubicBezTo>
                  <a:cubicBezTo>
                    <a:pt x="415" y="6423"/>
                    <a:pt x="266" y="6775"/>
                    <a:pt x="157" y="7158"/>
                  </a:cubicBezTo>
                  <a:cubicBezTo>
                    <a:pt x="0" y="7712"/>
                    <a:pt x="86" y="8236"/>
                    <a:pt x="422" y="8713"/>
                  </a:cubicBezTo>
                  <a:cubicBezTo>
                    <a:pt x="805" y="9236"/>
                    <a:pt x="1282" y="9658"/>
                    <a:pt x="1845" y="9971"/>
                  </a:cubicBezTo>
                  <a:cubicBezTo>
                    <a:pt x="2603" y="10393"/>
                    <a:pt x="3408" y="10604"/>
                    <a:pt x="4259" y="10658"/>
                  </a:cubicBezTo>
                  <a:cubicBezTo>
                    <a:pt x="4325" y="10663"/>
                    <a:pt x="4389" y="10665"/>
                    <a:pt x="4453" y="10665"/>
                  </a:cubicBezTo>
                  <a:cubicBezTo>
                    <a:pt x="5110" y="10665"/>
                    <a:pt x="5702" y="10448"/>
                    <a:pt x="6236" y="10049"/>
                  </a:cubicBezTo>
                  <a:cubicBezTo>
                    <a:pt x="6862" y="9572"/>
                    <a:pt x="7260" y="8924"/>
                    <a:pt x="7494" y="8181"/>
                  </a:cubicBezTo>
                  <a:cubicBezTo>
                    <a:pt x="7745" y="7376"/>
                    <a:pt x="7745" y="6556"/>
                    <a:pt x="7651" y="5720"/>
                  </a:cubicBezTo>
                  <a:cubicBezTo>
                    <a:pt x="7580" y="5126"/>
                    <a:pt x="7463" y="4524"/>
                    <a:pt x="7369" y="3922"/>
                  </a:cubicBezTo>
                  <a:cubicBezTo>
                    <a:pt x="7221" y="3039"/>
                    <a:pt x="7088" y="2141"/>
                    <a:pt x="7221" y="1227"/>
                  </a:cubicBezTo>
                  <a:cubicBezTo>
                    <a:pt x="7229" y="1172"/>
                    <a:pt x="7221" y="1101"/>
                    <a:pt x="7221" y="1047"/>
                  </a:cubicBezTo>
                  <a:cubicBezTo>
                    <a:pt x="6901" y="1141"/>
                    <a:pt x="6713" y="1398"/>
                    <a:pt x="6557" y="1641"/>
                  </a:cubicBezTo>
                  <a:cubicBezTo>
                    <a:pt x="6455" y="1797"/>
                    <a:pt x="6361" y="1961"/>
                    <a:pt x="6213" y="2078"/>
                  </a:cubicBezTo>
                  <a:cubicBezTo>
                    <a:pt x="6155" y="2128"/>
                    <a:pt x="6098" y="2154"/>
                    <a:pt x="6043" y="2154"/>
                  </a:cubicBezTo>
                  <a:cubicBezTo>
                    <a:pt x="5986" y="2154"/>
                    <a:pt x="5932" y="2126"/>
                    <a:pt x="5885" y="2070"/>
                  </a:cubicBezTo>
                  <a:cubicBezTo>
                    <a:pt x="5768" y="1930"/>
                    <a:pt x="5627" y="1789"/>
                    <a:pt x="5557" y="1617"/>
                  </a:cubicBezTo>
                  <a:cubicBezTo>
                    <a:pt x="5416" y="1297"/>
                    <a:pt x="5260" y="976"/>
                    <a:pt x="5260" y="601"/>
                  </a:cubicBezTo>
                  <a:cubicBezTo>
                    <a:pt x="5260" y="476"/>
                    <a:pt x="5236" y="359"/>
                    <a:pt x="5189" y="242"/>
                  </a:cubicBezTo>
                  <a:cubicBezTo>
                    <a:pt x="5127" y="75"/>
                    <a:pt x="5050" y="1"/>
                    <a:pt x="4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8" name="Google Shape;17648;p57"/>
            <p:cNvSpPr/>
            <p:nvPr/>
          </p:nvSpPr>
          <p:spPr>
            <a:xfrm>
              <a:off x="2813213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9" name="Google Shape;17649;p57"/>
            <p:cNvSpPr/>
            <p:nvPr/>
          </p:nvSpPr>
          <p:spPr>
            <a:xfrm>
              <a:off x="3191414" y="1565008"/>
              <a:ext cx="224033" cy="283618"/>
            </a:xfrm>
            <a:custGeom>
              <a:avLst/>
              <a:gdLst/>
              <a:ahLst/>
              <a:cxnLst/>
              <a:rect l="l" t="t" r="r" b="b"/>
              <a:pathLst>
                <a:path w="4948" h="6264" extrusionOk="0">
                  <a:moveTo>
                    <a:pt x="1876" y="1"/>
                  </a:moveTo>
                  <a:cubicBezTo>
                    <a:pt x="1650" y="1"/>
                    <a:pt x="1439" y="9"/>
                    <a:pt x="1220" y="9"/>
                  </a:cubicBezTo>
                  <a:cubicBezTo>
                    <a:pt x="1040" y="71"/>
                    <a:pt x="845" y="126"/>
                    <a:pt x="657" y="188"/>
                  </a:cubicBezTo>
                  <a:cubicBezTo>
                    <a:pt x="563" y="274"/>
                    <a:pt x="462" y="376"/>
                    <a:pt x="368" y="462"/>
                  </a:cubicBezTo>
                  <a:cubicBezTo>
                    <a:pt x="204" y="712"/>
                    <a:pt x="95" y="978"/>
                    <a:pt x="71" y="1282"/>
                  </a:cubicBezTo>
                  <a:cubicBezTo>
                    <a:pt x="63" y="1322"/>
                    <a:pt x="24" y="1361"/>
                    <a:pt x="1" y="1400"/>
                  </a:cubicBezTo>
                  <a:cubicBezTo>
                    <a:pt x="24" y="1744"/>
                    <a:pt x="48" y="2072"/>
                    <a:pt x="71" y="2416"/>
                  </a:cubicBezTo>
                  <a:cubicBezTo>
                    <a:pt x="134" y="2736"/>
                    <a:pt x="196" y="3056"/>
                    <a:pt x="259" y="3385"/>
                  </a:cubicBezTo>
                  <a:cubicBezTo>
                    <a:pt x="259" y="3752"/>
                    <a:pt x="266" y="4127"/>
                    <a:pt x="274" y="4494"/>
                  </a:cubicBezTo>
                  <a:cubicBezTo>
                    <a:pt x="488" y="4554"/>
                    <a:pt x="606" y="4588"/>
                    <a:pt x="690" y="4588"/>
                  </a:cubicBezTo>
                  <a:cubicBezTo>
                    <a:pt x="816" y="4588"/>
                    <a:pt x="869" y="4512"/>
                    <a:pt x="1056" y="4330"/>
                  </a:cubicBezTo>
                  <a:cubicBezTo>
                    <a:pt x="1157" y="4228"/>
                    <a:pt x="1282" y="4166"/>
                    <a:pt x="1423" y="4135"/>
                  </a:cubicBezTo>
                  <a:cubicBezTo>
                    <a:pt x="1467" y="4125"/>
                    <a:pt x="1506" y="4119"/>
                    <a:pt x="1540" y="4119"/>
                  </a:cubicBezTo>
                  <a:cubicBezTo>
                    <a:pt x="1666" y="4119"/>
                    <a:pt x="1737" y="4190"/>
                    <a:pt x="1798" y="4361"/>
                  </a:cubicBezTo>
                  <a:cubicBezTo>
                    <a:pt x="1853" y="4479"/>
                    <a:pt x="1868" y="4596"/>
                    <a:pt x="1868" y="4721"/>
                  </a:cubicBezTo>
                  <a:cubicBezTo>
                    <a:pt x="1868" y="5088"/>
                    <a:pt x="2025" y="5416"/>
                    <a:pt x="2173" y="5737"/>
                  </a:cubicBezTo>
                  <a:cubicBezTo>
                    <a:pt x="2243" y="5901"/>
                    <a:pt x="2376" y="6049"/>
                    <a:pt x="2494" y="6182"/>
                  </a:cubicBezTo>
                  <a:cubicBezTo>
                    <a:pt x="2545" y="6238"/>
                    <a:pt x="2601" y="6263"/>
                    <a:pt x="2659" y="6263"/>
                  </a:cubicBezTo>
                  <a:cubicBezTo>
                    <a:pt x="2715" y="6263"/>
                    <a:pt x="2772" y="6240"/>
                    <a:pt x="2830" y="6198"/>
                  </a:cubicBezTo>
                  <a:cubicBezTo>
                    <a:pt x="2986" y="6081"/>
                    <a:pt x="3072" y="5909"/>
                    <a:pt x="3166" y="5752"/>
                  </a:cubicBezTo>
                  <a:cubicBezTo>
                    <a:pt x="3322" y="5494"/>
                    <a:pt x="3509" y="5229"/>
                    <a:pt x="3830" y="5143"/>
                  </a:cubicBezTo>
                  <a:cubicBezTo>
                    <a:pt x="3869" y="5026"/>
                    <a:pt x="3908" y="4908"/>
                    <a:pt x="3939" y="4791"/>
                  </a:cubicBezTo>
                  <a:cubicBezTo>
                    <a:pt x="4017" y="4494"/>
                    <a:pt x="4080" y="4189"/>
                    <a:pt x="4213" y="3916"/>
                  </a:cubicBezTo>
                  <a:cubicBezTo>
                    <a:pt x="4291" y="3666"/>
                    <a:pt x="4338" y="3400"/>
                    <a:pt x="4486" y="3174"/>
                  </a:cubicBezTo>
                  <a:cubicBezTo>
                    <a:pt x="4564" y="2877"/>
                    <a:pt x="4682" y="2572"/>
                    <a:pt x="4838" y="2298"/>
                  </a:cubicBezTo>
                  <a:cubicBezTo>
                    <a:pt x="4846" y="2236"/>
                    <a:pt x="4869" y="2189"/>
                    <a:pt x="4877" y="2142"/>
                  </a:cubicBezTo>
                  <a:cubicBezTo>
                    <a:pt x="4869" y="2033"/>
                    <a:pt x="4853" y="1939"/>
                    <a:pt x="4924" y="1837"/>
                  </a:cubicBezTo>
                  <a:cubicBezTo>
                    <a:pt x="4932" y="1704"/>
                    <a:pt x="4932" y="1556"/>
                    <a:pt x="4947" y="1415"/>
                  </a:cubicBezTo>
                  <a:cubicBezTo>
                    <a:pt x="4893" y="1400"/>
                    <a:pt x="4877" y="1361"/>
                    <a:pt x="4877" y="1314"/>
                  </a:cubicBezTo>
                  <a:cubicBezTo>
                    <a:pt x="4869" y="1251"/>
                    <a:pt x="4846" y="1181"/>
                    <a:pt x="4838" y="1126"/>
                  </a:cubicBezTo>
                  <a:cubicBezTo>
                    <a:pt x="4752" y="1001"/>
                    <a:pt x="4674" y="884"/>
                    <a:pt x="4580" y="751"/>
                  </a:cubicBezTo>
                  <a:cubicBezTo>
                    <a:pt x="4557" y="728"/>
                    <a:pt x="4517" y="696"/>
                    <a:pt x="4486" y="665"/>
                  </a:cubicBezTo>
                  <a:cubicBezTo>
                    <a:pt x="4299" y="532"/>
                    <a:pt x="4111" y="399"/>
                    <a:pt x="3931" y="274"/>
                  </a:cubicBezTo>
                  <a:cubicBezTo>
                    <a:pt x="3869" y="267"/>
                    <a:pt x="3799" y="267"/>
                    <a:pt x="3744" y="259"/>
                  </a:cubicBezTo>
                  <a:cubicBezTo>
                    <a:pt x="3724" y="265"/>
                    <a:pt x="3704" y="268"/>
                    <a:pt x="3686" y="268"/>
                  </a:cubicBezTo>
                  <a:cubicBezTo>
                    <a:pt x="3631" y="268"/>
                    <a:pt x="3583" y="243"/>
                    <a:pt x="3548" y="196"/>
                  </a:cubicBezTo>
                  <a:cubicBezTo>
                    <a:pt x="3494" y="188"/>
                    <a:pt x="3431" y="188"/>
                    <a:pt x="3369" y="181"/>
                  </a:cubicBezTo>
                  <a:cubicBezTo>
                    <a:pt x="3333" y="184"/>
                    <a:pt x="3298" y="186"/>
                    <a:pt x="3264" y="186"/>
                  </a:cubicBezTo>
                  <a:cubicBezTo>
                    <a:pt x="3138" y="186"/>
                    <a:pt x="3018" y="160"/>
                    <a:pt x="2908" y="87"/>
                  </a:cubicBezTo>
                  <a:cubicBezTo>
                    <a:pt x="2751" y="79"/>
                    <a:pt x="2595" y="79"/>
                    <a:pt x="2439" y="79"/>
                  </a:cubicBezTo>
                  <a:cubicBezTo>
                    <a:pt x="2402" y="87"/>
                    <a:pt x="2365" y="90"/>
                    <a:pt x="2328" y="90"/>
                  </a:cubicBezTo>
                  <a:cubicBezTo>
                    <a:pt x="2175" y="90"/>
                    <a:pt x="2028" y="33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0" name="Google Shape;17650;p57"/>
            <p:cNvSpPr/>
            <p:nvPr/>
          </p:nvSpPr>
          <p:spPr>
            <a:xfrm>
              <a:off x="2810723" y="1009192"/>
              <a:ext cx="1029293" cy="635515"/>
            </a:xfrm>
            <a:custGeom>
              <a:avLst/>
              <a:gdLst/>
              <a:ahLst/>
              <a:cxnLst/>
              <a:rect l="l" t="t" r="r" b="b"/>
              <a:pathLst>
                <a:path w="22733" h="14036" extrusionOk="0">
                  <a:moveTo>
                    <a:pt x="14518" y="1233"/>
                  </a:moveTo>
                  <a:cubicBezTo>
                    <a:pt x="14547" y="1233"/>
                    <a:pt x="14576" y="1237"/>
                    <a:pt x="14606" y="1243"/>
                  </a:cubicBezTo>
                  <a:cubicBezTo>
                    <a:pt x="14692" y="1259"/>
                    <a:pt x="14777" y="1290"/>
                    <a:pt x="14863" y="1329"/>
                  </a:cubicBezTo>
                  <a:cubicBezTo>
                    <a:pt x="15082" y="1415"/>
                    <a:pt x="15176" y="1587"/>
                    <a:pt x="15153" y="1806"/>
                  </a:cubicBezTo>
                  <a:cubicBezTo>
                    <a:pt x="15114" y="2009"/>
                    <a:pt x="14957" y="2134"/>
                    <a:pt x="14723" y="2157"/>
                  </a:cubicBezTo>
                  <a:lnTo>
                    <a:pt x="14645" y="2157"/>
                  </a:lnTo>
                  <a:cubicBezTo>
                    <a:pt x="14622" y="2159"/>
                    <a:pt x="14600" y="2160"/>
                    <a:pt x="14578" y="2160"/>
                  </a:cubicBezTo>
                  <a:cubicBezTo>
                    <a:pt x="14277" y="2160"/>
                    <a:pt x="14069" y="1960"/>
                    <a:pt x="14105" y="1610"/>
                  </a:cubicBezTo>
                  <a:cubicBezTo>
                    <a:pt x="14133" y="1404"/>
                    <a:pt x="14306" y="1233"/>
                    <a:pt x="14518" y="1233"/>
                  </a:cubicBezTo>
                  <a:close/>
                  <a:moveTo>
                    <a:pt x="8479" y="1493"/>
                  </a:moveTo>
                  <a:cubicBezTo>
                    <a:pt x="8737" y="1493"/>
                    <a:pt x="8995" y="1712"/>
                    <a:pt x="9050" y="1962"/>
                  </a:cubicBezTo>
                  <a:lnTo>
                    <a:pt x="9050" y="2009"/>
                  </a:lnTo>
                  <a:cubicBezTo>
                    <a:pt x="9050" y="2213"/>
                    <a:pt x="8650" y="2512"/>
                    <a:pt x="8416" y="2512"/>
                  </a:cubicBezTo>
                  <a:cubicBezTo>
                    <a:pt x="8391" y="2512"/>
                    <a:pt x="8367" y="2509"/>
                    <a:pt x="8346" y="2501"/>
                  </a:cubicBezTo>
                  <a:cubicBezTo>
                    <a:pt x="8049" y="2384"/>
                    <a:pt x="7909" y="2048"/>
                    <a:pt x="8081" y="1774"/>
                  </a:cubicBezTo>
                  <a:cubicBezTo>
                    <a:pt x="8166" y="1618"/>
                    <a:pt x="8346" y="1493"/>
                    <a:pt x="8479" y="1493"/>
                  </a:cubicBezTo>
                  <a:close/>
                  <a:moveTo>
                    <a:pt x="11362" y="847"/>
                  </a:moveTo>
                  <a:cubicBezTo>
                    <a:pt x="11683" y="847"/>
                    <a:pt x="12001" y="1010"/>
                    <a:pt x="12199" y="1290"/>
                  </a:cubicBezTo>
                  <a:cubicBezTo>
                    <a:pt x="12324" y="1477"/>
                    <a:pt x="12339" y="1493"/>
                    <a:pt x="12339" y="1720"/>
                  </a:cubicBezTo>
                  <a:cubicBezTo>
                    <a:pt x="12347" y="2259"/>
                    <a:pt x="11964" y="2665"/>
                    <a:pt x="11441" y="2712"/>
                  </a:cubicBezTo>
                  <a:cubicBezTo>
                    <a:pt x="11421" y="2714"/>
                    <a:pt x="11401" y="2714"/>
                    <a:pt x="11381" y="2714"/>
                  </a:cubicBezTo>
                  <a:cubicBezTo>
                    <a:pt x="10884" y="2714"/>
                    <a:pt x="10385" y="2255"/>
                    <a:pt x="10370" y="1759"/>
                  </a:cubicBezTo>
                  <a:cubicBezTo>
                    <a:pt x="10362" y="1384"/>
                    <a:pt x="10597" y="1141"/>
                    <a:pt x="10886" y="977"/>
                  </a:cubicBezTo>
                  <a:cubicBezTo>
                    <a:pt x="11035" y="888"/>
                    <a:pt x="11199" y="847"/>
                    <a:pt x="11362" y="847"/>
                  </a:cubicBezTo>
                  <a:close/>
                  <a:moveTo>
                    <a:pt x="14968" y="2907"/>
                  </a:moveTo>
                  <a:cubicBezTo>
                    <a:pt x="14975" y="2907"/>
                    <a:pt x="14982" y="2907"/>
                    <a:pt x="14988" y="2907"/>
                  </a:cubicBezTo>
                  <a:cubicBezTo>
                    <a:pt x="15231" y="2931"/>
                    <a:pt x="15434" y="3197"/>
                    <a:pt x="15434" y="3470"/>
                  </a:cubicBezTo>
                  <a:cubicBezTo>
                    <a:pt x="15426" y="3776"/>
                    <a:pt x="15262" y="3939"/>
                    <a:pt x="14955" y="3939"/>
                  </a:cubicBezTo>
                  <a:cubicBezTo>
                    <a:pt x="14948" y="3939"/>
                    <a:pt x="14941" y="3939"/>
                    <a:pt x="14934" y="3939"/>
                  </a:cubicBezTo>
                  <a:cubicBezTo>
                    <a:pt x="14645" y="3939"/>
                    <a:pt x="14488" y="3767"/>
                    <a:pt x="14488" y="3470"/>
                  </a:cubicBezTo>
                  <a:cubicBezTo>
                    <a:pt x="14488" y="3181"/>
                    <a:pt x="14725" y="2907"/>
                    <a:pt x="14968" y="2907"/>
                  </a:cubicBezTo>
                  <a:close/>
                  <a:moveTo>
                    <a:pt x="7447" y="3178"/>
                  </a:moveTo>
                  <a:cubicBezTo>
                    <a:pt x="7589" y="3178"/>
                    <a:pt x="7707" y="3272"/>
                    <a:pt x="7784" y="3455"/>
                  </a:cubicBezTo>
                  <a:cubicBezTo>
                    <a:pt x="7914" y="3776"/>
                    <a:pt x="7714" y="4119"/>
                    <a:pt x="7406" y="4119"/>
                  </a:cubicBezTo>
                  <a:cubicBezTo>
                    <a:pt x="7399" y="4119"/>
                    <a:pt x="7392" y="4119"/>
                    <a:pt x="7385" y="4119"/>
                  </a:cubicBezTo>
                  <a:cubicBezTo>
                    <a:pt x="7213" y="4111"/>
                    <a:pt x="7049" y="3994"/>
                    <a:pt x="7002" y="3837"/>
                  </a:cubicBezTo>
                  <a:cubicBezTo>
                    <a:pt x="6947" y="3665"/>
                    <a:pt x="7018" y="3400"/>
                    <a:pt x="7158" y="3290"/>
                  </a:cubicBezTo>
                  <a:cubicBezTo>
                    <a:pt x="7261" y="3215"/>
                    <a:pt x="7359" y="3178"/>
                    <a:pt x="7447" y="3178"/>
                  </a:cubicBezTo>
                  <a:close/>
                  <a:moveTo>
                    <a:pt x="17144" y="3001"/>
                  </a:moveTo>
                  <a:cubicBezTo>
                    <a:pt x="17155" y="3001"/>
                    <a:pt x="17165" y="3001"/>
                    <a:pt x="17177" y="3001"/>
                  </a:cubicBezTo>
                  <a:cubicBezTo>
                    <a:pt x="17528" y="3001"/>
                    <a:pt x="17786" y="3275"/>
                    <a:pt x="17778" y="3626"/>
                  </a:cubicBezTo>
                  <a:cubicBezTo>
                    <a:pt x="17770" y="3978"/>
                    <a:pt x="17505" y="4220"/>
                    <a:pt x="17137" y="4220"/>
                  </a:cubicBezTo>
                  <a:cubicBezTo>
                    <a:pt x="16747" y="4220"/>
                    <a:pt x="16551" y="4025"/>
                    <a:pt x="16551" y="3603"/>
                  </a:cubicBezTo>
                  <a:cubicBezTo>
                    <a:pt x="16551" y="3254"/>
                    <a:pt x="16780" y="3001"/>
                    <a:pt x="17144" y="3001"/>
                  </a:cubicBezTo>
                  <a:close/>
                  <a:moveTo>
                    <a:pt x="12893" y="2723"/>
                  </a:moveTo>
                  <a:cubicBezTo>
                    <a:pt x="13342" y="2723"/>
                    <a:pt x="13716" y="2999"/>
                    <a:pt x="13934" y="3470"/>
                  </a:cubicBezTo>
                  <a:cubicBezTo>
                    <a:pt x="14012" y="3634"/>
                    <a:pt x="14019" y="3791"/>
                    <a:pt x="13957" y="3962"/>
                  </a:cubicBezTo>
                  <a:cubicBezTo>
                    <a:pt x="13855" y="4283"/>
                    <a:pt x="13676" y="4541"/>
                    <a:pt x="13355" y="4689"/>
                  </a:cubicBezTo>
                  <a:cubicBezTo>
                    <a:pt x="13235" y="4744"/>
                    <a:pt x="13109" y="4777"/>
                    <a:pt x="12982" y="4777"/>
                  </a:cubicBezTo>
                  <a:cubicBezTo>
                    <a:pt x="12911" y="4777"/>
                    <a:pt x="12840" y="4766"/>
                    <a:pt x="12769" y="4744"/>
                  </a:cubicBezTo>
                  <a:cubicBezTo>
                    <a:pt x="12605" y="4705"/>
                    <a:pt x="12449" y="4642"/>
                    <a:pt x="12293" y="4572"/>
                  </a:cubicBezTo>
                  <a:cubicBezTo>
                    <a:pt x="11925" y="4392"/>
                    <a:pt x="11753" y="4111"/>
                    <a:pt x="11761" y="3681"/>
                  </a:cubicBezTo>
                  <a:cubicBezTo>
                    <a:pt x="11738" y="3197"/>
                    <a:pt x="12097" y="2947"/>
                    <a:pt x="12433" y="2814"/>
                  </a:cubicBezTo>
                  <a:cubicBezTo>
                    <a:pt x="12593" y="2752"/>
                    <a:pt x="12747" y="2723"/>
                    <a:pt x="12893" y="2723"/>
                  </a:cubicBezTo>
                  <a:close/>
                  <a:moveTo>
                    <a:pt x="9072" y="3271"/>
                  </a:moveTo>
                  <a:cubicBezTo>
                    <a:pt x="9221" y="3271"/>
                    <a:pt x="9370" y="3317"/>
                    <a:pt x="9495" y="3415"/>
                  </a:cubicBezTo>
                  <a:cubicBezTo>
                    <a:pt x="9729" y="3603"/>
                    <a:pt x="9878" y="4072"/>
                    <a:pt x="9776" y="4353"/>
                  </a:cubicBezTo>
                  <a:cubicBezTo>
                    <a:pt x="9690" y="4603"/>
                    <a:pt x="9526" y="4783"/>
                    <a:pt x="9307" y="4924"/>
                  </a:cubicBezTo>
                  <a:cubicBezTo>
                    <a:pt x="9237" y="4968"/>
                    <a:pt x="9150" y="4989"/>
                    <a:pt x="9058" y="4989"/>
                  </a:cubicBezTo>
                  <a:cubicBezTo>
                    <a:pt x="8847" y="4989"/>
                    <a:pt x="8608" y="4879"/>
                    <a:pt x="8471" y="4705"/>
                  </a:cubicBezTo>
                  <a:cubicBezTo>
                    <a:pt x="8346" y="4549"/>
                    <a:pt x="8276" y="4384"/>
                    <a:pt x="8292" y="4181"/>
                  </a:cubicBezTo>
                  <a:cubicBezTo>
                    <a:pt x="8284" y="4025"/>
                    <a:pt x="8323" y="3876"/>
                    <a:pt x="8385" y="3744"/>
                  </a:cubicBezTo>
                  <a:cubicBezTo>
                    <a:pt x="8494" y="3444"/>
                    <a:pt x="8782" y="3271"/>
                    <a:pt x="9072" y="3271"/>
                  </a:cubicBezTo>
                  <a:close/>
                  <a:moveTo>
                    <a:pt x="5417" y="4568"/>
                  </a:moveTo>
                  <a:cubicBezTo>
                    <a:pt x="5437" y="4568"/>
                    <a:pt x="5457" y="4569"/>
                    <a:pt x="5478" y="4572"/>
                  </a:cubicBezTo>
                  <a:cubicBezTo>
                    <a:pt x="5767" y="4580"/>
                    <a:pt x="5869" y="4689"/>
                    <a:pt x="5869" y="4939"/>
                  </a:cubicBezTo>
                  <a:cubicBezTo>
                    <a:pt x="5869" y="5033"/>
                    <a:pt x="5861" y="5127"/>
                    <a:pt x="5830" y="5213"/>
                  </a:cubicBezTo>
                  <a:cubicBezTo>
                    <a:pt x="5762" y="5421"/>
                    <a:pt x="5577" y="5544"/>
                    <a:pt x="5380" y="5544"/>
                  </a:cubicBezTo>
                  <a:cubicBezTo>
                    <a:pt x="5303" y="5544"/>
                    <a:pt x="5224" y="5526"/>
                    <a:pt x="5150" y="5486"/>
                  </a:cubicBezTo>
                  <a:cubicBezTo>
                    <a:pt x="4947" y="5385"/>
                    <a:pt x="4845" y="5080"/>
                    <a:pt x="4970" y="4885"/>
                  </a:cubicBezTo>
                  <a:cubicBezTo>
                    <a:pt x="5077" y="4707"/>
                    <a:pt x="5216" y="4568"/>
                    <a:pt x="5417" y="4568"/>
                  </a:cubicBezTo>
                  <a:close/>
                  <a:moveTo>
                    <a:pt x="19660" y="5330"/>
                  </a:moveTo>
                  <a:cubicBezTo>
                    <a:pt x="19665" y="5330"/>
                    <a:pt x="19671" y="5330"/>
                    <a:pt x="19677" y="5330"/>
                  </a:cubicBezTo>
                  <a:cubicBezTo>
                    <a:pt x="19841" y="5353"/>
                    <a:pt x="20005" y="5557"/>
                    <a:pt x="19998" y="5736"/>
                  </a:cubicBezTo>
                  <a:cubicBezTo>
                    <a:pt x="19998" y="5865"/>
                    <a:pt x="19858" y="5987"/>
                    <a:pt x="19735" y="5987"/>
                  </a:cubicBezTo>
                  <a:cubicBezTo>
                    <a:pt x="19732" y="5987"/>
                    <a:pt x="19728" y="5987"/>
                    <a:pt x="19724" y="5986"/>
                  </a:cubicBezTo>
                  <a:cubicBezTo>
                    <a:pt x="19482" y="5971"/>
                    <a:pt x="19349" y="5838"/>
                    <a:pt x="19357" y="5643"/>
                  </a:cubicBezTo>
                  <a:cubicBezTo>
                    <a:pt x="19357" y="5446"/>
                    <a:pt x="19481" y="5330"/>
                    <a:pt x="19660" y="5330"/>
                  </a:cubicBezTo>
                  <a:close/>
                  <a:moveTo>
                    <a:pt x="11117" y="4952"/>
                  </a:moveTo>
                  <a:cubicBezTo>
                    <a:pt x="11138" y="4952"/>
                    <a:pt x="11160" y="4953"/>
                    <a:pt x="11183" y="4955"/>
                  </a:cubicBezTo>
                  <a:cubicBezTo>
                    <a:pt x="11292" y="4963"/>
                    <a:pt x="11402" y="5002"/>
                    <a:pt x="11488" y="5056"/>
                  </a:cubicBezTo>
                  <a:cubicBezTo>
                    <a:pt x="11675" y="5166"/>
                    <a:pt x="11777" y="5400"/>
                    <a:pt x="11730" y="5564"/>
                  </a:cubicBezTo>
                  <a:cubicBezTo>
                    <a:pt x="11667" y="5822"/>
                    <a:pt x="11488" y="5979"/>
                    <a:pt x="11253" y="5994"/>
                  </a:cubicBezTo>
                  <a:lnTo>
                    <a:pt x="11120" y="5994"/>
                  </a:lnTo>
                  <a:cubicBezTo>
                    <a:pt x="10800" y="5986"/>
                    <a:pt x="10550" y="5752"/>
                    <a:pt x="10566" y="5486"/>
                  </a:cubicBezTo>
                  <a:cubicBezTo>
                    <a:pt x="10595" y="5158"/>
                    <a:pt x="10808" y="4952"/>
                    <a:pt x="11117" y="4952"/>
                  </a:cubicBezTo>
                  <a:close/>
                  <a:moveTo>
                    <a:pt x="14885" y="4765"/>
                  </a:moveTo>
                  <a:cubicBezTo>
                    <a:pt x="14919" y="4765"/>
                    <a:pt x="14953" y="4766"/>
                    <a:pt x="14988" y="4767"/>
                  </a:cubicBezTo>
                  <a:cubicBezTo>
                    <a:pt x="15325" y="4783"/>
                    <a:pt x="15629" y="5096"/>
                    <a:pt x="15621" y="5439"/>
                  </a:cubicBezTo>
                  <a:cubicBezTo>
                    <a:pt x="15590" y="5932"/>
                    <a:pt x="15340" y="6088"/>
                    <a:pt x="14965" y="6150"/>
                  </a:cubicBezTo>
                  <a:cubicBezTo>
                    <a:pt x="14939" y="6156"/>
                    <a:pt x="14913" y="6159"/>
                    <a:pt x="14889" y="6159"/>
                  </a:cubicBezTo>
                  <a:cubicBezTo>
                    <a:pt x="14738" y="6159"/>
                    <a:pt x="14618" y="6063"/>
                    <a:pt x="14504" y="5955"/>
                  </a:cubicBezTo>
                  <a:cubicBezTo>
                    <a:pt x="14230" y="5674"/>
                    <a:pt x="14230" y="5189"/>
                    <a:pt x="14504" y="4892"/>
                  </a:cubicBezTo>
                  <a:cubicBezTo>
                    <a:pt x="14617" y="4785"/>
                    <a:pt x="14746" y="4765"/>
                    <a:pt x="14885" y="4765"/>
                  </a:cubicBezTo>
                  <a:close/>
                  <a:moveTo>
                    <a:pt x="17726" y="4864"/>
                  </a:moveTo>
                  <a:cubicBezTo>
                    <a:pt x="17794" y="4864"/>
                    <a:pt x="17864" y="4873"/>
                    <a:pt x="17935" y="4892"/>
                  </a:cubicBezTo>
                  <a:cubicBezTo>
                    <a:pt x="18075" y="4931"/>
                    <a:pt x="18200" y="4978"/>
                    <a:pt x="18325" y="5041"/>
                  </a:cubicBezTo>
                  <a:cubicBezTo>
                    <a:pt x="18622" y="5174"/>
                    <a:pt x="18825" y="5635"/>
                    <a:pt x="18583" y="6049"/>
                  </a:cubicBezTo>
                  <a:cubicBezTo>
                    <a:pt x="18496" y="6173"/>
                    <a:pt x="18300" y="6269"/>
                    <a:pt x="18033" y="6269"/>
                  </a:cubicBezTo>
                  <a:cubicBezTo>
                    <a:pt x="18014" y="6269"/>
                    <a:pt x="17994" y="6269"/>
                    <a:pt x="17974" y="6268"/>
                  </a:cubicBezTo>
                  <a:cubicBezTo>
                    <a:pt x="17747" y="6260"/>
                    <a:pt x="17497" y="6135"/>
                    <a:pt x="17309" y="5916"/>
                  </a:cubicBezTo>
                  <a:cubicBezTo>
                    <a:pt x="17083" y="5697"/>
                    <a:pt x="17067" y="5361"/>
                    <a:pt x="17231" y="5111"/>
                  </a:cubicBezTo>
                  <a:cubicBezTo>
                    <a:pt x="17337" y="4952"/>
                    <a:pt x="17519" y="4864"/>
                    <a:pt x="17726" y="4864"/>
                  </a:cubicBezTo>
                  <a:close/>
                  <a:moveTo>
                    <a:pt x="8506" y="5642"/>
                  </a:moveTo>
                  <a:cubicBezTo>
                    <a:pt x="8528" y="5642"/>
                    <a:pt x="8548" y="5644"/>
                    <a:pt x="8565" y="5650"/>
                  </a:cubicBezTo>
                  <a:cubicBezTo>
                    <a:pt x="8807" y="5736"/>
                    <a:pt x="8956" y="5900"/>
                    <a:pt x="8956" y="6111"/>
                  </a:cubicBezTo>
                  <a:cubicBezTo>
                    <a:pt x="8971" y="6346"/>
                    <a:pt x="8823" y="6526"/>
                    <a:pt x="8534" y="6612"/>
                  </a:cubicBezTo>
                  <a:cubicBezTo>
                    <a:pt x="8491" y="6628"/>
                    <a:pt x="8441" y="6636"/>
                    <a:pt x="8390" y="6636"/>
                  </a:cubicBezTo>
                  <a:cubicBezTo>
                    <a:pt x="8226" y="6636"/>
                    <a:pt x="8041" y="6557"/>
                    <a:pt x="7963" y="6432"/>
                  </a:cubicBezTo>
                  <a:cubicBezTo>
                    <a:pt x="7885" y="6307"/>
                    <a:pt x="7901" y="6065"/>
                    <a:pt x="8010" y="5908"/>
                  </a:cubicBezTo>
                  <a:cubicBezTo>
                    <a:pt x="8106" y="5772"/>
                    <a:pt x="8356" y="5642"/>
                    <a:pt x="8506" y="5642"/>
                  </a:cubicBezTo>
                  <a:close/>
                  <a:moveTo>
                    <a:pt x="12841" y="6278"/>
                  </a:moveTo>
                  <a:cubicBezTo>
                    <a:pt x="12919" y="6278"/>
                    <a:pt x="12998" y="6292"/>
                    <a:pt x="13074" y="6322"/>
                  </a:cubicBezTo>
                  <a:cubicBezTo>
                    <a:pt x="13230" y="6377"/>
                    <a:pt x="13371" y="6447"/>
                    <a:pt x="13480" y="6604"/>
                  </a:cubicBezTo>
                  <a:cubicBezTo>
                    <a:pt x="13629" y="6815"/>
                    <a:pt x="13621" y="7033"/>
                    <a:pt x="13512" y="7260"/>
                  </a:cubicBezTo>
                  <a:cubicBezTo>
                    <a:pt x="13426" y="7455"/>
                    <a:pt x="13160" y="7588"/>
                    <a:pt x="12933" y="7588"/>
                  </a:cubicBezTo>
                  <a:cubicBezTo>
                    <a:pt x="12613" y="7580"/>
                    <a:pt x="12230" y="7268"/>
                    <a:pt x="12160" y="6948"/>
                  </a:cubicBezTo>
                  <a:cubicBezTo>
                    <a:pt x="12152" y="6908"/>
                    <a:pt x="12152" y="6854"/>
                    <a:pt x="12160" y="6807"/>
                  </a:cubicBezTo>
                  <a:cubicBezTo>
                    <a:pt x="12234" y="6495"/>
                    <a:pt x="12533" y="6278"/>
                    <a:pt x="12841" y="6278"/>
                  </a:cubicBezTo>
                  <a:close/>
                  <a:moveTo>
                    <a:pt x="20209" y="6830"/>
                  </a:moveTo>
                  <a:cubicBezTo>
                    <a:pt x="20466" y="6830"/>
                    <a:pt x="20662" y="7010"/>
                    <a:pt x="20662" y="7260"/>
                  </a:cubicBezTo>
                  <a:cubicBezTo>
                    <a:pt x="20662" y="7495"/>
                    <a:pt x="20365" y="7823"/>
                    <a:pt x="20130" y="7846"/>
                  </a:cubicBezTo>
                  <a:cubicBezTo>
                    <a:pt x="20125" y="7847"/>
                    <a:pt x="20119" y="7847"/>
                    <a:pt x="20114" y="7847"/>
                  </a:cubicBezTo>
                  <a:cubicBezTo>
                    <a:pt x="19913" y="7847"/>
                    <a:pt x="19654" y="7574"/>
                    <a:pt x="19654" y="7354"/>
                  </a:cubicBezTo>
                  <a:cubicBezTo>
                    <a:pt x="19654" y="7080"/>
                    <a:pt x="19927" y="6830"/>
                    <a:pt x="20209" y="6830"/>
                  </a:cubicBezTo>
                  <a:close/>
                  <a:moveTo>
                    <a:pt x="6389" y="6358"/>
                  </a:moveTo>
                  <a:cubicBezTo>
                    <a:pt x="6408" y="6358"/>
                    <a:pt x="6428" y="6359"/>
                    <a:pt x="6447" y="6361"/>
                  </a:cubicBezTo>
                  <a:cubicBezTo>
                    <a:pt x="6458" y="6361"/>
                    <a:pt x="6469" y="6361"/>
                    <a:pt x="6479" y="6361"/>
                  </a:cubicBezTo>
                  <a:cubicBezTo>
                    <a:pt x="6932" y="6361"/>
                    <a:pt x="7268" y="6684"/>
                    <a:pt x="7268" y="7119"/>
                  </a:cubicBezTo>
                  <a:cubicBezTo>
                    <a:pt x="7268" y="7541"/>
                    <a:pt x="6963" y="7862"/>
                    <a:pt x="6549" y="7870"/>
                  </a:cubicBezTo>
                  <a:cubicBezTo>
                    <a:pt x="6532" y="7870"/>
                    <a:pt x="6515" y="7871"/>
                    <a:pt x="6498" y="7871"/>
                  </a:cubicBezTo>
                  <a:cubicBezTo>
                    <a:pt x="6038" y="7871"/>
                    <a:pt x="5688" y="7566"/>
                    <a:pt x="5666" y="7159"/>
                  </a:cubicBezTo>
                  <a:cubicBezTo>
                    <a:pt x="5651" y="6685"/>
                    <a:pt x="6036" y="6358"/>
                    <a:pt x="6389" y="6358"/>
                  </a:cubicBezTo>
                  <a:close/>
                  <a:moveTo>
                    <a:pt x="10073" y="6632"/>
                  </a:moveTo>
                  <a:cubicBezTo>
                    <a:pt x="10135" y="6632"/>
                    <a:pt x="10200" y="6641"/>
                    <a:pt x="10269" y="6658"/>
                  </a:cubicBezTo>
                  <a:cubicBezTo>
                    <a:pt x="10597" y="6737"/>
                    <a:pt x="10902" y="7104"/>
                    <a:pt x="10933" y="7432"/>
                  </a:cubicBezTo>
                  <a:cubicBezTo>
                    <a:pt x="10980" y="7979"/>
                    <a:pt x="10636" y="8338"/>
                    <a:pt x="10065" y="8338"/>
                  </a:cubicBezTo>
                  <a:cubicBezTo>
                    <a:pt x="10046" y="8339"/>
                    <a:pt x="10027" y="8340"/>
                    <a:pt x="10009" y="8340"/>
                  </a:cubicBezTo>
                  <a:cubicBezTo>
                    <a:pt x="9708" y="8340"/>
                    <a:pt x="9477" y="8221"/>
                    <a:pt x="9307" y="7963"/>
                  </a:cubicBezTo>
                  <a:cubicBezTo>
                    <a:pt x="9167" y="7666"/>
                    <a:pt x="9206" y="7385"/>
                    <a:pt x="9378" y="7119"/>
                  </a:cubicBezTo>
                  <a:cubicBezTo>
                    <a:pt x="9401" y="7088"/>
                    <a:pt x="9417" y="7073"/>
                    <a:pt x="9440" y="7041"/>
                  </a:cubicBezTo>
                  <a:cubicBezTo>
                    <a:pt x="9627" y="6767"/>
                    <a:pt x="9829" y="6632"/>
                    <a:pt x="10073" y="6632"/>
                  </a:cubicBezTo>
                  <a:close/>
                  <a:moveTo>
                    <a:pt x="3168" y="6534"/>
                  </a:moveTo>
                  <a:cubicBezTo>
                    <a:pt x="3203" y="6534"/>
                    <a:pt x="3239" y="6536"/>
                    <a:pt x="3275" y="6541"/>
                  </a:cubicBezTo>
                  <a:cubicBezTo>
                    <a:pt x="3293" y="6540"/>
                    <a:pt x="3311" y="6539"/>
                    <a:pt x="3329" y="6539"/>
                  </a:cubicBezTo>
                  <a:cubicBezTo>
                    <a:pt x="3886" y="6539"/>
                    <a:pt x="4274" y="7121"/>
                    <a:pt x="3986" y="7674"/>
                  </a:cubicBezTo>
                  <a:cubicBezTo>
                    <a:pt x="3892" y="7870"/>
                    <a:pt x="3759" y="8049"/>
                    <a:pt x="3618" y="8206"/>
                  </a:cubicBezTo>
                  <a:cubicBezTo>
                    <a:pt x="3462" y="8370"/>
                    <a:pt x="3275" y="8432"/>
                    <a:pt x="3040" y="8440"/>
                  </a:cubicBezTo>
                  <a:cubicBezTo>
                    <a:pt x="3020" y="8441"/>
                    <a:pt x="3000" y="8442"/>
                    <a:pt x="2981" y="8442"/>
                  </a:cubicBezTo>
                  <a:cubicBezTo>
                    <a:pt x="2503" y="8442"/>
                    <a:pt x="2249" y="8078"/>
                    <a:pt x="2212" y="7627"/>
                  </a:cubicBezTo>
                  <a:cubicBezTo>
                    <a:pt x="2161" y="7070"/>
                    <a:pt x="2632" y="6534"/>
                    <a:pt x="3168" y="6534"/>
                  </a:cubicBezTo>
                  <a:close/>
                  <a:moveTo>
                    <a:pt x="8168" y="7880"/>
                  </a:moveTo>
                  <a:cubicBezTo>
                    <a:pt x="8199" y="7880"/>
                    <a:pt x="8232" y="7887"/>
                    <a:pt x="8268" y="7901"/>
                  </a:cubicBezTo>
                  <a:cubicBezTo>
                    <a:pt x="8401" y="7963"/>
                    <a:pt x="8503" y="8120"/>
                    <a:pt x="8479" y="8221"/>
                  </a:cubicBezTo>
                  <a:cubicBezTo>
                    <a:pt x="8448" y="8370"/>
                    <a:pt x="8354" y="8471"/>
                    <a:pt x="8213" y="8518"/>
                  </a:cubicBezTo>
                  <a:cubicBezTo>
                    <a:pt x="8166" y="8534"/>
                    <a:pt x="8120" y="8526"/>
                    <a:pt x="8057" y="8534"/>
                  </a:cubicBezTo>
                  <a:cubicBezTo>
                    <a:pt x="8010" y="8526"/>
                    <a:pt x="7956" y="8518"/>
                    <a:pt x="7893" y="8510"/>
                  </a:cubicBezTo>
                  <a:cubicBezTo>
                    <a:pt x="7760" y="8456"/>
                    <a:pt x="7698" y="8284"/>
                    <a:pt x="7776" y="8167"/>
                  </a:cubicBezTo>
                  <a:cubicBezTo>
                    <a:pt x="7823" y="8104"/>
                    <a:pt x="7877" y="8049"/>
                    <a:pt x="7932" y="8002"/>
                  </a:cubicBezTo>
                  <a:cubicBezTo>
                    <a:pt x="8007" y="7933"/>
                    <a:pt x="8079" y="7880"/>
                    <a:pt x="8168" y="7880"/>
                  </a:cubicBezTo>
                  <a:close/>
                  <a:moveTo>
                    <a:pt x="18652" y="7421"/>
                  </a:moveTo>
                  <a:cubicBezTo>
                    <a:pt x="18734" y="7421"/>
                    <a:pt x="18819" y="7449"/>
                    <a:pt x="18911" y="7502"/>
                  </a:cubicBezTo>
                  <a:cubicBezTo>
                    <a:pt x="19271" y="7713"/>
                    <a:pt x="19372" y="8174"/>
                    <a:pt x="19114" y="8510"/>
                  </a:cubicBezTo>
                  <a:cubicBezTo>
                    <a:pt x="19005" y="8643"/>
                    <a:pt x="18857" y="8714"/>
                    <a:pt x="18638" y="8714"/>
                  </a:cubicBezTo>
                  <a:cubicBezTo>
                    <a:pt x="18599" y="8706"/>
                    <a:pt x="18521" y="8690"/>
                    <a:pt x="18442" y="8674"/>
                  </a:cubicBezTo>
                  <a:cubicBezTo>
                    <a:pt x="18067" y="8471"/>
                    <a:pt x="18020" y="7807"/>
                    <a:pt x="18357" y="7541"/>
                  </a:cubicBezTo>
                  <a:cubicBezTo>
                    <a:pt x="18459" y="7461"/>
                    <a:pt x="18554" y="7421"/>
                    <a:pt x="18652" y="7421"/>
                  </a:cubicBezTo>
                  <a:close/>
                  <a:moveTo>
                    <a:pt x="16134" y="6383"/>
                  </a:moveTo>
                  <a:cubicBezTo>
                    <a:pt x="16459" y="6383"/>
                    <a:pt x="16767" y="6558"/>
                    <a:pt x="17005" y="6791"/>
                  </a:cubicBezTo>
                  <a:cubicBezTo>
                    <a:pt x="17262" y="7041"/>
                    <a:pt x="17419" y="7377"/>
                    <a:pt x="17395" y="7752"/>
                  </a:cubicBezTo>
                  <a:cubicBezTo>
                    <a:pt x="17403" y="8555"/>
                    <a:pt x="16801" y="9183"/>
                    <a:pt x="16033" y="9183"/>
                  </a:cubicBezTo>
                  <a:cubicBezTo>
                    <a:pt x="16023" y="9183"/>
                    <a:pt x="16014" y="9183"/>
                    <a:pt x="16004" y="9182"/>
                  </a:cubicBezTo>
                  <a:cubicBezTo>
                    <a:pt x="15707" y="9175"/>
                    <a:pt x="15457" y="9073"/>
                    <a:pt x="15239" y="8870"/>
                  </a:cubicBezTo>
                  <a:cubicBezTo>
                    <a:pt x="14910" y="8557"/>
                    <a:pt x="14684" y="8206"/>
                    <a:pt x="14676" y="7737"/>
                  </a:cubicBezTo>
                  <a:cubicBezTo>
                    <a:pt x="14660" y="7495"/>
                    <a:pt x="14754" y="7284"/>
                    <a:pt x="14918" y="7104"/>
                  </a:cubicBezTo>
                  <a:cubicBezTo>
                    <a:pt x="15074" y="6916"/>
                    <a:pt x="15285" y="6815"/>
                    <a:pt x="15465" y="6658"/>
                  </a:cubicBezTo>
                  <a:cubicBezTo>
                    <a:pt x="15686" y="6463"/>
                    <a:pt x="15914" y="6383"/>
                    <a:pt x="16134" y="6383"/>
                  </a:cubicBezTo>
                  <a:close/>
                  <a:moveTo>
                    <a:pt x="13793" y="8706"/>
                  </a:moveTo>
                  <a:cubicBezTo>
                    <a:pt x="13996" y="8706"/>
                    <a:pt x="14129" y="8807"/>
                    <a:pt x="14113" y="9003"/>
                  </a:cubicBezTo>
                  <a:cubicBezTo>
                    <a:pt x="14106" y="9183"/>
                    <a:pt x="13940" y="9355"/>
                    <a:pt x="13782" y="9355"/>
                  </a:cubicBezTo>
                  <a:cubicBezTo>
                    <a:pt x="13775" y="9355"/>
                    <a:pt x="13768" y="9355"/>
                    <a:pt x="13762" y="9354"/>
                  </a:cubicBezTo>
                  <a:cubicBezTo>
                    <a:pt x="13590" y="9339"/>
                    <a:pt x="13402" y="9159"/>
                    <a:pt x="13394" y="9003"/>
                  </a:cubicBezTo>
                  <a:cubicBezTo>
                    <a:pt x="13394" y="8862"/>
                    <a:pt x="13590" y="8706"/>
                    <a:pt x="13793" y="8706"/>
                  </a:cubicBezTo>
                  <a:close/>
                  <a:moveTo>
                    <a:pt x="20625" y="9542"/>
                  </a:moveTo>
                  <a:cubicBezTo>
                    <a:pt x="20629" y="9542"/>
                    <a:pt x="20634" y="9542"/>
                    <a:pt x="20638" y="9542"/>
                  </a:cubicBezTo>
                  <a:cubicBezTo>
                    <a:pt x="20927" y="9550"/>
                    <a:pt x="21146" y="9808"/>
                    <a:pt x="21146" y="10112"/>
                  </a:cubicBezTo>
                  <a:cubicBezTo>
                    <a:pt x="21146" y="10365"/>
                    <a:pt x="20973" y="10558"/>
                    <a:pt x="20731" y="10558"/>
                  </a:cubicBezTo>
                  <a:cubicBezTo>
                    <a:pt x="20726" y="10558"/>
                    <a:pt x="20721" y="10558"/>
                    <a:pt x="20716" y="10558"/>
                  </a:cubicBezTo>
                  <a:cubicBezTo>
                    <a:pt x="20713" y="10558"/>
                    <a:pt x="20710" y="10558"/>
                    <a:pt x="20707" y="10558"/>
                  </a:cubicBezTo>
                  <a:cubicBezTo>
                    <a:pt x="20460" y="10558"/>
                    <a:pt x="20201" y="10265"/>
                    <a:pt x="20209" y="9995"/>
                  </a:cubicBezTo>
                  <a:cubicBezTo>
                    <a:pt x="20224" y="9735"/>
                    <a:pt x="20397" y="9542"/>
                    <a:pt x="20625" y="9542"/>
                  </a:cubicBezTo>
                  <a:close/>
                  <a:moveTo>
                    <a:pt x="18504" y="9533"/>
                  </a:moveTo>
                  <a:cubicBezTo>
                    <a:pt x="18666" y="9533"/>
                    <a:pt x="18823" y="9576"/>
                    <a:pt x="18966" y="9683"/>
                  </a:cubicBezTo>
                  <a:cubicBezTo>
                    <a:pt x="19255" y="9886"/>
                    <a:pt x="19419" y="10159"/>
                    <a:pt x="19380" y="10480"/>
                  </a:cubicBezTo>
                  <a:cubicBezTo>
                    <a:pt x="19373" y="10892"/>
                    <a:pt x="19140" y="11136"/>
                    <a:pt x="18787" y="11136"/>
                  </a:cubicBezTo>
                  <a:cubicBezTo>
                    <a:pt x="18751" y="11136"/>
                    <a:pt x="18715" y="11133"/>
                    <a:pt x="18677" y="11128"/>
                  </a:cubicBezTo>
                  <a:cubicBezTo>
                    <a:pt x="18513" y="11105"/>
                    <a:pt x="18333" y="11066"/>
                    <a:pt x="18177" y="11011"/>
                  </a:cubicBezTo>
                  <a:cubicBezTo>
                    <a:pt x="17849" y="10894"/>
                    <a:pt x="17669" y="10511"/>
                    <a:pt x="17731" y="10151"/>
                  </a:cubicBezTo>
                  <a:cubicBezTo>
                    <a:pt x="17778" y="9878"/>
                    <a:pt x="17895" y="9683"/>
                    <a:pt x="18161" y="9589"/>
                  </a:cubicBezTo>
                  <a:cubicBezTo>
                    <a:pt x="18276" y="9554"/>
                    <a:pt x="18391" y="9533"/>
                    <a:pt x="18504" y="9533"/>
                  </a:cubicBezTo>
                  <a:close/>
                  <a:moveTo>
                    <a:pt x="12222" y="1"/>
                  </a:moveTo>
                  <a:cubicBezTo>
                    <a:pt x="11760" y="1"/>
                    <a:pt x="11300" y="44"/>
                    <a:pt x="10847" y="118"/>
                  </a:cubicBezTo>
                  <a:cubicBezTo>
                    <a:pt x="9886" y="274"/>
                    <a:pt x="9010" y="634"/>
                    <a:pt x="8206" y="1173"/>
                  </a:cubicBezTo>
                  <a:cubicBezTo>
                    <a:pt x="7526" y="1634"/>
                    <a:pt x="6877" y="2157"/>
                    <a:pt x="6283" y="2736"/>
                  </a:cubicBezTo>
                  <a:cubicBezTo>
                    <a:pt x="5299" y="3689"/>
                    <a:pt x="4244" y="4572"/>
                    <a:pt x="3197" y="5471"/>
                  </a:cubicBezTo>
                  <a:cubicBezTo>
                    <a:pt x="2524" y="6057"/>
                    <a:pt x="1884" y="6674"/>
                    <a:pt x="1337" y="7385"/>
                  </a:cubicBezTo>
                  <a:cubicBezTo>
                    <a:pt x="821" y="8057"/>
                    <a:pt x="399" y="8776"/>
                    <a:pt x="204" y="9620"/>
                  </a:cubicBezTo>
                  <a:cubicBezTo>
                    <a:pt x="102" y="10089"/>
                    <a:pt x="0" y="10566"/>
                    <a:pt x="79" y="11058"/>
                  </a:cubicBezTo>
                  <a:cubicBezTo>
                    <a:pt x="141" y="11027"/>
                    <a:pt x="204" y="11027"/>
                    <a:pt x="243" y="10964"/>
                  </a:cubicBezTo>
                  <a:cubicBezTo>
                    <a:pt x="883" y="10331"/>
                    <a:pt x="1712" y="10026"/>
                    <a:pt x="2493" y="9651"/>
                  </a:cubicBezTo>
                  <a:cubicBezTo>
                    <a:pt x="3001" y="9401"/>
                    <a:pt x="3525" y="9229"/>
                    <a:pt x="4087" y="9120"/>
                  </a:cubicBezTo>
                  <a:cubicBezTo>
                    <a:pt x="4445" y="9045"/>
                    <a:pt x="4810" y="8971"/>
                    <a:pt x="5182" y="8971"/>
                  </a:cubicBezTo>
                  <a:cubicBezTo>
                    <a:pt x="5200" y="8971"/>
                    <a:pt x="5218" y="8971"/>
                    <a:pt x="5236" y="8971"/>
                  </a:cubicBezTo>
                  <a:cubicBezTo>
                    <a:pt x="5482" y="8979"/>
                    <a:pt x="5724" y="8983"/>
                    <a:pt x="5966" y="8983"/>
                  </a:cubicBezTo>
                  <a:cubicBezTo>
                    <a:pt x="6207" y="8983"/>
                    <a:pt x="6447" y="8979"/>
                    <a:pt x="6690" y="8971"/>
                  </a:cubicBezTo>
                  <a:cubicBezTo>
                    <a:pt x="6716" y="8971"/>
                    <a:pt x="6743" y="8971"/>
                    <a:pt x="6770" y="8971"/>
                  </a:cubicBezTo>
                  <a:cubicBezTo>
                    <a:pt x="7321" y="8971"/>
                    <a:pt x="7864" y="9046"/>
                    <a:pt x="8401" y="9143"/>
                  </a:cubicBezTo>
                  <a:cubicBezTo>
                    <a:pt x="8714" y="9198"/>
                    <a:pt x="9018" y="9222"/>
                    <a:pt x="9331" y="9261"/>
                  </a:cubicBezTo>
                  <a:cubicBezTo>
                    <a:pt x="9350" y="9264"/>
                    <a:pt x="9372" y="9264"/>
                    <a:pt x="9394" y="9264"/>
                  </a:cubicBezTo>
                  <a:cubicBezTo>
                    <a:pt x="9417" y="9264"/>
                    <a:pt x="9440" y="9264"/>
                    <a:pt x="9464" y="9268"/>
                  </a:cubicBezTo>
                  <a:cubicBezTo>
                    <a:pt x="10019" y="9401"/>
                    <a:pt x="10589" y="9472"/>
                    <a:pt x="11152" y="9573"/>
                  </a:cubicBezTo>
                  <a:cubicBezTo>
                    <a:pt x="11753" y="9667"/>
                    <a:pt x="12339" y="9792"/>
                    <a:pt x="12933" y="9909"/>
                  </a:cubicBezTo>
                  <a:cubicBezTo>
                    <a:pt x="13801" y="10097"/>
                    <a:pt x="14668" y="10261"/>
                    <a:pt x="15520" y="10519"/>
                  </a:cubicBezTo>
                  <a:cubicBezTo>
                    <a:pt x="16067" y="10683"/>
                    <a:pt x="16622" y="10823"/>
                    <a:pt x="17177" y="11019"/>
                  </a:cubicBezTo>
                  <a:cubicBezTo>
                    <a:pt x="18020" y="11316"/>
                    <a:pt x="18864" y="11644"/>
                    <a:pt x="19693" y="11996"/>
                  </a:cubicBezTo>
                  <a:cubicBezTo>
                    <a:pt x="20232" y="12214"/>
                    <a:pt x="20740" y="12480"/>
                    <a:pt x="21256" y="12738"/>
                  </a:cubicBezTo>
                  <a:cubicBezTo>
                    <a:pt x="21420" y="12816"/>
                    <a:pt x="21576" y="12918"/>
                    <a:pt x="21732" y="13019"/>
                  </a:cubicBezTo>
                  <a:cubicBezTo>
                    <a:pt x="22045" y="13222"/>
                    <a:pt x="22240" y="13519"/>
                    <a:pt x="22357" y="13871"/>
                  </a:cubicBezTo>
                  <a:cubicBezTo>
                    <a:pt x="22397" y="13965"/>
                    <a:pt x="22443" y="14027"/>
                    <a:pt x="22553" y="14035"/>
                  </a:cubicBezTo>
                  <a:cubicBezTo>
                    <a:pt x="22576" y="13988"/>
                    <a:pt x="22615" y="13926"/>
                    <a:pt x="22623" y="13871"/>
                  </a:cubicBezTo>
                  <a:cubicBezTo>
                    <a:pt x="22662" y="13496"/>
                    <a:pt x="22709" y="13129"/>
                    <a:pt x="22725" y="12754"/>
                  </a:cubicBezTo>
                  <a:cubicBezTo>
                    <a:pt x="22733" y="12050"/>
                    <a:pt x="22647" y="11347"/>
                    <a:pt x="22498" y="10667"/>
                  </a:cubicBezTo>
                  <a:cubicBezTo>
                    <a:pt x="22084" y="8753"/>
                    <a:pt x="21381" y="6963"/>
                    <a:pt x="20404" y="5275"/>
                  </a:cubicBezTo>
                  <a:cubicBezTo>
                    <a:pt x="19802" y="4205"/>
                    <a:pt x="19060" y="3244"/>
                    <a:pt x="18169" y="2400"/>
                  </a:cubicBezTo>
                  <a:cubicBezTo>
                    <a:pt x="17262" y="1540"/>
                    <a:pt x="16223" y="876"/>
                    <a:pt x="15043" y="469"/>
                  </a:cubicBezTo>
                  <a:cubicBezTo>
                    <a:pt x="14387" y="243"/>
                    <a:pt x="13715" y="126"/>
                    <a:pt x="13035" y="47"/>
                  </a:cubicBezTo>
                  <a:cubicBezTo>
                    <a:pt x="12764" y="16"/>
                    <a:pt x="12492" y="1"/>
                    <a:pt x="12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51" name="Google Shape;17651;p57"/>
            <p:cNvGrpSpPr/>
            <p:nvPr/>
          </p:nvGrpSpPr>
          <p:grpSpPr>
            <a:xfrm>
              <a:off x="2908567" y="1047360"/>
              <a:ext cx="859633" cy="466668"/>
              <a:chOff x="2908567" y="1047360"/>
              <a:chExt cx="859633" cy="466668"/>
            </a:xfrm>
          </p:grpSpPr>
          <p:sp>
            <p:nvSpPr>
              <p:cNvPr id="17652" name="Google Shape;17652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3" name="Google Shape;17653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4" name="Google Shape;17654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5" name="Google Shape;17655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6" name="Google Shape;17656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7" name="Google Shape;17657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8" name="Google Shape;17658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9" name="Google Shape;17659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0" name="Google Shape;17660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1" name="Google Shape;17661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2" name="Google Shape;17662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3" name="Google Shape;17663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4" name="Google Shape;17664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5" name="Google Shape;17665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6" name="Google Shape;17666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7" name="Google Shape;17667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8" name="Google Shape;17668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9" name="Google Shape;17669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0" name="Google Shape;17670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1" name="Google Shape;17671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2" name="Google Shape;17672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3" name="Google Shape;17673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4" name="Google Shape;17674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5" name="Google Shape;17675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6" name="Google Shape;17676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677" name="Google Shape;17677;p57"/>
            <p:cNvSpPr/>
            <p:nvPr/>
          </p:nvSpPr>
          <p:spPr>
            <a:xfrm>
              <a:off x="3079987" y="2014017"/>
              <a:ext cx="100154" cy="148646"/>
            </a:xfrm>
            <a:custGeom>
              <a:avLst/>
              <a:gdLst/>
              <a:ahLst/>
              <a:cxnLst/>
              <a:rect l="l" t="t" r="r" b="b"/>
              <a:pathLst>
                <a:path w="2212" h="3283" extrusionOk="0">
                  <a:moveTo>
                    <a:pt x="887" y="1"/>
                  </a:moveTo>
                  <a:cubicBezTo>
                    <a:pt x="854" y="1"/>
                    <a:pt x="818" y="6"/>
                    <a:pt x="782" y="16"/>
                  </a:cubicBezTo>
                  <a:cubicBezTo>
                    <a:pt x="696" y="39"/>
                    <a:pt x="610" y="86"/>
                    <a:pt x="532" y="133"/>
                  </a:cubicBezTo>
                  <a:cubicBezTo>
                    <a:pt x="344" y="266"/>
                    <a:pt x="227" y="438"/>
                    <a:pt x="141" y="641"/>
                  </a:cubicBezTo>
                  <a:cubicBezTo>
                    <a:pt x="0" y="954"/>
                    <a:pt x="0" y="1290"/>
                    <a:pt x="24" y="1610"/>
                  </a:cubicBezTo>
                  <a:cubicBezTo>
                    <a:pt x="63" y="2282"/>
                    <a:pt x="328" y="2821"/>
                    <a:pt x="993" y="3079"/>
                  </a:cubicBezTo>
                  <a:cubicBezTo>
                    <a:pt x="1149" y="3134"/>
                    <a:pt x="1305" y="3204"/>
                    <a:pt x="1469" y="3251"/>
                  </a:cubicBezTo>
                  <a:cubicBezTo>
                    <a:pt x="1540" y="3275"/>
                    <a:pt x="1618" y="3282"/>
                    <a:pt x="1696" y="3282"/>
                  </a:cubicBezTo>
                  <a:cubicBezTo>
                    <a:pt x="2032" y="3275"/>
                    <a:pt x="2212" y="2939"/>
                    <a:pt x="2032" y="2649"/>
                  </a:cubicBezTo>
                  <a:cubicBezTo>
                    <a:pt x="1985" y="2579"/>
                    <a:pt x="1938" y="2532"/>
                    <a:pt x="1876" y="2470"/>
                  </a:cubicBezTo>
                  <a:lnTo>
                    <a:pt x="1618" y="2204"/>
                  </a:lnTo>
                  <a:cubicBezTo>
                    <a:pt x="1274" y="1876"/>
                    <a:pt x="1055" y="1493"/>
                    <a:pt x="1133" y="993"/>
                  </a:cubicBezTo>
                  <a:cubicBezTo>
                    <a:pt x="1149" y="954"/>
                    <a:pt x="1133" y="907"/>
                    <a:pt x="1133" y="860"/>
                  </a:cubicBezTo>
                  <a:cubicBezTo>
                    <a:pt x="1133" y="657"/>
                    <a:pt x="1149" y="446"/>
                    <a:pt x="1149" y="266"/>
                  </a:cubicBezTo>
                  <a:cubicBezTo>
                    <a:pt x="1136" y="95"/>
                    <a:pt x="1031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8" name="Google Shape;17678;p57"/>
            <p:cNvSpPr/>
            <p:nvPr/>
          </p:nvSpPr>
          <p:spPr>
            <a:xfrm>
              <a:off x="3313481" y="1933878"/>
              <a:ext cx="49217" cy="201983"/>
            </a:xfrm>
            <a:custGeom>
              <a:avLst/>
              <a:gdLst/>
              <a:ahLst/>
              <a:cxnLst/>
              <a:rect l="l" t="t" r="r" b="b"/>
              <a:pathLst>
                <a:path w="1087" h="4461" extrusionOk="0">
                  <a:moveTo>
                    <a:pt x="535" y="1"/>
                  </a:moveTo>
                  <a:cubicBezTo>
                    <a:pt x="522" y="1"/>
                    <a:pt x="507" y="2"/>
                    <a:pt x="493" y="4"/>
                  </a:cubicBezTo>
                  <a:cubicBezTo>
                    <a:pt x="399" y="12"/>
                    <a:pt x="345" y="59"/>
                    <a:pt x="313" y="137"/>
                  </a:cubicBezTo>
                  <a:cubicBezTo>
                    <a:pt x="298" y="200"/>
                    <a:pt x="282" y="262"/>
                    <a:pt x="282" y="325"/>
                  </a:cubicBezTo>
                  <a:cubicBezTo>
                    <a:pt x="298" y="559"/>
                    <a:pt x="282" y="801"/>
                    <a:pt x="321" y="1028"/>
                  </a:cubicBezTo>
                  <a:cubicBezTo>
                    <a:pt x="415" y="1552"/>
                    <a:pt x="391" y="2083"/>
                    <a:pt x="321" y="2606"/>
                  </a:cubicBezTo>
                  <a:cubicBezTo>
                    <a:pt x="266" y="3028"/>
                    <a:pt x="157" y="3443"/>
                    <a:pt x="48" y="3841"/>
                  </a:cubicBezTo>
                  <a:cubicBezTo>
                    <a:pt x="24" y="3951"/>
                    <a:pt x="1" y="4052"/>
                    <a:pt x="16" y="4162"/>
                  </a:cubicBezTo>
                  <a:cubicBezTo>
                    <a:pt x="33" y="4350"/>
                    <a:pt x="148" y="4460"/>
                    <a:pt x="292" y="4460"/>
                  </a:cubicBezTo>
                  <a:cubicBezTo>
                    <a:pt x="351" y="4460"/>
                    <a:pt x="414" y="4442"/>
                    <a:pt x="477" y="4404"/>
                  </a:cubicBezTo>
                  <a:cubicBezTo>
                    <a:pt x="634" y="4318"/>
                    <a:pt x="767" y="4201"/>
                    <a:pt x="845" y="4044"/>
                  </a:cubicBezTo>
                  <a:cubicBezTo>
                    <a:pt x="962" y="3818"/>
                    <a:pt x="1048" y="3583"/>
                    <a:pt x="1048" y="3333"/>
                  </a:cubicBezTo>
                  <a:lnTo>
                    <a:pt x="1048" y="2700"/>
                  </a:lnTo>
                  <a:cubicBezTo>
                    <a:pt x="1087" y="1942"/>
                    <a:pt x="915" y="1255"/>
                    <a:pt x="806" y="536"/>
                  </a:cubicBezTo>
                  <a:cubicBezTo>
                    <a:pt x="782" y="403"/>
                    <a:pt x="751" y="254"/>
                    <a:pt x="712" y="129"/>
                  </a:cubicBezTo>
                  <a:cubicBezTo>
                    <a:pt x="692" y="42"/>
                    <a:pt x="620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9" name="Google Shape;17679;p57"/>
            <p:cNvSpPr/>
            <p:nvPr/>
          </p:nvSpPr>
          <p:spPr>
            <a:xfrm>
              <a:off x="287583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0" name="Google Shape;17680;p57"/>
            <p:cNvSpPr/>
            <p:nvPr/>
          </p:nvSpPr>
          <p:spPr>
            <a:xfrm>
              <a:off x="2987983" y="1530689"/>
              <a:ext cx="219415" cy="98207"/>
            </a:xfrm>
            <a:custGeom>
              <a:avLst/>
              <a:gdLst/>
              <a:ahLst/>
              <a:cxnLst/>
              <a:rect l="l" t="t" r="r" b="b"/>
              <a:pathLst>
                <a:path w="4846" h="2169" extrusionOk="0">
                  <a:moveTo>
                    <a:pt x="272" y="1"/>
                  </a:moveTo>
                  <a:cubicBezTo>
                    <a:pt x="218" y="1"/>
                    <a:pt x="165" y="7"/>
                    <a:pt x="110" y="24"/>
                  </a:cubicBezTo>
                  <a:cubicBezTo>
                    <a:pt x="32" y="48"/>
                    <a:pt x="0" y="157"/>
                    <a:pt x="63" y="212"/>
                  </a:cubicBezTo>
                  <a:cubicBezTo>
                    <a:pt x="227" y="392"/>
                    <a:pt x="446" y="478"/>
                    <a:pt x="665" y="548"/>
                  </a:cubicBezTo>
                  <a:cubicBezTo>
                    <a:pt x="1618" y="861"/>
                    <a:pt x="2571" y="1134"/>
                    <a:pt x="3548" y="1306"/>
                  </a:cubicBezTo>
                  <a:cubicBezTo>
                    <a:pt x="3861" y="1368"/>
                    <a:pt x="4166" y="1454"/>
                    <a:pt x="4470" y="1533"/>
                  </a:cubicBezTo>
                  <a:cubicBezTo>
                    <a:pt x="4408" y="1570"/>
                    <a:pt x="4347" y="1592"/>
                    <a:pt x="4285" y="1592"/>
                  </a:cubicBezTo>
                  <a:cubicBezTo>
                    <a:pt x="4268" y="1592"/>
                    <a:pt x="4252" y="1591"/>
                    <a:pt x="4236" y="1587"/>
                  </a:cubicBezTo>
                  <a:cubicBezTo>
                    <a:pt x="4169" y="1582"/>
                    <a:pt x="4102" y="1579"/>
                    <a:pt x="4034" y="1579"/>
                  </a:cubicBezTo>
                  <a:cubicBezTo>
                    <a:pt x="3561" y="1579"/>
                    <a:pt x="3091" y="1699"/>
                    <a:pt x="2622" y="1699"/>
                  </a:cubicBezTo>
                  <a:cubicBezTo>
                    <a:pt x="2587" y="1699"/>
                    <a:pt x="2552" y="1698"/>
                    <a:pt x="2517" y="1697"/>
                  </a:cubicBezTo>
                  <a:cubicBezTo>
                    <a:pt x="2505" y="1696"/>
                    <a:pt x="2493" y="1696"/>
                    <a:pt x="2481" y="1696"/>
                  </a:cubicBezTo>
                  <a:cubicBezTo>
                    <a:pt x="2266" y="1696"/>
                    <a:pt x="2044" y="1762"/>
                    <a:pt x="1829" y="1806"/>
                  </a:cubicBezTo>
                  <a:cubicBezTo>
                    <a:pt x="1759" y="1822"/>
                    <a:pt x="1681" y="1845"/>
                    <a:pt x="1665" y="1939"/>
                  </a:cubicBezTo>
                  <a:cubicBezTo>
                    <a:pt x="2138" y="2073"/>
                    <a:pt x="2624" y="2169"/>
                    <a:pt x="3116" y="2169"/>
                  </a:cubicBezTo>
                  <a:cubicBezTo>
                    <a:pt x="3169" y="2169"/>
                    <a:pt x="3222" y="2168"/>
                    <a:pt x="3275" y="2166"/>
                  </a:cubicBezTo>
                  <a:cubicBezTo>
                    <a:pt x="3482" y="2158"/>
                    <a:pt x="3685" y="2156"/>
                    <a:pt x="3887" y="2156"/>
                  </a:cubicBezTo>
                  <a:cubicBezTo>
                    <a:pt x="4089" y="2156"/>
                    <a:pt x="4291" y="2158"/>
                    <a:pt x="4494" y="2158"/>
                  </a:cubicBezTo>
                  <a:cubicBezTo>
                    <a:pt x="4517" y="2119"/>
                    <a:pt x="4556" y="2080"/>
                    <a:pt x="4556" y="2033"/>
                  </a:cubicBezTo>
                  <a:cubicBezTo>
                    <a:pt x="4572" y="1728"/>
                    <a:pt x="4689" y="1462"/>
                    <a:pt x="4845" y="1212"/>
                  </a:cubicBezTo>
                  <a:cubicBezTo>
                    <a:pt x="4720" y="1212"/>
                    <a:pt x="4603" y="1212"/>
                    <a:pt x="4478" y="1173"/>
                  </a:cubicBezTo>
                  <a:cubicBezTo>
                    <a:pt x="3939" y="1001"/>
                    <a:pt x="3400" y="861"/>
                    <a:pt x="2868" y="689"/>
                  </a:cubicBezTo>
                  <a:cubicBezTo>
                    <a:pt x="2071" y="454"/>
                    <a:pt x="1282" y="220"/>
                    <a:pt x="485" y="24"/>
                  </a:cubicBezTo>
                  <a:cubicBezTo>
                    <a:pt x="411" y="11"/>
                    <a:pt x="341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1" name="Google Shape;17681;p57"/>
            <p:cNvSpPr/>
            <p:nvPr/>
          </p:nvSpPr>
          <p:spPr>
            <a:xfrm>
              <a:off x="3398421" y="1590001"/>
              <a:ext cx="222584" cy="34728"/>
            </a:xfrm>
            <a:custGeom>
              <a:avLst/>
              <a:gdLst/>
              <a:ahLst/>
              <a:cxnLst/>
              <a:rect l="l" t="t" r="r" b="b"/>
              <a:pathLst>
                <a:path w="4916" h="767" extrusionOk="0">
                  <a:moveTo>
                    <a:pt x="1648" y="0"/>
                  </a:moveTo>
                  <a:cubicBezTo>
                    <a:pt x="1327" y="0"/>
                    <a:pt x="1011" y="83"/>
                    <a:pt x="696" y="98"/>
                  </a:cubicBezTo>
                  <a:cubicBezTo>
                    <a:pt x="461" y="105"/>
                    <a:pt x="227" y="113"/>
                    <a:pt x="0" y="191"/>
                  </a:cubicBezTo>
                  <a:cubicBezTo>
                    <a:pt x="94" y="316"/>
                    <a:pt x="180" y="434"/>
                    <a:pt x="266" y="566"/>
                  </a:cubicBezTo>
                  <a:cubicBezTo>
                    <a:pt x="309" y="561"/>
                    <a:pt x="352" y="558"/>
                    <a:pt x="395" y="558"/>
                  </a:cubicBezTo>
                  <a:cubicBezTo>
                    <a:pt x="651" y="558"/>
                    <a:pt x="893" y="646"/>
                    <a:pt x="1141" y="652"/>
                  </a:cubicBezTo>
                  <a:cubicBezTo>
                    <a:pt x="1727" y="668"/>
                    <a:pt x="2313" y="652"/>
                    <a:pt x="2915" y="730"/>
                  </a:cubicBezTo>
                  <a:cubicBezTo>
                    <a:pt x="3120" y="758"/>
                    <a:pt x="3327" y="766"/>
                    <a:pt x="3535" y="766"/>
                  </a:cubicBezTo>
                  <a:cubicBezTo>
                    <a:pt x="3858" y="766"/>
                    <a:pt x="4183" y="746"/>
                    <a:pt x="4501" y="746"/>
                  </a:cubicBezTo>
                  <a:cubicBezTo>
                    <a:pt x="4650" y="746"/>
                    <a:pt x="4790" y="730"/>
                    <a:pt x="4915" y="605"/>
                  </a:cubicBezTo>
                  <a:cubicBezTo>
                    <a:pt x="4204" y="316"/>
                    <a:pt x="3478" y="176"/>
                    <a:pt x="2735" y="98"/>
                  </a:cubicBezTo>
                  <a:cubicBezTo>
                    <a:pt x="2602" y="82"/>
                    <a:pt x="2446" y="105"/>
                    <a:pt x="2321" y="66"/>
                  </a:cubicBezTo>
                  <a:cubicBezTo>
                    <a:pt x="2134" y="19"/>
                    <a:pt x="1946" y="27"/>
                    <a:pt x="1758" y="4"/>
                  </a:cubicBezTo>
                  <a:cubicBezTo>
                    <a:pt x="1722" y="1"/>
                    <a:pt x="1685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2" name="Google Shape;17682;p57"/>
            <p:cNvSpPr/>
            <p:nvPr/>
          </p:nvSpPr>
          <p:spPr>
            <a:xfrm>
              <a:off x="3414313" y="1628305"/>
              <a:ext cx="209499" cy="53926"/>
            </a:xfrm>
            <a:custGeom>
              <a:avLst/>
              <a:gdLst/>
              <a:ahLst/>
              <a:cxnLst/>
              <a:rect l="l" t="t" r="r" b="b"/>
              <a:pathLst>
                <a:path w="4627" h="1191" extrusionOk="0">
                  <a:moveTo>
                    <a:pt x="195" y="0"/>
                  </a:moveTo>
                  <a:cubicBezTo>
                    <a:pt x="138" y="0"/>
                    <a:pt x="81" y="3"/>
                    <a:pt x="24" y="10"/>
                  </a:cubicBezTo>
                  <a:cubicBezTo>
                    <a:pt x="16" y="158"/>
                    <a:pt x="1" y="291"/>
                    <a:pt x="9" y="447"/>
                  </a:cubicBezTo>
                  <a:cubicBezTo>
                    <a:pt x="181" y="471"/>
                    <a:pt x="352" y="471"/>
                    <a:pt x="517" y="502"/>
                  </a:cubicBezTo>
                  <a:cubicBezTo>
                    <a:pt x="931" y="580"/>
                    <a:pt x="1337" y="674"/>
                    <a:pt x="1751" y="744"/>
                  </a:cubicBezTo>
                  <a:lnTo>
                    <a:pt x="4361" y="1182"/>
                  </a:lnTo>
                  <a:cubicBezTo>
                    <a:pt x="4385" y="1187"/>
                    <a:pt x="4409" y="1190"/>
                    <a:pt x="4431" y="1190"/>
                  </a:cubicBezTo>
                  <a:cubicBezTo>
                    <a:pt x="4504" y="1190"/>
                    <a:pt x="4566" y="1160"/>
                    <a:pt x="4596" y="1088"/>
                  </a:cubicBezTo>
                  <a:cubicBezTo>
                    <a:pt x="4627" y="994"/>
                    <a:pt x="4572" y="932"/>
                    <a:pt x="4518" y="877"/>
                  </a:cubicBezTo>
                  <a:cubicBezTo>
                    <a:pt x="4463" y="838"/>
                    <a:pt x="4416" y="791"/>
                    <a:pt x="4361" y="775"/>
                  </a:cubicBezTo>
                  <a:cubicBezTo>
                    <a:pt x="4174" y="705"/>
                    <a:pt x="3978" y="627"/>
                    <a:pt x="3783" y="588"/>
                  </a:cubicBezTo>
                  <a:cubicBezTo>
                    <a:pt x="3009" y="439"/>
                    <a:pt x="2244" y="267"/>
                    <a:pt x="1446" y="174"/>
                  </a:cubicBezTo>
                  <a:cubicBezTo>
                    <a:pt x="1181" y="150"/>
                    <a:pt x="923" y="119"/>
                    <a:pt x="665" y="56"/>
                  </a:cubicBezTo>
                  <a:cubicBezTo>
                    <a:pt x="511" y="22"/>
                    <a:pt x="352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3" name="Google Shape;17683;p57"/>
            <p:cNvSpPr/>
            <p:nvPr/>
          </p:nvSpPr>
          <p:spPr>
            <a:xfrm>
              <a:off x="3096241" y="1496550"/>
              <a:ext cx="150774" cy="76655"/>
            </a:xfrm>
            <a:custGeom>
              <a:avLst/>
              <a:gdLst/>
              <a:ahLst/>
              <a:cxnLst/>
              <a:rect l="l" t="t" r="r" b="b"/>
              <a:pathLst>
                <a:path w="3330" h="1693" extrusionOk="0">
                  <a:moveTo>
                    <a:pt x="316" y="1"/>
                  </a:moveTo>
                  <a:cubicBezTo>
                    <a:pt x="213" y="1"/>
                    <a:pt x="109" y="12"/>
                    <a:pt x="1" y="28"/>
                  </a:cubicBezTo>
                  <a:cubicBezTo>
                    <a:pt x="188" y="325"/>
                    <a:pt x="305" y="442"/>
                    <a:pt x="516" y="575"/>
                  </a:cubicBezTo>
                  <a:cubicBezTo>
                    <a:pt x="993" y="888"/>
                    <a:pt x="1524" y="1107"/>
                    <a:pt x="2064" y="1302"/>
                  </a:cubicBezTo>
                  <a:cubicBezTo>
                    <a:pt x="2275" y="1364"/>
                    <a:pt x="2478" y="1458"/>
                    <a:pt x="2673" y="1536"/>
                  </a:cubicBezTo>
                  <a:cubicBezTo>
                    <a:pt x="2736" y="1552"/>
                    <a:pt x="2736" y="1630"/>
                    <a:pt x="2751" y="1693"/>
                  </a:cubicBezTo>
                  <a:cubicBezTo>
                    <a:pt x="2939" y="1638"/>
                    <a:pt x="3134" y="1583"/>
                    <a:pt x="3330" y="1513"/>
                  </a:cubicBezTo>
                  <a:cubicBezTo>
                    <a:pt x="3197" y="1497"/>
                    <a:pt x="3080" y="1482"/>
                    <a:pt x="2978" y="1404"/>
                  </a:cubicBezTo>
                  <a:cubicBezTo>
                    <a:pt x="2728" y="1239"/>
                    <a:pt x="2478" y="1083"/>
                    <a:pt x="2220" y="935"/>
                  </a:cubicBezTo>
                  <a:cubicBezTo>
                    <a:pt x="1759" y="661"/>
                    <a:pt x="1306" y="403"/>
                    <a:pt x="852" y="138"/>
                  </a:cubicBezTo>
                  <a:cubicBezTo>
                    <a:pt x="681" y="37"/>
                    <a:pt x="503" y="1"/>
                    <a:pt x="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4" name="Google Shape;17684;p57"/>
            <p:cNvSpPr/>
            <p:nvPr/>
          </p:nvSpPr>
          <p:spPr>
            <a:xfrm>
              <a:off x="3254394" y="1497365"/>
              <a:ext cx="46772" cy="71584"/>
            </a:xfrm>
            <a:custGeom>
              <a:avLst/>
              <a:gdLst/>
              <a:ahLst/>
              <a:cxnLst/>
              <a:rect l="l" t="t" r="r" b="b"/>
              <a:pathLst>
                <a:path w="1033" h="1581" extrusionOk="0">
                  <a:moveTo>
                    <a:pt x="238" y="1"/>
                  </a:moveTo>
                  <a:cubicBezTo>
                    <a:pt x="212" y="1"/>
                    <a:pt x="185" y="6"/>
                    <a:pt x="157" y="18"/>
                  </a:cubicBezTo>
                  <a:cubicBezTo>
                    <a:pt x="79" y="49"/>
                    <a:pt x="24" y="120"/>
                    <a:pt x="16" y="198"/>
                  </a:cubicBezTo>
                  <a:cubicBezTo>
                    <a:pt x="1" y="307"/>
                    <a:pt x="9" y="409"/>
                    <a:pt x="40" y="518"/>
                  </a:cubicBezTo>
                  <a:cubicBezTo>
                    <a:pt x="118" y="776"/>
                    <a:pt x="212" y="1026"/>
                    <a:pt x="368" y="1245"/>
                  </a:cubicBezTo>
                  <a:cubicBezTo>
                    <a:pt x="430" y="1323"/>
                    <a:pt x="477" y="1401"/>
                    <a:pt x="477" y="1495"/>
                  </a:cubicBezTo>
                  <a:cubicBezTo>
                    <a:pt x="635" y="1521"/>
                    <a:pt x="781" y="1580"/>
                    <a:pt x="939" y="1580"/>
                  </a:cubicBezTo>
                  <a:cubicBezTo>
                    <a:pt x="970" y="1580"/>
                    <a:pt x="1001" y="1578"/>
                    <a:pt x="1032" y="1573"/>
                  </a:cubicBezTo>
                  <a:cubicBezTo>
                    <a:pt x="954" y="1425"/>
                    <a:pt x="876" y="1268"/>
                    <a:pt x="829" y="1104"/>
                  </a:cubicBezTo>
                  <a:cubicBezTo>
                    <a:pt x="751" y="854"/>
                    <a:pt x="649" y="604"/>
                    <a:pt x="571" y="354"/>
                  </a:cubicBezTo>
                  <a:cubicBezTo>
                    <a:pt x="532" y="245"/>
                    <a:pt x="493" y="159"/>
                    <a:pt x="407" y="81"/>
                  </a:cubicBezTo>
                  <a:cubicBezTo>
                    <a:pt x="358" y="31"/>
                    <a:pt x="30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5" name="Google Shape;17685;p57"/>
            <p:cNvSpPr/>
            <p:nvPr/>
          </p:nvSpPr>
          <p:spPr>
            <a:xfrm>
              <a:off x="3368674" y="1544090"/>
              <a:ext cx="67282" cy="50711"/>
            </a:xfrm>
            <a:custGeom>
              <a:avLst/>
              <a:gdLst/>
              <a:ahLst/>
              <a:cxnLst/>
              <a:rect l="l" t="t" r="r" b="b"/>
              <a:pathLst>
                <a:path w="1486" h="1120" extrusionOk="0">
                  <a:moveTo>
                    <a:pt x="1297" y="1"/>
                  </a:moveTo>
                  <a:cubicBezTo>
                    <a:pt x="1260" y="1"/>
                    <a:pt x="1221" y="3"/>
                    <a:pt x="1189" y="18"/>
                  </a:cubicBezTo>
                  <a:cubicBezTo>
                    <a:pt x="813" y="119"/>
                    <a:pt x="470" y="307"/>
                    <a:pt x="134" y="494"/>
                  </a:cubicBezTo>
                  <a:cubicBezTo>
                    <a:pt x="40" y="541"/>
                    <a:pt x="1" y="627"/>
                    <a:pt x="1" y="729"/>
                  </a:cubicBezTo>
                  <a:cubicBezTo>
                    <a:pt x="188" y="854"/>
                    <a:pt x="376" y="994"/>
                    <a:pt x="548" y="1119"/>
                  </a:cubicBezTo>
                  <a:cubicBezTo>
                    <a:pt x="563" y="1041"/>
                    <a:pt x="587" y="971"/>
                    <a:pt x="657" y="924"/>
                  </a:cubicBezTo>
                  <a:cubicBezTo>
                    <a:pt x="923" y="744"/>
                    <a:pt x="1118" y="502"/>
                    <a:pt x="1345" y="291"/>
                  </a:cubicBezTo>
                  <a:cubicBezTo>
                    <a:pt x="1384" y="252"/>
                    <a:pt x="1423" y="189"/>
                    <a:pt x="1446" y="143"/>
                  </a:cubicBezTo>
                  <a:cubicBezTo>
                    <a:pt x="1486" y="96"/>
                    <a:pt x="1431" y="2"/>
                    <a:pt x="1368" y="2"/>
                  </a:cubicBezTo>
                  <a:cubicBezTo>
                    <a:pt x="1346" y="2"/>
                    <a:pt x="1322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6" name="Google Shape;17686;p57"/>
            <p:cNvSpPr/>
            <p:nvPr/>
          </p:nvSpPr>
          <p:spPr>
            <a:xfrm>
              <a:off x="3322355" y="1515385"/>
              <a:ext cx="42742" cy="57502"/>
            </a:xfrm>
            <a:custGeom>
              <a:avLst/>
              <a:gdLst/>
              <a:ahLst/>
              <a:cxnLst/>
              <a:rect l="l" t="t" r="r" b="b"/>
              <a:pathLst>
                <a:path w="944" h="1270" extrusionOk="0">
                  <a:moveTo>
                    <a:pt x="831" y="0"/>
                  </a:moveTo>
                  <a:cubicBezTo>
                    <a:pt x="825" y="0"/>
                    <a:pt x="819" y="1"/>
                    <a:pt x="813" y="3"/>
                  </a:cubicBezTo>
                  <a:cubicBezTo>
                    <a:pt x="672" y="50"/>
                    <a:pt x="555" y="120"/>
                    <a:pt x="477" y="245"/>
                  </a:cubicBezTo>
                  <a:cubicBezTo>
                    <a:pt x="336" y="480"/>
                    <a:pt x="180" y="714"/>
                    <a:pt x="39" y="964"/>
                  </a:cubicBezTo>
                  <a:cubicBezTo>
                    <a:pt x="0" y="1019"/>
                    <a:pt x="16" y="1105"/>
                    <a:pt x="0" y="1183"/>
                  </a:cubicBezTo>
                  <a:cubicBezTo>
                    <a:pt x="112" y="1242"/>
                    <a:pt x="229" y="1270"/>
                    <a:pt x="356" y="1270"/>
                  </a:cubicBezTo>
                  <a:cubicBezTo>
                    <a:pt x="398" y="1270"/>
                    <a:pt x="441" y="1267"/>
                    <a:pt x="485" y="1261"/>
                  </a:cubicBezTo>
                  <a:cubicBezTo>
                    <a:pt x="461" y="1136"/>
                    <a:pt x="500" y="1027"/>
                    <a:pt x="563" y="909"/>
                  </a:cubicBezTo>
                  <a:cubicBezTo>
                    <a:pt x="664" y="714"/>
                    <a:pt x="758" y="519"/>
                    <a:pt x="852" y="323"/>
                  </a:cubicBezTo>
                  <a:cubicBezTo>
                    <a:pt x="883" y="261"/>
                    <a:pt x="907" y="190"/>
                    <a:pt x="930" y="112"/>
                  </a:cubicBezTo>
                  <a:cubicBezTo>
                    <a:pt x="944" y="56"/>
                    <a:pt x="883" y="0"/>
                    <a:pt x="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7" name="Google Shape;17687;p57"/>
            <p:cNvSpPr/>
            <p:nvPr/>
          </p:nvSpPr>
          <p:spPr>
            <a:xfrm>
              <a:off x="3410102" y="1661991"/>
              <a:ext cx="52748" cy="24450"/>
            </a:xfrm>
            <a:custGeom>
              <a:avLst/>
              <a:gdLst/>
              <a:ahLst/>
              <a:cxnLst/>
              <a:rect l="l" t="t" r="r" b="b"/>
              <a:pathLst>
                <a:path w="1165" h="540" extrusionOk="0">
                  <a:moveTo>
                    <a:pt x="39" y="0"/>
                  </a:moveTo>
                  <a:cubicBezTo>
                    <a:pt x="31" y="47"/>
                    <a:pt x="16" y="109"/>
                    <a:pt x="0" y="156"/>
                  </a:cubicBezTo>
                  <a:cubicBezTo>
                    <a:pt x="360" y="352"/>
                    <a:pt x="758" y="445"/>
                    <a:pt x="1164" y="539"/>
                  </a:cubicBezTo>
                  <a:cubicBezTo>
                    <a:pt x="813" y="289"/>
                    <a:pt x="485" y="24"/>
                    <a:pt x="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8" name="Google Shape;17688;p57"/>
            <p:cNvSpPr/>
            <p:nvPr/>
          </p:nvSpPr>
          <p:spPr>
            <a:xfrm>
              <a:off x="3351695" y="1573113"/>
              <a:ext cx="8920" cy="3622"/>
            </a:xfrm>
            <a:custGeom>
              <a:avLst/>
              <a:gdLst/>
              <a:ahLst/>
              <a:cxnLst/>
              <a:rect l="l" t="t" r="r" b="b"/>
              <a:pathLst>
                <a:path w="197" h="80" extrusionOk="0">
                  <a:moveTo>
                    <a:pt x="60" y="0"/>
                  </a:moveTo>
                  <a:cubicBezTo>
                    <a:pt x="41" y="0"/>
                    <a:pt x="21" y="3"/>
                    <a:pt x="1" y="9"/>
                  </a:cubicBezTo>
                  <a:cubicBezTo>
                    <a:pt x="38" y="57"/>
                    <a:pt x="78" y="80"/>
                    <a:pt x="125" y="80"/>
                  </a:cubicBezTo>
                  <a:cubicBezTo>
                    <a:pt x="147" y="80"/>
                    <a:pt x="171" y="74"/>
                    <a:pt x="196" y="64"/>
                  </a:cubicBezTo>
                  <a:cubicBezTo>
                    <a:pt x="161" y="24"/>
                    <a:pt x="114" y="0"/>
                    <a:pt x="60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9" name="Google Shape;17689;p57"/>
            <p:cNvSpPr/>
            <p:nvPr/>
          </p:nvSpPr>
          <p:spPr>
            <a:xfrm>
              <a:off x="3411868" y="1623777"/>
              <a:ext cx="3577" cy="4981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55"/>
                    <a:pt x="16" y="94"/>
                    <a:pt x="78" y="110"/>
                  </a:cubicBezTo>
                  <a:cubicBezTo>
                    <a:pt x="78" y="63"/>
                    <a:pt x="47" y="24"/>
                    <a:pt x="8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90" name="Google Shape;17690;p57"/>
            <p:cNvGrpSpPr/>
            <p:nvPr/>
          </p:nvGrpSpPr>
          <p:grpSpPr>
            <a:xfrm>
              <a:off x="2908580" y="1048460"/>
              <a:ext cx="859633" cy="466668"/>
              <a:chOff x="2908567" y="1047360"/>
              <a:chExt cx="859633" cy="466668"/>
            </a:xfrm>
          </p:grpSpPr>
          <p:sp>
            <p:nvSpPr>
              <p:cNvPr id="17691" name="Google Shape;17691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2" name="Google Shape;17692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3" name="Google Shape;17693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4" name="Google Shape;17694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5" name="Google Shape;17695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6" name="Google Shape;17696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7" name="Google Shape;17697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8" name="Google Shape;17698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9" name="Google Shape;17699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0" name="Google Shape;17700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1" name="Google Shape;17701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2" name="Google Shape;17702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3" name="Google Shape;17703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4" name="Google Shape;17704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5" name="Google Shape;17705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6" name="Google Shape;17706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7" name="Google Shape;17707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8" name="Google Shape;17708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9" name="Google Shape;17709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0" name="Google Shape;17710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1" name="Google Shape;17711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2" name="Google Shape;17712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3" name="Google Shape;17713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4" name="Google Shape;17714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5" name="Google Shape;17715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16" name="Google Shape;17716;p57"/>
            <p:cNvSpPr/>
            <p:nvPr/>
          </p:nvSpPr>
          <p:spPr>
            <a:xfrm>
              <a:off x="2813226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rgbClr val="272626">
                <a:alpha val="2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7" name="Google Shape;17717;p57"/>
            <p:cNvSpPr/>
            <p:nvPr/>
          </p:nvSpPr>
          <p:spPr>
            <a:xfrm>
              <a:off x="287548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rgbClr val="272626">
                <a:alpha val="43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18" name="Google Shape;17718;p57"/>
          <p:cNvGrpSpPr/>
          <p:nvPr/>
        </p:nvGrpSpPr>
        <p:grpSpPr>
          <a:xfrm rot="5080180">
            <a:off x="211174" y="3912568"/>
            <a:ext cx="787667" cy="1050953"/>
            <a:chOff x="1133323" y="1478966"/>
            <a:chExt cx="787647" cy="1050927"/>
          </a:xfrm>
        </p:grpSpPr>
        <p:sp>
          <p:nvSpPr>
            <p:cNvPr id="17719" name="Google Shape;17719;p57"/>
            <p:cNvSpPr/>
            <p:nvPr/>
          </p:nvSpPr>
          <p:spPr>
            <a:xfrm>
              <a:off x="1263000" y="1757775"/>
              <a:ext cx="645300" cy="453650"/>
            </a:xfrm>
            <a:custGeom>
              <a:avLst/>
              <a:gdLst/>
              <a:ahLst/>
              <a:cxnLst/>
              <a:rect l="l" t="t" r="r" b="b"/>
              <a:pathLst>
                <a:path w="25812" h="18146" extrusionOk="0">
                  <a:moveTo>
                    <a:pt x="22151" y="0"/>
                  </a:moveTo>
                  <a:lnTo>
                    <a:pt x="24154" y="3035"/>
                  </a:lnTo>
                  <a:lnTo>
                    <a:pt x="25812" y="6977"/>
                  </a:lnTo>
                  <a:lnTo>
                    <a:pt x="24904" y="9730"/>
                  </a:lnTo>
                  <a:lnTo>
                    <a:pt x="22683" y="12452"/>
                  </a:lnTo>
                  <a:lnTo>
                    <a:pt x="20368" y="13985"/>
                  </a:lnTo>
                  <a:lnTo>
                    <a:pt x="18366" y="15393"/>
                  </a:lnTo>
                  <a:lnTo>
                    <a:pt x="12359" y="17458"/>
                  </a:lnTo>
                  <a:lnTo>
                    <a:pt x="2910" y="18146"/>
                  </a:lnTo>
                  <a:lnTo>
                    <a:pt x="251" y="16112"/>
                  </a:lnTo>
                  <a:lnTo>
                    <a:pt x="0" y="12984"/>
                  </a:lnTo>
                  <a:lnTo>
                    <a:pt x="1721" y="9261"/>
                  </a:lnTo>
                  <a:lnTo>
                    <a:pt x="11044" y="5381"/>
                  </a:lnTo>
                  <a:lnTo>
                    <a:pt x="19179" y="29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0" name="Google Shape;17720;p57"/>
            <p:cNvSpPr/>
            <p:nvPr/>
          </p:nvSpPr>
          <p:spPr>
            <a:xfrm>
              <a:off x="1162300" y="1478966"/>
              <a:ext cx="682241" cy="490582"/>
            </a:xfrm>
            <a:custGeom>
              <a:avLst/>
              <a:gdLst/>
              <a:ahLst/>
              <a:cxnLst/>
              <a:rect l="l" t="t" r="r" b="b"/>
              <a:pathLst>
                <a:path w="15068" h="10835" extrusionOk="0">
                  <a:moveTo>
                    <a:pt x="4812" y="690"/>
                  </a:moveTo>
                  <a:cubicBezTo>
                    <a:pt x="4823" y="690"/>
                    <a:pt x="4835" y="690"/>
                    <a:pt x="4846" y="691"/>
                  </a:cubicBezTo>
                  <a:cubicBezTo>
                    <a:pt x="5104" y="722"/>
                    <a:pt x="5268" y="926"/>
                    <a:pt x="5237" y="1176"/>
                  </a:cubicBezTo>
                  <a:cubicBezTo>
                    <a:pt x="5207" y="1377"/>
                    <a:pt x="5027" y="1536"/>
                    <a:pt x="4840" y="1536"/>
                  </a:cubicBezTo>
                  <a:cubicBezTo>
                    <a:pt x="4832" y="1536"/>
                    <a:pt x="4823" y="1536"/>
                    <a:pt x="4815" y="1535"/>
                  </a:cubicBezTo>
                  <a:cubicBezTo>
                    <a:pt x="4557" y="1512"/>
                    <a:pt x="4369" y="1332"/>
                    <a:pt x="4377" y="1097"/>
                  </a:cubicBezTo>
                  <a:cubicBezTo>
                    <a:pt x="4392" y="851"/>
                    <a:pt x="4571" y="690"/>
                    <a:pt x="4812" y="690"/>
                  </a:cubicBezTo>
                  <a:close/>
                  <a:moveTo>
                    <a:pt x="7045" y="706"/>
                  </a:moveTo>
                  <a:cubicBezTo>
                    <a:pt x="7316" y="706"/>
                    <a:pt x="7566" y="935"/>
                    <a:pt x="7573" y="1215"/>
                  </a:cubicBezTo>
                  <a:cubicBezTo>
                    <a:pt x="7581" y="1512"/>
                    <a:pt x="7386" y="1738"/>
                    <a:pt x="7104" y="1738"/>
                  </a:cubicBezTo>
                  <a:cubicBezTo>
                    <a:pt x="7098" y="1738"/>
                    <a:pt x="7092" y="1738"/>
                    <a:pt x="7086" y="1738"/>
                  </a:cubicBezTo>
                  <a:cubicBezTo>
                    <a:pt x="6751" y="1738"/>
                    <a:pt x="6487" y="1522"/>
                    <a:pt x="6479" y="1238"/>
                  </a:cubicBezTo>
                  <a:cubicBezTo>
                    <a:pt x="6463" y="972"/>
                    <a:pt x="6721" y="715"/>
                    <a:pt x="7018" y="707"/>
                  </a:cubicBezTo>
                  <a:cubicBezTo>
                    <a:pt x="7027" y="706"/>
                    <a:pt x="7036" y="706"/>
                    <a:pt x="7045" y="706"/>
                  </a:cubicBezTo>
                  <a:close/>
                  <a:moveTo>
                    <a:pt x="2911" y="1355"/>
                  </a:moveTo>
                  <a:cubicBezTo>
                    <a:pt x="2918" y="1355"/>
                    <a:pt x="2925" y="1355"/>
                    <a:pt x="2931" y="1355"/>
                  </a:cubicBezTo>
                  <a:cubicBezTo>
                    <a:pt x="3361" y="1371"/>
                    <a:pt x="3697" y="1660"/>
                    <a:pt x="3689" y="2035"/>
                  </a:cubicBezTo>
                  <a:cubicBezTo>
                    <a:pt x="3674" y="2410"/>
                    <a:pt x="3299" y="2754"/>
                    <a:pt x="2892" y="2754"/>
                  </a:cubicBezTo>
                  <a:cubicBezTo>
                    <a:pt x="2533" y="2746"/>
                    <a:pt x="2212" y="2395"/>
                    <a:pt x="2220" y="1996"/>
                  </a:cubicBezTo>
                  <a:cubicBezTo>
                    <a:pt x="2228" y="1596"/>
                    <a:pt x="2493" y="1355"/>
                    <a:pt x="2911" y="1355"/>
                  </a:cubicBezTo>
                  <a:close/>
                  <a:moveTo>
                    <a:pt x="930" y="2579"/>
                  </a:moveTo>
                  <a:cubicBezTo>
                    <a:pt x="945" y="2579"/>
                    <a:pt x="961" y="2580"/>
                    <a:pt x="978" y="2582"/>
                  </a:cubicBezTo>
                  <a:cubicBezTo>
                    <a:pt x="1157" y="2598"/>
                    <a:pt x="1282" y="2715"/>
                    <a:pt x="1275" y="2879"/>
                  </a:cubicBezTo>
                  <a:cubicBezTo>
                    <a:pt x="1275" y="3046"/>
                    <a:pt x="1134" y="3184"/>
                    <a:pt x="990" y="3184"/>
                  </a:cubicBezTo>
                  <a:cubicBezTo>
                    <a:pt x="986" y="3184"/>
                    <a:pt x="982" y="3184"/>
                    <a:pt x="978" y="3184"/>
                  </a:cubicBezTo>
                  <a:cubicBezTo>
                    <a:pt x="782" y="3168"/>
                    <a:pt x="642" y="3028"/>
                    <a:pt x="642" y="2863"/>
                  </a:cubicBezTo>
                  <a:cubicBezTo>
                    <a:pt x="642" y="2698"/>
                    <a:pt x="754" y="2579"/>
                    <a:pt x="930" y="2579"/>
                  </a:cubicBezTo>
                  <a:close/>
                  <a:moveTo>
                    <a:pt x="5541" y="1926"/>
                  </a:moveTo>
                  <a:cubicBezTo>
                    <a:pt x="5955" y="1934"/>
                    <a:pt x="6331" y="2293"/>
                    <a:pt x="6323" y="2637"/>
                  </a:cubicBezTo>
                  <a:cubicBezTo>
                    <a:pt x="6315" y="2973"/>
                    <a:pt x="5901" y="3325"/>
                    <a:pt x="5549" y="3325"/>
                  </a:cubicBezTo>
                  <a:cubicBezTo>
                    <a:pt x="5174" y="3325"/>
                    <a:pt x="4869" y="2996"/>
                    <a:pt x="4846" y="2598"/>
                  </a:cubicBezTo>
                  <a:cubicBezTo>
                    <a:pt x="4830" y="2199"/>
                    <a:pt x="5252" y="1926"/>
                    <a:pt x="5541" y="1926"/>
                  </a:cubicBezTo>
                  <a:close/>
                  <a:moveTo>
                    <a:pt x="9871" y="2684"/>
                  </a:moveTo>
                  <a:cubicBezTo>
                    <a:pt x="10105" y="2684"/>
                    <a:pt x="10316" y="2879"/>
                    <a:pt x="10339" y="3114"/>
                  </a:cubicBezTo>
                  <a:cubicBezTo>
                    <a:pt x="10355" y="3332"/>
                    <a:pt x="10175" y="3528"/>
                    <a:pt x="9925" y="3528"/>
                  </a:cubicBezTo>
                  <a:cubicBezTo>
                    <a:pt x="9644" y="3528"/>
                    <a:pt x="9449" y="3379"/>
                    <a:pt x="9441" y="3137"/>
                  </a:cubicBezTo>
                  <a:cubicBezTo>
                    <a:pt x="9425" y="2879"/>
                    <a:pt x="9613" y="2684"/>
                    <a:pt x="9871" y="2684"/>
                  </a:cubicBezTo>
                  <a:close/>
                  <a:moveTo>
                    <a:pt x="8037" y="2299"/>
                  </a:moveTo>
                  <a:cubicBezTo>
                    <a:pt x="8109" y="2299"/>
                    <a:pt x="8184" y="2310"/>
                    <a:pt x="8261" y="2332"/>
                  </a:cubicBezTo>
                  <a:cubicBezTo>
                    <a:pt x="8620" y="2449"/>
                    <a:pt x="8925" y="2817"/>
                    <a:pt x="8894" y="3215"/>
                  </a:cubicBezTo>
                  <a:cubicBezTo>
                    <a:pt x="8886" y="3575"/>
                    <a:pt x="8651" y="3879"/>
                    <a:pt x="8315" y="3965"/>
                  </a:cubicBezTo>
                  <a:cubicBezTo>
                    <a:pt x="8255" y="3980"/>
                    <a:pt x="8194" y="3987"/>
                    <a:pt x="8134" y="3987"/>
                  </a:cubicBezTo>
                  <a:cubicBezTo>
                    <a:pt x="7874" y="3987"/>
                    <a:pt x="7625" y="3853"/>
                    <a:pt x="7479" y="3606"/>
                  </a:cubicBezTo>
                  <a:cubicBezTo>
                    <a:pt x="7292" y="3301"/>
                    <a:pt x="7245" y="2996"/>
                    <a:pt x="7425" y="2676"/>
                  </a:cubicBezTo>
                  <a:cubicBezTo>
                    <a:pt x="7564" y="2433"/>
                    <a:pt x="7784" y="2299"/>
                    <a:pt x="8037" y="2299"/>
                  </a:cubicBezTo>
                  <a:close/>
                  <a:moveTo>
                    <a:pt x="1805" y="3636"/>
                  </a:moveTo>
                  <a:cubicBezTo>
                    <a:pt x="1813" y="3636"/>
                    <a:pt x="1821" y="3637"/>
                    <a:pt x="1829" y="3637"/>
                  </a:cubicBezTo>
                  <a:cubicBezTo>
                    <a:pt x="2095" y="3645"/>
                    <a:pt x="2384" y="3918"/>
                    <a:pt x="2400" y="4161"/>
                  </a:cubicBezTo>
                  <a:cubicBezTo>
                    <a:pt x="2415" y="4430"/>
                    <a:pt x="2149" y="4708"/>
                    <a:pt x="1887" y="4708"/>
                  </a:cubicBezTo>
                  <a:cubicBezTo>
                    <a:pt x="1884" y="4708"/>
                    <a:pt x="1880" y="4708"/>
                    <a:pt x="1876" y="4708"/>
                  </a:cubicBezTo>
                  <a:cubicBezTo>
                    <a:pt x="1540" y="4684"/>
                    <a:pt x="1290" y="4465"/>
                    <a:pt x="1290" y="4168"/>
                  </a:cubicBezTo>
                  <a:cubicBezTo>
                    <a:pt x="1290" y="3888"/>
                    <a:pt x="1533" y="3636"/>
                    <a:pt x="1805" y="3636"/>
                  </a:cubicBezTo>
                  <a:close/>
                  <a:moveTo>
                    <a:pt x="11410" y="3700"/>
                  </a:moveTo>
                  <a:cubicBezTo>
                    <a:pt x="11715" y="3700"/>
                    <a:pt x="11973" y="3965"/>
                    <a:pt x="11973" y="4262"/>
                  </a:cubicBezTo>
                  <a:cubicBezTo>
                    <a:pt x="11957" y="4497"/>
                    <a:pt x="11715" y="4731"/>
                    <a:pt x="11472" y="4731"/>
                  </a:cubicBezTo>
                  <a:cubicBezTo>
                    <a:pt x="11136" y="4731"/>
                    <a:pt x="10863" y="4497"/>
                    <a:pt x="10863" y="4208"/>
                  </a:cubicBezTo>
                  <a:cubicBezTo>
                    <a:pt x="10863" y="3926"/>
                    <a:pt x="11113" y="3700"/>
                    <a:pt x="11410" y="3700"/>
                  </a:cubicBezTo>
                  <a:close/>
                  <a:moveTo>
                    <a:pt x="4100" y="4017"/>
                  </a:moveTo>
                  <a:cubicBezTo>
                    <a:pt x="4314" y="4017"/>
                    <a:pt x="4528" y="4082"/>
                    <a:pt x="4736" y="4208"/>
                  </a:cubicBezTo>
                  <a:cubicBezTo>
                    <a:pt x="4908" y="4309"/>
                    <a:pt x="5041" y="4442"/>
                    <a:pt x="5143" y="4598"/>
                  </a:cubicBezTo>
                  <a:cubicBezTo>
                    <a:pt x="5276" y="4825"/>
                    <a:pt x="5323" y="5052"/>
                    <a:pt x="5237" y="5317"/>
                  </a:cubicBezTo>
                  <a:cubicBezTo>
                    <a:pt x="5050" y="5854"/>
                    <a:pt x="4565" y="6234"/>
                    <a:pt x="4046" y="6234"/>
                  </a:cubicBezTo>
                  <a:cubicBezTo>
                    <a:pt x="4021" y="6234"/>
                    <a:pt x="3996" y="6233"/>
                    <a:pt x="3971" y="6231"/>
                  </a:cubicBezTo>
                  <a:cubicBezTo>
                    <a:pt x="3377" y="6192"/>
                    <a:pt x="2916" y="5692"/>
                    <a:pt x="2955" y="5145"/>
                  </a:cubicBezTo>
                  <a:cubicBezTo>
                    <a:pt x="2931" y="4700"/>
                    <a:pt x="3166" y="4387"/>
                    <a:pt x="3541" y="4168"/>
                  </a:cubicBezTo>
                  <a:cubicBezTo>
                    <a:pt x="3726" y="4067"/>
                    <a:pt x="3914" y="4017"/>
                    <a:pt x="4100" y="4017"/>
                  </a:cubicBezTo>
                  <a:close/>
                  <a:moveTo>
                    <a:pt x="7409" y="4434"/>
                  </a:moveTo>
                  <a:cubicBezTo>
                    <a:pt x="7604" y="4434"/>
                    <a:pt x="7776" y="4497"/>
                    <a:pt x="7956" y="4583"/>
                  </a:cubicBezTo>
                  <a:cubicBezTo>
                    <a:pt x="8308" y="4778"/>
                    <a:pt x="8472" y="5091"/>
                    <a:pt x="8401" y="5473"/>
                  </a:cubicBezTo>
                  <a:cubicBezTo>
                    <a:pt x="8315" y="5927"/>
                    <a:pt x="8026" y="6255"/>
                    <a:pt x="7675" y="6278"/>
                  </a:cubicBezTo>
                  <a:cubicBezTo>
                    <a:pt x="7644" y="6281"/>
                    <a:pt x="7614" y="6282"/>
                    <a:pt x="7583" y="6282"/>
                  </a:cubicBezTo>
                  <a:cubicBezTo>
                    <a:pt x="7085" y="6282"/>
                    <a:pt x="6563" y="5983"/>
                    <a:pt x="6526" y="5380"/>
                  </a:cubicBezTo>
                  <a:cubicBezTo>
                    <a:pt x="6503" y="4864"/>
                    <a:pt x="6721" y="4614"/>
                    <a:pt x="7050" y="4497"/>
                  </a:cubicBezTo>
                  <a:cubicBezTo>
                    <a:pt x="7151" y="4458"/>
                    <a:pt x="7292" y="4458"/>
                    <a:pt x="7409" y="4434"/>
                  </a:cubicBezTo>
                  <a:close/>
                  <a:moveTo>
                    <a:pt x="10135" y="5312"/>
                  </a:moveTo>
                  <a:cubicBezTo>
                    <a:pt x="10523" y="5312"/>
                    <a:pt x="10848" y="5613"/>
                    <a:pt x="10855" y="6020"/>
                  </a:cubicBezTo>
                  <a:cubicBezTo>
                    <a:pt x="10863" y="6505"/>
                    <a:pt x="10488" y="6724"/>
                    <a:pt x="10128" y="6778"/>
                  </a:cubicBezTo>
                  <a:cubicBezTo>
                    <a:pt x="10077" y="6790"/>
                    <a:pt x="10025" y="6795"/>
                    <a:pt x="9974" y="6795"/>
                  </a:cubicBezTo>
                  <a:cubicBezTo>
                    <a:pt x="9815" y="6795"/>
                    <a:pt x="9659" y="6744"/>
                    <a:pt x="9511" y="6661"/>
                  </a:cubicBezTo>
                  <a:cubicBezTo>
                    <a:pt x="9136" y="6466"/>
                    <a:pt x="9066" y="6036"/>
                    <a:pt x="9339" y="5724"/>
                  </a:cubicBezTo>
                  <a:cubicBezTo>
                    <a:pt x="9511" y="5528"/>
                    <a:pt x="9706" y="5395"/>
                    <a:pt x="9956" y="5333"/>
                  </a:cubicBezTo>
                  <a:cubicBezTo>
                    <a:pt x="10017" y="5319"/>
                    <a:pt x="10077" y="5312"/>
                    <a:pt x="10135" y="5312"/>
                  </a:cubicBezTo>
                  <a:close/>
                  <a:moveTo>
                    <a:pt x="6189" y="6454"/>
                  </a:moveTo>
                  <a:cubicBezTo>
                    <a:pt x="6331" y="6454"/>
                    <a:pt x="6496" y="6604"/>
                    <a:pt x="6510" y="6747"/>
                  </a:cubicBezTo>
                  <a:cubicBezTo>
                    <a:pt x="6518" y="6888"/>
                    <a:pt x="6385" y="7044"/>
                    <a:pt x="6229" y="7060"/>
                  </a:cubicBezTo>
                  <a:cubicBezTo>
                    <a:pt x="6209" y="7063"/>
                    <a:pt x="6189" y="7065"/>
                    <a:pt x="6170" y="7065"/>
                  </a:cubicBezTo>
                  <a:cubicBezTo>
                    <a:pt x="6004" y="7065"/>
                    <a:pt x="5884" y="6947"/>
                    <a:pt x="5870" y="6778"/>
                  </a:cubicBezTo>
                  <a:cubicBezTo>
                    <a:pt x="5870" y="6614"/>
                    <a:pt x="5979" y="6489"/>
                    <a:pt x="6151" y="6458"/>
                  </a:cubicBezTo>
                  <a:cubicBezTo>
                    <a:pt x="6163" y="6455"/>
                    <a:pt x="6176" y="6454"/>
                    <a:pt x="6189" y="6454"/>
                  </a:cubicBezTo>
                  <a:close/>
                  <a:moveTo>
                    <a:pt x="1895" y="6349"/>
                  </a:moveTo>
                  <a:cubicBezTo>
                    <a:pt x="2306" y="6349"/>
                    <a:pt x="2767" y="6790"/>
                    <a:pt x="2775" y="7208"/>
                  </a:cubicBezTo>
                  <a:cubicBezTo>
                    <a:pt x="2791" y="7669"/>
                    <a:pt x="2447" y="8021"/>
                    <a:pt x="1994" y="8021"/>
                  </a:cubicBezTo>
                  <a:cubicBezTo>
                    <a:pt x="1989" y="8021"/>
                    <a:pt x="1984" y="8021"/>
                    <a:pt x="1979" y="8021"/>
                  </a:cubicBezTo>
                  <a:cubicBezTo>
                    <a:pt x="1510" y="8021"/>
                    <a:pt x="1181" y="7656"/>
                    <a:pt x="1197" y="7130"/>
                  </a:cubicBezTo>
                  <a:cubicBezTo>
                    <a:pt x="1197" y="6685"/>
                    <a:pt x="1486" y="6357"/>
                    <a:pt x="1884" y="6349"/>
                  </a:cubicBezTo>
                  <a:cubicBezTo>
                    <a:pt x="1888" y="6349"/>
                    <a:pt x="1891" y="6349"/>
                    <a:pt x="1895" y="6349"/>
                  </a:cubicBezTo>
                  <a:close/>
                  <a:moveTo>
                    <a:pt x="4669" y="7173"/>
                  </a:moveTo>
                  <a:cubicBezTo>
                    <a:pt x="5128" y="7173"/>
                    <a:pt x="5562" y="7645"/>
                    <a:pt x="5510" y="8068"/>
                  </a:cubicBezTo>
                  <a:cubicBezTo>
                    <a:pt x="5510" y="8466"/>
                    <a:pt x="5229" y="8795"/>
                    <a:pt x="4861" y="8849"/>
                  </a:cubicBezTo>
                  <a:cubicBezTo>
                    <a:pt x="4818" y="8857"/>
                    <a:pt x="4776" y="8860"/>
                    <a:pt x="4734" y="8860"/>
                  </a:cubicBezTo>
                  <a:cubicBezTo>
                    <a:pt x="4418" y="8860"/>
                    <a:pt x="4141" y="8659"/>
                    <a:pt x="4010" y="8341"/>
                  </a:cubicBezTo>
                  <a:cubicBezTo>
                    <a:pt x="3908" y="8099"/>
                    <a:pt x="3900" y="7865"/>
                    <a:pt x="4002" y="7622"/>
                  </a:cubicBezTo>
                  <a:cubicBezTo>
                    <a:pt x="4103" y="7349"/>
                    <a:pt x="4314" y="7208"/>
                    <a:pt x="4596" y="7177"/>
                  </a:cubicBezTo>
                  <a:cubicBezTo>
                    <a:pt x="4620" y="7174"/>
                    <a:pt x="4645" y="7173"/>
                    <a:pt x="4669" y="7173"/>
                  </a:cubicBezTo>
                  <a:close/>
                  <a:moveTo>
                    <a:pt x="5428" y="1"/>
                  </a:moveTo>
                  <a:cubicBezTo>
                    <a:pt x="5177" y="1"/>
                    <a:pt x="4924" y="14"/>
                    <a:pt x="4666" y="43"/>
                  </a:cubicBezTo>
                  <a:cubicBezTo>
                    <a:pt x="3439" y="175"/>
                    <a:pt x="2330" y="566"/>
                    <a:pt x="1361" y="1332"/>
                  </a:cubicBezTo>
                  <a:cubicBezTo>
                    <a:pt x="915" y="1684"/>
                    <a:pt x="524" y="2082"/>
                    <a:pt x="267" y="2590"/>
                  </a:cubicBezTo>
                  <a:cubicBezTo>
                    <a:pt x="368" y="2668"/>
                    <a:pt x="368" y="2785"/>
                    <a:pt x="337" y="2910"/>
                  </a:cubicBezTo>
                  <a:cubicBezTo>
                    <a:pt x="188" y="3442"/>
                    <a:pt x="181" y="3973"/>
                    <a:pt x="95" y="4512"/>
                  </a:cubicBezTo>
                  <a:cubicBezTo>
                    <a:pt x="32" y="4895"/>
                    <a:pt x="71" y="5286"/>
                    <a:pt x="79" y="5677"/>
                  </a:cubicBezTo>
                  <a:cubicBezTo>
                    <a:pt x="79" y="5708"/>
                    <a:pt x="126" y="5747"/>
                    <a:pt x="157" y="5786"/>
                  </a:cubicBezTo>
                  <a:cubicBezTo>
                    <a:pt x="220" y="5716"/>
                    <a:pt x="267" y="5630"/>
                    <a:pt x="345" y="5575"/>
                  </a:cubicBezTo>
                  <a:cubicBezTo>
                    <a:pt x="423" y="5522"/>
                    <a:pt x="508" y="5498"/>
                    <a:pt x="590" y="5498"/>
                  </a:cubicBezTo>
                  <a:cubicBezTo>
                    <a:pt x="808" y="5498"/>
                    <a:pt x="1005" y="5671"/>
                    <a:pt x="1017" y="5927"/>
                  </a:cubicBezTo>
                  <a:cubicBezTo>
                    <a:pt x="1040" y="6208"/>
                    <a:pt x="892" y="6349"/>
                    <a:pt x="617" y="6349"/>
                  </a:cubicBezTo>
                  <a:cubicBezTo>
                    <a:pt x="610" y="6349"/>
                    <a:pt x="602" y="6349"/>
                    <a:pt x="595" y="6349"/>
                  </a:cubicBezTo>
                  <a:cubicBezTo>
                    <a:pt x="384" y="6349"/>
                    <a:pt x="243" y="6239"/>
                    <a:pt x="149" y="6067"/>
                  </a:cubicBezTo>
                  <a:cubicBezTo>
                    <a:pt x="1" y="6333"/>
                    <a:pt x="79" y="6607"/>
                    <a:pt x="110" y="6880"/>
                  </a:cubicBezTo>
                  <a:cubicBezTo>
                    <a:pt x="157" y="7286"/>
                    <a:pt x="220" y="7708"/>
                    <a:pt x="267" y="8115"/>
                  </a:cubicBezTo>
                  <a:cubicBezTo>
                    <a:pt x="431" y="8146"/>
                    <a:pt x="540" y="8248"/>
                    <a:pt x="587" y="8404"/>
                  </a:cubicBezTo>
                  <a:cubicBezTo>
                    <a:pt x="650" y="8560"/>
                    <a:pt x="509" y="8646"/>
                    <a:pt x="439" y="8756"/>
                  </a:cubicBezTo>
                  <a:cubicBezTo>
                    <a:pt x="517" y="8990"/>
                    <a:pt x="587" y="9209"/>
                    <a:pt x="665" y="9443"/>
                  </a:cubicBezTo>
                  <a:cubicBezTo>
                    <a:pt x="704" y="9545"/>
                    <a:pt x="743" y="9654"/>
                    <a:pt x="845" y="9709"/>
                  </a:cubicBezTo>
                  <a:cubicBezTo>
                    <a:pt x="907" y="9654"/>
                    <a:pt x="986" y="9592"/>
                    <a:pt x="1056" y="9537"/>
                  </a:cubicBezTo>
                  <a:cubicBezTo>
                    <a:pt x="1275" y="9357"/>
                    <a:pt x="1517" y="9310"/>
                    <a:pt x="1790" y="9310"/>
                  </a:cubicBezTo>
                  <a:cubicBezTo>
                    <a:pt x="1793" y="9310"/>
                    <a:pt x="1796" y="9310"/>
                    <a:pt x="1799" y="9310"/>
                  </a:cubicBezTo>
                  <a:cubicBezTo>
                    <a:pt x="2156" y="9310"/>
                    <a:pt x="2570" y="9822"/>
                    <a:pt x="2376" y="10256"/>
                  </a:cubicBezTo>
                  <a:cubicBezTo>
                    <a:pt x="2306" y="10412"/>
                    <a:pt x="2197" y="10537"/>
                    <a:pt x="2056" y="10639"/>
                  </a:cubicBezTo>
                  <a:cubicBezTo>
                    <a:pt x="2064" y="10725"/>
                    <a:pt x="2095" y="10803"/>
                    <a:pt x="2181" y="10811"/>
                  </a:cubicBezTo>
                  <a:cubicBezTo>
                    <a:pt x="2316" y="10825"/>
                    <a:pt x="2451" y="10834"/>
                    <a:pt x="2584" y="10834"/>
                  </a:cubicBezTo>
                  <a:cubicBezTo>
                    <a:pt x="2954" y="10834"/>
                    <a:pt x="3315" y="10765"/>
                    <a:pt x="3642" y="10553"/>
                  </a:cubicBezTo>
                  <a:cubicBezTo>
                    <a:pt x="3556" y="10514"/>
                    <a:pt x="3471" y="10475"/>
                    <a:pt x="3400" y="10412"/>
                  </a:cubicBezTo>
                  <a:cubicBezTo>
                    <a:pt x="3252" y="10287"/>
                    <a:pt x="3220" y="10068"/>
                    <a:pt x="3314" y="9904"/>
                  </a:cubicBezTo>
                  <a:cubicBezTo>
                    <a:pt x="3406" y="9761"/>
                    <a:pt x="3535" y="9693"/>
                    <a:pt x="3694" y="9693"/>
                  </a:cubicBezTo>
                  <a:cubicBezTo>
                    <a:pt x="3725" y="9693"/>
                    <a:pt x="3757" y="9696"/>
                    <a:pt x="3791" y="9701"/>
                  </a:cubicBezTo>
                  <a:cubicBezTo>
                    <a:pt x="3986" y="9732"/>
                    <a:pt x="4088" y="9818"/>
                    <a:pt x="4127" y="10029"/>
                  </a:cubicBezTo>
                  <a:cubicBezTo>
                    <a:pt x="4135" y="10107"/>
                    <a:pt x="4135" y="10186"/>
                    <a:pt x="4135" y="10264"/>
                  </a:cubicBezTo>
                  <a:cubicBezTo>
                    <a:pt x="4153" y="10267"/>
                    <a:pt x="4170" y="10268"/>
                    <a:pt x="4187" y="10268"/>
                  </a:cubicBezTo>
                  <a:cubicBezTo>
                    <a:pt x="4295" y="10268"/>
                    <a:pt x="4384" y="10207"/>
                    <a:pt x="4479" y="10146"/>
                  </a:cubicBezTo>
                  <a:cubicBezTo>
                    <a:pt x="5104" y="9732"/>
                    <a:pt x="5729" y="9326"/>
                    <a:pt x="6346" y="8912"/>
                  </a:cubicBezTo>
                  <a:cubicBezTo>
                    <a:pt x="6542" y="8779"/>
                    <a:pt x="6745" y="8662"/>
                    <a:pt x="6956" y="8576"/>
                  </a:cubicBezTo>
                  <a:cubicBezTo>
                    <a:pt x="6932" y="8505"/>
                    <a:pt x="6901" y="8427"/>
                    <a:pt x="6870" y="8365"/>
                  </a:cubicBezTo>
                  <a:cubicBezTo>
                    <a:pt x="6792" y="8138"/>
                    <a:pt x="6854" y="7943"/>
                    <a:pt x="7026" y="7787"/>
                  </a:cubicBezTo>
                  <a:cubicBezTo>
                    <a:pt x="7123" y="7695"/>
                    <a:pt x="7230" y="7649"/>
                    <a:pt x="7350" y="7649"/>
                  </a:cubicBezTo>
                  <a:cubicBezTo>
                    <a:pt x="7434" y="7649"/>
                    <a:pt x="7523" y="7671"/>
                    <a:pt x="7620" y="7716"/>
                  </a:cubicBezTo>
                  <a:cubicBezTo>
                    <a:pt x="7729" y="7763"/>
                    <a:pt x="7808" y="7833"/>
                    <a:pt x="7870" y="7919"/>
                  </a:cubicBezTo>
                  <a:cubicBezTo>
                    <a:pt x="7894" y="7923"/>
                    <a:pt x="7918" y="7925"/>
                    <a:pt x="7941" y="7925"/>
                  </a:cubicBezTo>
                  <a:cubicBezTo>
                    <a:pt x="8111" y="7925"/>
                    <a:pt x="8249" y="7831"/>
                    <a:pt x="8394" y="7755"/>
                  </a:cubicBezTo>
                  <a:cubicBezTo>
                    <a:pt x="9222" y="7325"/>
                    <a:pt x="10082" y="6966"/>
                    <a:pt x="10972" y="6693"/>
                  </a:cubicBezTo>
                  <a:cubicBezTo>
                    <a:pt x="11254" y="6607"/>
                    <a:pt x="11527" y="6513"/>
                    <a:pt x="11816" y="6427"/>
                  </a:cubicBezTo>
                  <a:cubicBezTo>
                    <a:pt x="11816" y="6419"/>
                    <a:pt x="11824" y="6396"/>
                    <a:pt x="11832" y="6388"/>
                  </a:cubicBezTo>
                  <a:cubicBezTo>
                    <a:pt x="12020" y="6064"/>
                    <a:pt x="12299" y="5869"/>
                    <a:pt x="12652" y="5869"/>
                  </a:cubicBezTo>
                  <a:cubicBezTo>
                    <a:pt x="12828" y="5869"/>
                    <a:pt x="13021" y="5917"/>
                    <a:pt x="13231" y="6020"/>
                  </a:cubicBezTo>
                  <a:lnTo>
                    <a:pt x="13465" y="6161"/>
                  </a:lnTo>
                  <a:cubicBezTo>
                    <a:pt x="13989" y="6161"/>
                    <a:pt x="14528" y="6153"/>
                    <a:pt x="15067" y="6153"/>
                  </a:cubicBezTo>
                  <a:cubicBezTo>
                    <a:pt x="14880" y="5864"/>
                    <a:pt x="14645" y="5606"/>
                    <a:pt x="14419" y="5356"/>
                  </a:cubicBezTo>
                  <a:cubicBezTo>
                    <a:pt x="13746" y="4598"/>
                    <a:pt x="13028" y="3887"/>
                    <a:pt x="12270" y="3207"/>
                  </a:cubicBezTo>
                  <a:cubicBezTo>
                    <a:pt x="11449" y="2465"/>
                    <a:pt x="10582" y="1777"/>
                    <a:pt x="9613" y="1230"/>
                  </a:cubicBezTo>
                  <a:cubicBezTo>
                    <a:pt x="8301" y="481"/>
                    <a:pt x="6921" y="1"/>
                    <a:pt x="5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1" name="Google Shape;17721;p57"/>
            <p:cNvSpPr/>
            <p:nvPr/>
          </p:nvSpPr>
          <p:spPr>
            <a:xfrm>
              <a:off x="1133323" y="1596187"/>
              <a:ext cx="787647" cy="630716"/>
            </a:xfrm>
            <a:custGeom>
              <a:avLst/>
              <a:gdLst/>
              <a:ahLst/>
              <a:cxnLst/>
              <a:rect l="l" t="t" r="r" b="b"/>
              <a:pathLst>
                <a:path w="17396" h="13930" extrusionOk="0">
                  <a:moveTo>
                    <a:pt x="15412" y="4587"/>
                  </a:moveTo>
                  <a:cubicBezTo>
                    <a:pt x="15578" y="4587"/>
                    <a:pt x="15763" y="4729"/>
                    <a:pt x="15785" y="4893"/>
                  </a:cubicBezTo>
                  <a:cubicBezTo>
                    <a:pt x="15793" y="5033"/>
                    <a:pt x="15645" y="5198"/>
                    <a:pt x="15512" y="5205"/>
                  </a:cubicBezTo>
                  <a:cubicBezTo>
                    <a:pt x="15497" y="5208"/>
                    <a:pt x="15482" y="5210"/>
                    <a:pt x="15467" y="5210"/>
                  </a:cubicBezTo>
                  <a:cubicBezTo>
                    <a:pt x="15315" y="5210"/>
                    <a:pt x="15159" y="5074"/>
                    <a:pt x="15152" y="4932"/>
                  </a:cubicBezTo>
                  <a:cubicBezTo>
                    <a:pt x="15137" y="4744"/>
                    <a:pt x="15230" y="4611"/>
                    <a:pt x="15387" y="4588"/>
                  </a:cubicBezTo>
                  <a:cubicBezTo>
                    <a:pt x="15395" y="4587"/>
                    <a:pt x="15404" y="4587"/>
                    <a:pt x="15412" y="4587"/>
                  </a:cubicBezTo>
                  <a:close/>
                  <a:moveTo>
                    <a:pt x="10370" y="4768"/>
                  </a:moveTo>
                  <a:cubicBezTo>
                    <a:pt x="10682" y="4768"/>
                    <a:pt x="10901" y="5073"/>
                    <a:pt x="10784" y="5330"/>
                  </a:cubicBezTo>
                  <a:cubicBezTo>
                    <a:pt x="10715" y="5500"/>
                    <a:pt x="10565" y="5599"/>
                    <a:pt x="10408" y="5599"/>
                  </a:cubicBezTo>
                  <a:cubicBezTo>
                    <a:pt x="10369" y="5599"/>
                    <a:pt x="10330" y="5593"/>
                    <a:pt x="10292" y="5580"/>
                  </a:cubicBezTo>
                  <a:cubicBezTo>
                    <a:pt x="10034" y="5487"/>
                    <a:pt x="9885" y="5315"/>
                    <a:pt x="9901" y="5119"/>
                  </a:cubicBezTo>
                  <a:cubicBezTo>
                    <a:pt x="9924" y="4901"/>
                    <a:pt x="10120" y="4768"/>
                    <a:pt x="10370" y="4768"/>
                  </a:cubicBezTo>
                  <a:close/>
                  <a:moveTo>
                    <a:pt x="6757" y="6758"/>
                  </a:moveTo>
                  <a:cubicBezTo>
                    <a:pt x="6766" y="6758"/>
                    <a:pt x="6774" y="6759"/>
                    <a:pt x="6783" y="6760"/>
                  </a:cubicBezTo>
                  <a:cubicBezTo>
                    <a:pt x="6978" y="6776"/>
                    <a:pt x="7096" y="6909"/>
                    <a:pt x="7088" y="7089"/>
                  </a:cubicBezTo>
                  <a:cubicBezTo>
                    <a:pt x="7080" y="7276"/>
                    <a:pt x="6971" y="7386"/>
                    <a:pt x="6806" y="7386"/>
                  </a:cubicBezTo>
                  <a:cubicBezTo>
                    <a:pt x="6635" y="7386"/>
                    <a:pt x="6447" y="7221"/>
                    <a:pt x="6463" y="7081"/>
                  </a:cubicBezTo>
                  <a:cubicBezTo>
                    <a:pt x="6485" y="6920"/>
                    <a:pt x="6624" y="6758"/>
                    <a:pt x="6757" y="6758"/>
                  </a:cubicBezTo>
                  <a:close/>
                  <a:moveTo>
                    <a:pt x="2972" y="8714"/>
                  </a:moveTo>
                  <a:cubicBezTo>
                    <a:pt x="3140" y="8714"/>
                    <a:pt x="3301" y="8787"/>
                    <a:pt x="3454" y="8886"/>
                  </a:cubicBezTo>
                  <a:cubicBezTo>
                    <a:pt x="3642" y="9019"/>
                    <a:pt x="3759" y="9199"/>
                    <a:pt x="3798" y="9425"/>
                  </a:cubicBezTo>
                  <a:cubicBezTo>
                    <a:pt x="3871" y="9910"/>
                    <a:pt x="3521" y="10282"/>
                    <a:pt x="3073" y="10282"/>
                  </a:cubicBezTo>
                  <a:cubicBezTo>
                    <a:pt x="2994" y="10282"/>
                    <a:pt x="2912" y="10270"/>
                    <a:pt x="2829" y="10246"/>
                  </a:cubicBezTo>
                  <a:cubicBezTo>
                    <a:pt x="2665" y="10199"/>
                    <a:pt x="2516" y="10121"/>
                    <a:pt x="2399" y="9996"/>
                  </a:cubicBezTo>
                  <a:cubicBezTo>
                    <a:pt x="2227" y="9808"/>
                    <a:pt x="2204" y="9746"/>
                    <a:pt x="2204" y="9495"/>
                  </a:cubicBezTo>
                  <a:cubicBezTo>
                    <a:pt x="2188" y="9144"/>
                    <a:pt x="2423" y="8956"/>
                    <a:pt x="2673" y="8800"/>
                  </a:cubicBezTo>
                  <a:cubicBezTo>
                    <a:pt x="2774" y="8739"/>
                    <a:pt x="2874" y="8714"/>
                    <a:pt x="2972" y="8714"/>
                  </a:cubicBezTo>
                  <a:close/>
                  <a:moveTo>
                    <a:pt x="907" y="1"/>
                  </a:moveTo>
                  <a:cubicBezTo>
                    <a:pt x="680" y="345"/>
                    <a:pt x="539" y="712"/>
                    <a:pt x="430" y="1079"/>
                  </a:cubicBezTo>
                  <a:cubicBezTo>
                    <a:pt x="195" y="1861"/>
                    <a:pt x="117" y="2674"/>
                    <a:pt x="78" y="3486"/>
                  </a:cubicBezTo>
                  <a:cubicBezTo>
                    <a:pt x="0" y="5205"/>
                    <a:pt x="47" y="6917"/>
                    <a:pt x="352" y="8612"/>
                  </a:cubicBezTo>
                  <a:cubicBezTo>
                    <a:pt x="508" y="9519"/>
                    <a:pt x="711" y="10418"/>
                    <a:pt x="1102" y="11261"/>
                  </a:cubicBezTo>
                  <a:cubicBezTo>
                    <a:pt x="1477" y="12051"/>
                    <a:pt x="1993" y="12723"/>
                    <a:pt x="2735" y="13207"/>
                  </a:cubicBezTo>
                  <a:cubicBezTo>
                    <a:pt x="3438" y="13653"/>
                    <a:pt x="4212" y="13871"/>
                    <a:pt x="5033" y="13918"/>
                  </a:cubicBezTo>
                  <a:cubicBezTo>
                    <a:pt x="5163" y="13926"/>
                    <a:pt x="5293" y="13929"/>
                    <a:pt x="5423" y="13929"/>
                  </a:cubicBezTo>
                  <a:cubicBezTo>
                    <a:pt x="6119" y="13929"/>
                    <a:pt x="6809" y="13829"/>
                    <a:pt x="7494" y="13684"/>
                  </a:cubicBezTo>
                  <a:cubicBezTo>
                    <a:pt x="8237" y="13520"/>
                    <a:pt x="8979" y="13332"/>
                    <a:pt x="9721" y="13153"/>
                  </a:cubicBezTo>
                  <a:cubicBezTo>
                    <a:pt x="9768" y="13059"/>
                    <a:pt x="9862" y="12957"/>
                    <a:pt x="9698" y="12879"/>
                  </a:cubicBezTo>
                  <a:cubicBezTo>
                    <a:pt x="9291" y="12957"/>
                    <a:pt x="8869" y="13035"/>
                    <a:pt x="8455" y="13106"/>
                  </a:cubicBezTo>
                  <a:cubicBezTo>
                    <a:pt x="8002" y="13184"/>
                    <a:pt x="7541" y="13254"/>
                    <a:pt x="7072" y="13262"/>
                  </a:cubicBezTo>
                  <a:cubicBezTo>
                    <a:pt x="6996" y="13264"/>
                    <a:pt x="6921" y="13264"/>
                    <a:pt x="6846" y="13264"/>
                  </a:cubicBezTo>
                  <a:cubicBezTo>
                    <a:pt x="6713" y="13264"/>
                    <a:pt x="6581" y="13263"/>
                    <a:pt x="6449" y="13263"/>
                  </a:cubicBezTo>
                  <a:cubicBezTo>
                    <a:pt x="6329" y="13263"/>
                    <a:pt x="6209" y="13264"/>
                    <a:pt x="6088" y="13270"/>
                  </a:cubicBezTo>
                  <a:cubicBezTo>
                    <a:pt x="6043" y="13273"/>
                    <a:pt x="5998" y="13274"/>
                    <a:pt x="5954" y="13274"/>
                  </a:cubicBezTo>
                  <a:cubicBezTo>
                    <a:pt x="5666" y="13274"/>
                    <a:pt x="5390" y="13213"/>
                    <a:pt x="5119" y="13145"/>
                  </a:cubicBezTo>
                  <a:cubicBezTo>
                    <a:pt x="4665" y="13035"/>
                    <a:pt x="4290" y="12817"/>
                    <a:pt x="4017" y="12410"/>
                  </a:cubicBezTo>
                  <a:cubicBezTo>
                    <a:pt x="3689" y="11941"/>
                    <a:pt x="3649" y="11465"/>
                    <a:pt x="3884" y="10957"/>
                  </a:cubicBezTo>
                  <a:cubicBezTo>
                    <a:pt x="4017" y="10683"/>
                    <a:pt x="4181" y="10441"/>
                    <a:pt x="4376" y="10214"/>
                  </a:cubicBezTo>
                  <a:cubicBezTo>
                    <a:pt x="4806" y="9738"/>
                    <a:pt x="5306" y="9339"/>
                    <a:pt x="5837" y="8988"/>
                  </a:cubicBezTo>
                  <a:cubicBezTo>
                    <a:pt x="6541" y="8526"/>
                    <a:pt x="7268" y="8097"/>
                    <a:pt x="8026" y="7737"/>
                  </a:cubicBezTo>
                  <a:cubicBezTo>
                    <a:pt x="9112" y="7214"/>
                    <a:pt x="10245" y="6839"/>
                    <a:pt x="11425" y="6589"/>
                  </a:cubicBezTo>
                  <a:cubicBezTo>
                    <a:pt x="11909" y="6495"/>
                    <a:pt x="12386" y="6432"/>
                    <a:pt x="12855" y="6346"/>
                  </a:cubicBezTo>
                  <a:cubicBezTo>
                    <a:pt x="12929" y="6333"/>
                    <a:pt x="13008" y="6329"/>
                    <a:pt x="13089" y="6329"/>
                  </a:cubicBezTo>
                  <a:cubicBezTo>
                    <a:pt x="13165" y="6329"/>
                    <a:pt x="13242" y="6332"/>
                    <a:pt x="13319" y="6332"/>
                  </a:cubicBezTo>
                  <a:cubicBezTo>
                    <a:pt x="13349" y="6332"/>
                    <a:pt x="13380" y="6332"/>
                    <a:pt x="13410" y="6331"/>
                  </a:cubicBezTo>
                  <a:cubicBezTo>
                    <a:pt x="13467" y="6331"/>
                    <a:pt x="13525" y="6332"/>
                    <a:pt x="13583" y="6332"/>
                  </a:cubicBezTo>
                  <a:cubicBezTo>
                    <a:pt x="13712" y="6332"/>
                    <a:pt x="13840" y="6325"/>
                    <a:pt x="13964" y="6276"/>
                  </a:cubicBezTo>
                  <a:cubicBezTo>
                    <a:pt x="13996" y="6268"/>
                    <a:pt x="14027" y="6260"/>
                    <a:pt x="14058" y="6260"/>
                  </a:cubicBezTo>
                  <a:cubicBezTo>
                    <a:pt x="14558" y="6331"/>
                    <a:pt x="15090" y="6331"/>
                    <a:pt x="15535" y="6620"/>
                  </a:cubicBezTo>
                  <a:cubicBezTo>
                    <a:pt x="15887" y="6854"/>
                    <a:pt x="16145" y="7159"/>
                    <a:pt x="16238" y="7581"/>
                  </a:cubicBezTo>
                  <a:cubicBezTo>
                    <a:pt x="16278" y="7753"/>
                    <a:pt x="16293" y="7917"/>
                    <a:pt x="16238" y="8089"/>
                  </a:cubicBezTo>
                  <a:cubicBezTo>
                    <a:pt x="16153" y="8401"/>
                    <a:pt x="16035" y="8691"/>
                    <a:pt x="15848" y="8933"/>
                  </a:cubicBezTo>
                  <a:cubicBezTo>
                    <a:pt x="15527" y="9378"/>
                    <a:pt x="15176" y="9785"/>
                    <a:pt x="14738" y="10128"/>
                  </a:cubicBezTo>
                  <a:cubicBezTo>
                    <a:pt x="14418" y="10371"/>
                    <a:pt x="14121" y="10636"/>
                    <a:pt x="13793" y="10879"/>
                  </a:cubicBezTo>
                  <a:cubicBezTo>
                    <a:pt x="13527" y="11074"/>
                    <a:pt x="13261" y="11269"/>
                    <a:pt x="12972" y="11426"/>
                  </a:cubicBezTo>
                  <a:cubicBezTo>
                    <a:pt x="12870" y="11472"/>
                    <a:pt x="12792" y="11551"/>
                    <a:pt x="12706" y="11621"/>
                  </a:cubicBezTo>
                  <a:cubicBezTo>
                    <a:pt x="12730" y="11824"/>
                    <a:pt x="12769" y="12019"/>
                    <a:pt x="13011" y="12074"/>
                  </a:cubicBezTo>
                  <a:cubicBezTo>
                    <a:pt x="13886" y="11699"/>
                    <a:pt x="14699" y="11199"/>
                    <a:pt x="15434" y="10597"/>
                  </a:cubicBezTo>
                  <a:cubicBezTo>
                    <a:pt x="15973" y="10160"/>
                    <a:pt x="16442" y="9660"/>
                    <a:pt x="16778" y="9050"/>
                  </a:cubicBezTo>
                  <a:cubicBezTo>
                    <a:pt x="17200" y="8300"/>
                    <a:pt x="17395" y="7503"/>
                    <a:pt x="17247" y="6628"/>
                  </a:cubicBezTo>
                  <a:cubicBezTo>
                    <a:pt x="17043" y="5440"/>
                    <a:pt x="16481" y="4440"/>
                    <a:pt x="15715" y="3533"/>
                  </a:cubicBezTo>
                  <a:cubicBezTo>
                    <a:pt x="15191" y="3533"/>
                    <a:pt x="14652" y="3541"/>
                    <a:pt x="14113" y="3541"/>
                  </a:cubicBezTo>
                  <a:cubicBezTo>
                    <a:pt x="14371" y="3877"/>
                    <a:pt x="14386" y="4229"/>
                    <a:pt x="14230" y="4596"/>
                  </a:cubicBezTo>
                  <a:cubicBezTo>
                    <a:pt x="14097" y="4930"/>
                    <a:pt x="13798" y="5121"/>
                    <a:pt x="13465" y="5121"/>
                  </a:cubicBezTo>
                  <a:cubicBezTo>
                    <a:pt x="13408" y="5121"/>
                    <a:pt x="13351" y="5115"/>
                    <a:pt x="13292" y="5104"/>
                  </a:cubicBezTo>
                  <a:cubicBezTo>
                    <a:pt x="12753" y="5002"/>
                    <a:pt x="12441" y="4611"/>
                    <a:pt x="12441" y="4049"/>
                  </a:cubicBezTo>
                  <a:cubicBezTo>
                    <a:pt x="12441" y="3979"/>
                    <a:pt x="12456" y="3893"/>
                    <a:pt x="12456" y="3822"/>
                  </a:cubicBezTo>
                  <a:lnTo>
                    <a:pt x="12456" y="3822"/>
                  </a:lnTo>
                  <a:cubicBezTo>
                    <a:pt x="12167" y="3908"/>
                    <a:pt x="11894" y="3994"/>
                    <a:pt x="11612" y="4080"/>
                  </a:cubicBezTo>
                  <a:cubicBezTo>
                    <a:pt x="10722" y="4369"/>
                    <a:pt x="9862" y="4721"/>
                    <a:pt x="9034" y="5151"/>
                  </a:cubicBezTo>
                  <a:cubicBezTo>
                    <a:pt x="8881" y="5223"/>
                    <a:pt x="8728" y="5316"/>
                    <a:pt x="8550" y="5316"/>
                  </a:cubicBezTo>
                  <a:cubicBezTo>
                    <a:pt x="8537" y="5316"/>
                    <a:pt x="8524" y="5316"/>
                    <a:pt x="8510" y="5315"/>
                  </a:cubicBezTo>
                  <a:lnTo>
                    <a:pt x="8510" y="5315"/>
                  </a:lnTo>
                  <a:cubicBezTo>
                    <a:pt x="8526" y="5369"/>
                    <a:pt x="8565" y="5432"/>
                    <a:pt x="8573" y="5487"/>
                  </a:cubicBezTo>
                  <a:cubicBezTo>
                    <a:pt x="8635" y="5838"/>
                    <a:pt x="8440" y="6057"/>
                    <a:pt x="8096" y="6073"/>
                  </a:cubicBezTo>
                  <a:cubicBezTo>
                    <a:pt x="8080" y="6074"/>
                    <a:pt x="8065" y="6075"/>
                    <a:pt x="8051" y="6075"/>
                  </a:cubicBezTo>
                  <a:cubicBezTo>
                    <a:pt x="7885" y="6075"/>
                    <a:pt x="7754" y="6000"/>
                    <a:pt x="7596" y="5971"/>
                  </a:cubicBezTo>
                  <a:cubicBezTo>
                    <a:pt x="7385" y="6057"/>
                    <a:pt x="7182" y="6174"/>
                    <a:pt x="6986" y="6299"/>
                  </a:cubicBezTo>
                  <a:cubicBezTo>
                    <a:pt x="6361" y="6721"/>
                    <a:pt x="5736" y="7120"/>
                    <a:pt x="5119" y="7542"/>
                  </a:cubicBezTo>
                  <a:cubicBezTo>
                    <a:pt x="5022" y="7611"/>
                    <a:pt x="4937" y="7662"/>
                    <a:pt x="4822" y="7662"/>
                  </a:cubicBezTo>
                  <a:cubicBezTo>
                    <a:pt x="4807" y="7662"/>
                    <a:pt x="4791" y="7661"/>
                    <a:pt x="4775" y="7659"/>
                  </a:cubicBezTo>
                  <a:cubicBezTo>
                    <a:pt x="4689" y="7894"/>
                    <a:pt x="4493" y="7948"/>
                    <a:pt x="4275" y="7948"/>
                  </a:cubicBezTo>
                  <a:cubicBezTo>
                    <a:pt x="3944" y="8168"/>
                    <a:pt x="3584" y="8234"/>
                    <a:pt x="3209" y="8234"/>
                  </a:cubicBezTo>
                  <a:cubicBezTo>
                    <a:pt x="3079" y="8234"/>
                    <a:pt x="2947" y="8226"/>
                    <a:pt x="2813" y="8214"/>
                  </a:cubicBezTo>
                  <a:cubicBezTo>
                    <a:pt x="2727" y="8206"/>
                    <a:pt x="2696" y="8120"/>
                    <a:pt x="2688" y="8042"/>
                  </a:cubicBezTo>
                  <a:cubicBezTo>
                    <a:pt x="2535" y="8119"/>
                    <a:pt x="2371" y="8135"/>
                    <a:pt x="2208" y="8135"/>
                  </a:cubicBezTo>
                  <a:cubicBezTo>
                    <a:pt x="2123" y="8135"/>
                    <a:pt x="2037" y="8131"/>
                    <a:pt x="1954" y="8128"/>
                  </a:cubicBezTo>
                  <a:cubicBezTo>
                    <a:pt x="1852" y="8128"/>
                    <a:pt x="1774" y="8089"/>
                    <a:pt x="1696" y="8026"/>
                  </a:cubicBezTo>
                  <a:cubicBezTo>
                    <a:pt x="1344" y="7776"/>
                    <a:pt x="1297" y="7573"/>
                    <a:pt x="1477" y="7104"/>
                  </a:cubicBezTo>
                  <a:cubicBezTo>
                    <a:pt x="1368" y="7042"/>
                    <a:pt x="1336" y="6932"/>
                    <a:pt x="1297" y="6839"/>
                  </a:cubicBezTo>
                  <a:cubicBezTo>
                    <a:pt x="1219" y="6612"/>
                    <a:pt x="1149" y="6378"/>
                    <a:pt x="1071" y="6143"/>
                  </a:cubicBezTo>
                  <a:cubicBezTo>
                    <a:pt x="1047" y="6151"/>
                    <a:pt x="1016" y="6151"/>
                    <a:pt x="985" y="6151"/>
                  </a:cubicBezTo>
                  <a:cubicBezTo>
                    <a:pt x="735" y="6135"/>
                    <a:pt x="641" y="6073"/>
                    <a:pt x="625" y="5901"/>
                  </a:cubicBezTo>
                  <a:cubicBezTo>
                    <a:pt x="594" y="5698"/>
                    <a:pt x="641" y="5635"/>
                    <a:pt x="907" y="5510"/>
                  </a:cubicBezTo>
                  <a:cubicBezTo>
                    <a:pt x="844" y="5096"/>
                    <a:pt x="797" y="4682"/>
                    <a:pt x="750" y="4268"/>
                  </a:cubicBezTo>
                  <a:cubicBezTo>
                    <a:pt x="711" y="3994"/>
                    <a:pt x="633" y="3721"/>
                    <a:pt x="789" y="3455"/>
                  </a:cubicBezTo>
                  <a:cubicBezTo>
                    <a:pt x="789" y="3369"/>
                    <a:pt x="797" y="3275"/>
                    <a:pt x="797" y="3174"/>
                  </a:cubicBezTo>
                  <a:cubicBezTo>
                    <a:pt x="766" y="3142"/>
                    <a:pt x="719" y="3103"/>
                    <a:pt x="719" y="3064"/>
                  </a:cubicBezTo>
                  <a:cubicBezTo>
                    <a:pt x="719" y="2674"/>
                    <a:pt x="672" y="2283"/>
                    <a:pt x="735" y="1908"/>
                  </a:cubicBezTo>
                  <a:cubicBezTo>
                    <a:pt x="813" y="1369"/>
                    <a:pt x="821" y="829"/>
                    <a:pt x="977" y="306"/>
                  </a:cubicBezTo>
                  <a:cubicBezTo>
                    <a:pt x="1008" y="204"/>
                    <a:pt x="1008" y="79"/>
                    <a:pt x="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2" name="Google Shape;17722;p57"/>
            <p:cNvSpPr/>
            <p:nvPr/>
          </p:nvSpPr>
          <p:spPr>
            <a:xfrm>
              <a:off x="1476841" y="1994939"/>
              <a:ext cx="372996" cy="534954"/>
            </a:xfrm>
            <a:custGeom>
              <a:avLst/>
              <a:gdLst/>
              <a:ahLst/>
              <a:cxnLst/>
              <a:rect l="l" t="t" r="r" b="b"/>
              <a:pathLst>
                <a:path w="8238" h="11815" extrusionOk="0">
                  <a:moveTo>
                    <a:pt x="2810" y="450"/>
                  </a:moveTo>
                  <a:cubicBezTo>
                    <a:pt x="3096" y="450"/>
                    <a:pt x="3323" y="586"/>
                    <a:pt x="3486" y="806"/>
                  </a:cubicBezTo>
                  <a:cubicBezTo>
                    <a:pt x="3697" y="1079"/>
                    <a:pt x="3893" y="1353"/>
                    <a:pt x="4010" y="1681"/>
                  </a:cubicBezTo>
                  <a:cubicBezTo>
                    <a:pt x="4174" y="2150"/>
                    <a:pt x="4369" y="2611"/>
                    <a:pt x="4565" y="3072"/>
                  </a:cubicBezTo>
                  <a:cubicBezTo>
                    <a:pt x="4721" y="3431"/>
                    <a:pt x="4924" y="3767"/>
                    <a:pt x="5158" y="4080"/>
                  </a:cubicBezTo>
                  <a:cubicBezTo>
                    <a:pt x="5432" y="4455"/>
                    <a:pt x="5737" y="4807"/>
                    <a:pt x="6041" y="5174"/>
                  </a:cubicBezTo>
                  <a:cubicBezTo>
                    <a:pt x="6440" y="5651"/>
                    <a:pt x="6846" y="6119"/>
                    <a:pt x="7159" y="6666"/>
                  </a:cubicBezTo>
                  <a:cubicBezTo>
                    <a:pt x="7487" y="7213"/>
                    <a:pt x="7690" y="7792"/>
                    <a:pt x="7659" y="8464"/>
                  </a:cubicBezTo>
                  <a:cubicBezTo>
                    <a:pt x="7722" y="9128"/>
                    <a:pt x="7456" y="9691"/>
                    <a:pt x="6987" y="10159"/>
                  </a:cubicBezTo>
                  <a:cubicBezTo>
                    <a:pt x="6667" y="10480"/>
                    <a:pt x="6260" y="10714"/>
                    <a:pt x="5830" y="10863"/>
                  </a:cubicBezTo>
                  <a:cubicBezTo>
                    <a:pt x="5729" y="10894"/>
                    <a:pt x="5627" y="10933"/>
                    <a:pt x="5518" y="10964"/>
                  </a:cubicBezTo>
                  <a:cubicBezTo>
                    <a:pt x="5306" y="11031"/>
                    <a:pt x="5123" y="11060"/>
                    <a:pt x="4960" y="11060"/>
                  </a:cubicBezTo>
                  <a:cubicBezTo>
                    <a:pt x="4432" y="11060"/>
                    <a:pt x="4131" y="10745"/>
                    <a:pt x="3838" y="10339"/>
                  </a:cubicBezTo>
                  <a:cubicBezTo>
                    <a:pt x="3642" y="10074"/>
                    <a:pt x="3564" y="9753"/>
                    <a:pt x="3517" y="9417"/>
                  </a:cubicBezTo>
                  <a:cubicBezTo>
                    <a:pt x="3424" y="8792"/>
                    <a:pt x="3439" y="8175"/>
                    <a:pt x="3431" y="7549"/>
                  </a:cubicBezTo>
                  <a:cubicBezTo>
                    <a:pt x="3431" y="7268"/>
                    <a:pt x="3408" y="6995"/>
                    <a:pt x="3369" y="6713"/>
                  </a:cubicBezTo>
                  <a:cubicBezTo>
                    <a:pt x="3322" y="6346"/>
                    <a:pt x="3361" y="5963"/>
                    <a:pt x="3346" y="5588"/>
                  </a:cubicBezTo>
                  <a:cubicBezTo>
                    <a:pt x="3314" y="4963"/>
                    <a:pt x="3189" y="4361"/>
                    <a:pt x="2900" y="3791"/>
                  </a:cubicBezTo>
                  <a:cubicBezTo>
                    <a:pt x="2736" y="3463"/>
                    <a:pt x="2502" y="3197"/>
                    <a:pt x="2212" y="2986"/>
                  </a:cubicBezTo>
                  <a:cubicBezTo>
                    <a:pt x="1955" y="2798"/>
                    <a:pt x="1689" y="2634"/>
                    <a:pt x="1478" y="2408"/>
                  </a:cubicBezTo>
                  <a:cubicBezTo>
                    <a:pt x="1361" y="2290"/>
                    <a:pt x="1282" y="2165"/>
                    <a:pt x="1204" y="2025"/>
                  </a:cubicBezTo>
                  <a:cubicBezTo>
                    <a:pt x="1048" y="1782"/>
                    <a:pt x="1087" y="1525"/>
                    <a:pt x="1236" y="1321"/>
                  </a:cubicBezTo>
                  <a:cubicBezTo>
                    <a:pt x="1595" y="821"/>
                    <a:pt x="2080" y="509"/>
                    <a:pt x="2720" y="454"/>
                  </a:cubicBezTo>
                  <a:cubicBezTo>
                    <a:pt x="2751" y="451"/>
                    <a:pt x="2781" y="450"/>
                    <a:pt x="2810" y="450"/>
                  </a:cubicBezTo>
                  <a:close/>
                  <a:moveTo>
                    <a:pt x="2653" y="1"/>
                  </a:moveTo>
                  <a:cubicBezTo>
                    <a:pt x="2531" y="1"/>
                    <a:pt x="2405" y="11"/>
                    <a:pt x="2275" y="32"/>
                  </a:cubicBezTo>
                  <a:cubicBezTo>
                    <a:pt x="1493" y="149"/>
                    <a:pt x="900" y="579"/>
                    <a:pt x="423" y="1189"/>
                  </a:cubicBezTo>
                  <a:cubicBezTo>
                    <a:pt x="399" y="1212"/>
                    <a:pt x="392" y="1235"/>
                    <a:pt x="376" y="1267"/>
                  </a:cubicBezTo>
                  <a:cubicBezTo>
                    <a:pt x="1" y="1837"/>
                    <a:pt x="103" y="2283"/>
                    <a:pt x="704" y="2611"/>
                  </a:cubicBezTo>
                  <a:cubicBezTo>
                    <a:pt x="1275" y="2923"/>
                    <a:pt x="1712" y="3345"/>
                    <a:pt x="2033" y="3892"/>
                  </a:cubicBezTo>
                  <a:cubicBezTo>
                    <a:pt x="2072" y="3963"/>
                    <a:pt x="2111" y="4025"/>
                    <a:pt x="2103" y="4103"/>
                  </a:cubicBezTo>
                  <a:cubicBezTo>
                    <a:pt x="2267" y="4181"/>
                    <a:pt x="2173" y="4283"/>
                    <a:pt x="2119" y="4377"/>
                  </a:cubicBezTo>
                  <a:cubicBezTo>
                    <a:pt x="2220" y="4400"/>
                    <a:pt x="2298" y="4432"/>
                    <a:pt x="2306" y="4549"/>
                  </a:cubicBezTo>
                  <a:cubicBezTo>
                    <a:pt x="2353" y="4713"/>
                    <a:pt x="2416" y="4869"/>
                    <a:pt x="2462" y="5033"/>
                  </a:cubicBezTo>
                  <a:cubicBezTo>
                    <a:pt x="2650" y="5697"/>
                    <a:pt x="2720" y="6385"/>
                    <a:pt x="2736" y="7065"/>
                  </a:cubicBezTo>
                  <a:cubicBezTo>
                    <a:pt x="2759" y="7846"/>
                    <a:pt x="2806" y="8620"/>
                    <a:pt x="2931" y="9394"/>
                  </a:cubicBezTo>
                  <a:cubicBezTo>
                    <a:pt x="3002" y="9823"/>
                    <a:pt x="3127" y="10238"/>
                    <a:pt x="3306" y="10644"/>
                  </a:cubicBezTo>
                  <a:cubicBezTo>
                    <a:pt x="3439" y="10957"/>
                    <a:pt x="3635" y="11238"/>
                    <a:pt x="3908" y="11449"/>
                  </a:cubicBezTo>
                  <a:cubicBezTo>
                    <a:pt x="4239" y="11714"/>
                    <a:pt x="4611" y="11815"/>
                    <a:pt x="4995" y="11815"/>
                  </a:cubicBezTo>
                  <a:cubicBezTo>
                    <a:pt x="5165" y="11815"/>
                    <a:pt x="5338" y="11795"/>
                    <a:pt x="5510" y="11761"/>
                  </a:cubicBezTo>
                  <a:cubicBezTo>
                    <a:pt x="6213" y="11629"/>
                    <a:pt x="6784" y="11253"/>
                    <a:pt x="7261" y="10738"/>
                  </a:cubicBezTo>
                  <a:cubicBezTo>
                    <a:pt x="8011" y="9941"/>
                    <a:pt x="8237" y="8979"/>
                    <a:pt x="8058" y="7925"/>
                  </a:cubicBezTo>
                  <a:cubicBezTo>
                    <a:pt x="7964" y="7338"/>
                    <a:pt x="7729" y="6791"/>
                    <a:pt x="7417" y="6284"/>
                  </a:cubicBezTo>
                  <a:cubicBezTo>
                    <a:pt x="7175" y="5885"/>
                    <a:pt x="6909" y="5502"/>
                    <a:pt x="6628" y="5135"/>
                  </a:cubicBezTo>
                  <a:cubicBezTo>
                    <a:pt x="6252" y="4635"/>
                    <a:pt x="5885" y="4135"/>
                    <a:pt x="5502" y="3634"/>
                  </a:cubicBezTo>
                  <a:cubicBezTo>
                    <a:pt x="5424" y="3533"/>
                    <a:pt x="5354" y="3431"/>
                    <a:pt x="5393" y="3298"/>
                  </a:cubicBezTo>
                  <a:cubicBezTo>
                    <a:pt x="5151" y="3236"/>
                    <a:pt x="5119" y="3048"/>
                    <a:pt x="5088" y="2845"/>
                  </a:cubicBezTo>
                  <a:cubicBezTo>
                    <a:pt x="4877" y="2697"/>
                    <a:pt x="4838" y="2454"/>
                    <a:pt x="4736" y="2251"/>
                  </a:cubicBezTo>
                  <a:cubicBezTo>
                    <a:pt x="4604" y="1939"/>
                    <a:pt x="4486" y="1618"/>
                    <a:pt x="4346" y="1306"/>
                  </a:cubicBezTo>
                  <a:cubicBezTo>
                    <a:pt x="4268" y="1118"/>
                    <a:pt x="4166" y="939"/>
                    <a:pt x="4057" y="774"/>
                  </a:cubicBezTo>
                  <a:cubicBezTo>
                    <a:pt x="3709" y="234"/>
                    <a:pt x="3224" y="1"/>
                    <a:pt x="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3" name="Google Shape;17723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24" name="Google Shape;17724;p57"/>
            <p:cNvGrpSpPr/>
            <p:nvPr/>
          </p:nvGrpSpPr>
          <p:grpSpPr>
            <a:xfrm>
              <a:off x="1160217" y="1510206"/>
              <a:ext cx="688213" cy="552015"/>
              <a:chOff x="1160217" y="1510206"/>
              <a:chExt cx="688213" cy="552015"/>
            </a:xfrm>
          </p:grpSpPr>
          <p:sp>
            <p:nvSpPr>
              <p:cNvPr id="17725" name="Google Shape;17725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6" name="Google Shape;17726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7" name="Google Shape;17727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8" name="Google Shape;17728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9" name="Google Shape;17729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0" name="Google Shape;17730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1" name="Google Shape;17731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2" name="Google Shape;17732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3" name="Google Shape;17733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4" name="Google Shape;17734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5" name="Google Shape;17735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6" name="Google Shape;17736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7" name="Google Shape;17737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8" name="Google Shape;17738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9" name="Google Shape;17739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0" name="Google Shape;17740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1" name="Google Shape;17741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2" name="Google Shape;17742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3" name="Google Shape;17743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4" name="Google Shape;17744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5" name="Google Shape;17745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6" name="Google Shape;17746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7" name="Google Shape;17747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8" name="Google Shape;17748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9" name="Google Shape;17749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50" name="Google Shape;17750;p57"/>
            <p:cNvSpPr/>
            <p:nvPr/>
          </p:nvSpPr>
          <p:spPr>
            <a:xfrm>
              <a:off x="1523567" y="2015268"/>
              <a:ext cx="302906" cy="480440"/>
            </a:xfrm>
            <a:custGeom>
              <a:avLst/>
              <a:gdLst/>
              <a:ahLst/>
              <a:cxnLst/>
              <a:rect l="l" t="t" r="r" b="b"/>
              <a:pathLst>
                <a:path w="6690" h="10611" extrusionOk="0">
                  <a:moveTo>
                    <a:pt x="5254" y="5915"/>
                  </a:moveTo>
                  <a:cubicBezTo>
                    <a:pt x="5281" y="5915"/>
                    <a:pt x="5309" y="5917"/>
                    <a:pt x="5338" y="5920"/>
                  </a:cubicBezTo>
                  <a:cubicBezTo>
                    <a:pt x="5416" y="5928"/>
                    <a:pt x="5486" y="5960"/>
                    <a:pt x="5533" y="6030"/>
                  </a:cubicBezTo>
                  <a:cubicBezTo>
                    <a:pt x="5682" y="6233"/>
                    <a:pt x="5791" y="6452"/>
                    <a:pt x="5775" y="6710"/>
                  </a:cubicBezTo>
                  <a:cubicBezTo>
                    <a:pt x="5768" y="6971"/>
                    <a:pt x="5615" y="7130"/>
                    <a:pt x="5373" y="7130"/>
                  </a:cubicBezTo>
                  <a:cubicBezTo>
                    <a:pt x="5346" y="7130"/>
                    <a:pt x="5319" y="7128"/>
                    <a:pt x="5291" y="7124"/>
                  </a:cubicBezTo>
                  <a:cubicBezTo>
                    <a:pt x="4947" y="7085"/>
                    <a:pt x="4838" y="6929"/>
                    <a:pt x="4838" y="6507"/>
                  </a:cubicBezTo>
                  <a:cubicBezTo>
                    <a:pt x="4838" y="6452"/>
                    <a:pt x="4830" y="6389"/>
                    <a:pt x="4838" y="6319"/>
                  </a:cubicBezTo>
                  <a:cubicBezTo>
                    <a:pt x="4859" y="6066"/>
                    <a:pt x="5018" y="5915"/>
                    <a:pt x="5254" y="5915"/>
                  </a:cubicBezTo>
                  <a:close/>
                  <a:moveTo>
                    <a:pt x="4845" y="7514"/>
                  </a:moveTo>
                  <a:cubicBezTo>
                    <a:pt x="4855" y="7514"/>
                    <a:pt x="4866" y="7514"/>
                    <a:pt x="4877" y="7515"/>
                  </a:cubicBezTo>
                  <a:cubicBezTo>
                    <a:pt x="4889" y="7514"/>
                    <a:pt x="4901" y="7514"/>
                    <a:pt x="4914" y="7514"/>
                  </a:cubicBezTo>
                  <a:cubicBezTo>
                    <a:pt x="5342" y="7514"/>
                    <a:pt x="5690" y="7647"/>
                    <a:pt x="6002" y="7898"/>
                  </a:cubicBezTo>
                  <a:cubicBezTo>
                    <a:pt x="6385" y="8187"/>
                    <a:pt x="6361" y="8804"/>
                    <a:pt x="5986" y="9109"/>
                  </a:cubicBezTo>
                  <a:cubicBezTo>
                    <a:pt x="5635" y="9390"/>
                    <a:pt x="5213" y="9523"/>
                    <a:pt x="4783" y="9546"/>
                  </a:cubicBezTo>
                  <a:cubicBezTo>
                    <a:pt x="4755" y="9548"/>
                    <a:pt x="4728" y="9548"/>
                    <a:pt x="4700" y="9548"/>
                  </a:cubicBezTo>
                  <a:cubicBezTo>
                    <a:pt x="4374" y="9548"/>
                    <a:pt x="4039" y="9458"/>
                    <a:pt x="3837" y="9148"/>
                  </a:cubicBezTo>
                  <a:cubicBezTo>
                    <a:pt x="3384" y="8460"/>
                    <a:pt x="3704" y="7991"/>
                    <a:pt x="4205" y="7702"/>
                  </a:cubicBezTo>
                  <a:cubicBezTo>
                    <a:pt x="4412" y="7583"/>
                    <a:pt x="4641" y="7514"/>
                    <a:pt x="4845" y="7514"/>
                  </a:cubicBezTo>
                  <a:close/>
                  <a:moveTo>
                    <a:pt x="1764" y="1"/>
                  </a:moveTo>
                  <a:cubicBezTo>
                    <a:pt x="1734" y="1"/>
                    <a:pt x="1704" y="2"/>
                    <a:pt x="1673" y="5"/>
                  </a:cubicBezTo>
                  <a:cubicBezTo>
                    <a:pt x="1048" y="60"/>
                    <a:pt x="563" y="388"/>
                    <a:pt x="188" y="872"/>
                  </a:cubicBezTo>
                  <a:cubicBezTo>
                    <a:pt x="47" y="1076"/>
                    <a:pt x="0" y="1333"/>
                    <a:pt x="165" y="1576"/>
                  </a:cubicBezTo>
                  <a:cubicBezTo>
                    <a:pt x="250" y="1716"/>
                    <a:pt x="329" y="1841"/>
                    <a:pt x="438" y="1959"/>
                  </a:cubicBezTo>
                  <a:cubicBezTo>
                    <a:pt x="649" y="2185"/>
                    <a:pt x="915" y="2349"/>
                    <a:pt x="1165" y="2537"/>
                  </a:cubicBezTo>
                  <a:cubicBezTo>
                    <a:pt x="1462" y="2756"/>
                    <a:pt x="1696" y="3014"/>
                    <a:pt x="1860" y="3342"/>
                  </a:cubicBezTo>
                  <a:cubicBezTo>
                    <a:pt x="2142" y="3912"/>
                    <a:pt x="2274" y="4514"/>
                    <a:pt x="2298" y="5139"/>
                  </a:cubicBezTo>
                  <a:cubicBezTo>
                    <a:pt x="2314" y="5514"/>
                    <a:pt x="2282" y="5897"/>
                    <a:pt x="2329" y="6264"/>
                  </a:cubicBezTo>
                  <a:cubicBezTo>
                    <a:pt x="2368" y="6546"/>
                    <a:pt x="2392" y="6819"/>
                    <a:pt x="2392" y="7108"/>
                  </a:cubicBezTo>
                  <a:cubicBezTo>
                    <a:pt x="2399" y="7733"/>
                    <a:pt x="2376" y="8343"/>
                    <a:pt x="2478" y="8968"/>
                  </a:cubicBezTo>
                  <a:cubicBezTo>
                    <a:pt x="2532" y="9304"/>
                    <a:pt x="2610" y="9625"/>
                    <a:pt x="2798" y="9890"/>
                  </a:cubicBezTo>
                  <a:cubicBezTo>
                    <a:pt x="3092" y="10292"/>
                    <a:pt x="3394" y="10610"/>
                    <a:pt x="3925" y="10610"/>
                  </a:cubicBezTo>
                  <a:cubicBezTo>
                    <a:pt x="4086" y="10610"/>
                    <a:pt x="4269" y="10581"/>
                    <a:pt x="4478" y="10515"/>
                  </a:cubicBezTo>
                  <a:cubicBezTo>
                    <a:pt x="4587" y="10484"/>
                    <a:pt x="4681" y="10453"/>
                    <a:pt x="4791" y="10414"/>
                  </a:cubicBezTo>
                  <a:cubicBezTo>
                    <a:pt x="5228" y="10273"/>
                    <a:pt x="5619" y="10031"/>
                    <a:pt x="5947" y="9710"/>
                  </a:cubicBezTo>
                  <a:cubicBezTo>
                    <a:pt x="6416" y="9242"/>
                    <a:pt x="6690" y="8679"/>
                    <a:pt x="6627" y="8015"/>
                  </a:cubicBezTo>
                  <a:cubicBezTo>
                    <a:pt x="6666" y="7343"/>
                    <a:pt x="6455" y="6764"/>
                    <a:pt x="6119" y="6217"/>
                  </a:cubicBezTo>
                  <a:cubicBezTo>
                    <a:pt x="5807" y="5670"/>
                    <a:pt x="5400" y="5202"/>
                    <a:pt x="4994" y="4725"/>
                  </a:cubicBezTo>
                  <a:cubicBezTo>
                    <a:pt x="4689" y="4358"/>
                    <a:pt x="4392" y="4006"/>
                    <a:pt x="4119" y="3631"/>
                  </a:cubicBezTo>
                  <a:cubicBezTo>
                    <a:pt x="3884" y="3318"/>
                    <a:pt x="3681" y="2982"/>
                    <a:pt x="3517" y="2623"/>
                  </a:cubicBezTo>
                  <a:cubicBezTo>
                    <a:pt x="3322" y="2162"/>
                    <a:pt x="3126" y="1701"/>
                    <a:pt x="2962" y="1232"/>
                  </a:cubicBezTo>
                  <a:cubicBezTo>
                    <a:pt x="2845" y="904"/>
                    <a:pt x="2650" y="630"/>
                    <a:pt x="2446" y="357"/>
                  </a:cubicBezTo>
                  <a:cubicBezTo>
                    <a:pt x="2276" y="137"/>
                    <a:pt x="2055" y="1"/>
                    <a:pt x="1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1" name="Google Shape;17751;p57"/>
            <p:cNvSpPr/>
            <p:nvPr/>
          </p:nvSpPr>
          <p:spPr>
            <a:xfrm>
              <a:off x="1676422" y="2355387"/>
              <a:ext cx="135561" cy="91868"/>
            </a:xfrm>
            <a:custGeom>
              <a:avLst/>
              <a:gdLst/>
              <a:ahLst/>
              <a:cxnLst/>
              <a:rect l="l" t="t" r="r" b="b"/>
              <a:pathLst>
                <a:path w="2994" h="2029" extrusionOk="0">
                  <a:moveTo>
                    <a:pt x="1446" y="1"/>
                  </a:moveTo>
                  <a:cubicBezTo>
                    <a:pt x="1248" y="1"/>
                    <a:pt x="1028" y="75"/>
                    <a:pt x="821" y="175"/>
                  </a:cubicBezTo>
                  <a:cubicBezTo>
                    <a:pt x="321" y="471"/>
                    <a:pt x="0" y="940"/>
                    <a:pt x="446" y="1620"/>
                  </a:cubicBezTo>
                  <a:cubicBezTo>
                    <a:pt x="656" y="1932"/>
                    <a:pt x="1000" y="2028"/>
                    <a:pt x="1317" y="2028"/>
                  </a:cubicBezTo>
                  <a:cubicBezTo>
                    <a:pt x="1342" y="2028"/>
                    <a:pt x="1367" y="2028"/>
                    <a:pt x="1391" y="2027"/>
                  </a:cubicBezTo>
                  <a:cubicBezTo>
                    <a:pt x="1829" y="2003"/>
                    <a:pt x="2243" y="1870"/>
                    <a:pt x="2595" y="1581"/>
                  </a:cubicBezTo>
                  <a:cubicBezTo>
                    <a:pt x="2978" y="1284"/>
                    <a:pt x="2993" y="667"/>
                    <a:pt x="2618" y="370"/>
                  </a:cubicBezTo>
                  <a:cubicBezTo>
                    <a:pt x="2306" y="128"/>
                    <a:pt x="1946" y="3"/>
                    <a:pt x="1501" y="3"/>
                  </a:cubicBezTo>
                  <a:cubicBezTo>
                    <a:pt x="1483" y="1"/>
                    <a:pt x="1464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2" name="Google Shape;17752;p57"/>
            <p:cNvSpPr/>
            <p:nvPr/>
          </p:nvSpPr>
          <p:spPr>
            <a:xfrm>
              <a:off x="1742210" y="2283034"/>
              <a:ext cx="43557" cy="55057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425" y="0"/>
                  </a:moveTo>
                  <a:cubicBezTo>
                    <a:pt x="194" y="0"/>
                    <a:pt x="30" y="147"/>
                    <a:pt x="9" y="413"/>
                  </a:cubicBezTo>
                  <a:lnTo>
                    <a:pt x="9" y="593"/>
                  </a:lnTo>
                  <a:cubicBezTo>
                    <a:pt x="1" y="1015"/>
                    <a:pt x="118" y="1171"/>
                    <a:pt x="462" y="1210"/>
                  </a:cubicBezTo>
                  <a:cubicBezTo>
                    <a:pt x="491" y="1214"/>
                    <a:pt x="519" y="1216"/>
                    <a:pt x="547" y="1216"/>
                  </a:cubicBezTo>
                  <a:cubicBezTo>
                    <a:pt x="786" y="1216"/>
                    <a:pt x="932" y="1063"/>
                    <a:pt x="946" y="804"/>
                  </a:cubicBezTo>
                  <a:cubicBezTo>
                    <a:pt x="962" y="538"/>
                    <a:pt x="845" y="319"/>
                    <a:pt x="704" y="116"/>
                  </a:cubicBezTo>
                  <a:cubicBezTo>
                    <a:pt x="665" y="46"/>
                    <a:pt x="587" y="22"/>
                    <a:pt x="509" y="6"/>
                  </a:cubicBezTo>
                  <a:cubicBezTo>
                    <a:pt x="480" y="2"/>
                    <a:pt x="452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53" name="Google Shape;17753;p57"/>
            <p:cNvGrpSpPr/>
            <p:nvPr/>
          </p:nvGrpSpPr>
          <p:grpSpPr>
            <a:xfrm>
              <a:off x="1159317" y="1510206"/>
              <a:ext cx="688213" cy="552015"/>
              <a:chOff x="1160217" y="1510206"/>
              <a:chExt cx="688213" cy="552015"/>
            </a:xfrm>
          </p:grpSpPr>
          <p:sp>
            <p:nvSpPr>
              <p:cNvPr id="17754" name="Google Shape;17754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5" name="Google Shape;17755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6" name="Google Shape;17756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7" name="Google Shape;17757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8" name="Google Shape;17758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9" name="Google Shape;17759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0" name="Google Shape;17760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1" name="Google Shape;17761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2" name="Google Shape;17762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3" name="Google Shape;17763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4" name="Google Shape;17764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5" name="Google Shape;17765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6" name="Google Shape;17766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7" name="Google Shape;17767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8" name="Google Shape;17768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9" name="Google Shape;17769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0" name="Google Shape;17770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1" name="Google Shape;17771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2" name="Google Shape;17772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3" name="Google Shape;17773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4" name="Google Shape;17774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5" name="Google Shape;17775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6" name="Google Shape;17776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7" name="Google Shape;17777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8" name="Google Shape;17778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79" name="Google Shape;17779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32" name="Google Shape;17832;p57"/>
          <p:cNvGrpSpPr/>
          <p:nvPr/>
        </p:nvGrpSpPr>
        <p:grpSpPr>
          <a:xfrm rot="-2700000" flipH="1">
            <a:off x="7931973" y="3991937"/>
            <a:ext cx="1203874" cy="892233"/>
            <a:chOff x="3748050" y="180275"/>
            <a:chExt cx="394800" cy="292600"/>
          </a:xfrm>
        </p:grpSpPr>
        <p:sp>
          <p:nvSpPr>
            <p:cNvPr id="17833" name="Google Shape;17833;p57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4" name="Google Shape;17834;p57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5" name="Google Shape;17835;p57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6" name="Google Shape;17836;p57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7" name="Google Shape;17837;p57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8" name="Google Shape;17838;p57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9" name="Google Shape;17839;p57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0" name="Google Shape;17840;p57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1" name="Google Shape;17841;p57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2" name="Google Shape;17842;p57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3" name="Google Shape;17843;p57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4" name="Google Shape;17844;p57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5" name="Google Shape;17845;p57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6" name="Google Shape;17846;p57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7" name="Google Shape;17847;p57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8" name="Google Shape;17848;p57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9" name="Google Shape;17849;p57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0" name="Google Shape;17850;p57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1" name="Google Shape;17851;p57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2" name="Google Shape;17852;p57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3" name="Google Shape;17853;p57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4" name="Google Shape;17854;p57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5" name="Google Shape;17855;p57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6" name="Google Shape;17856;p57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7" name="Google Shape;17857;p57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8" name="Google Shape;17858;p57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9" name="Google Shape;17859;p57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0" name="Google Shape;17860;p57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1" name="Google Shape;17861;p57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2" name="Google Shape;17862;p57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3" name="Google Shape;17863;p57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4" name="Google Shape;17864;p57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5" name="Google Shape;17865;p57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6" name="Google Shape;17866;p57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7" name="Google Shape;17867;p57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8" name="Google Shape;17868;p57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9" name="Google Shape;17869;p57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0" name="Google Shape;17870;p57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1" name="Google Shape;17871;p57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2" name="Google Shape;17872;p57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3" name="Google Shape;17873;p57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4" name="Google Shape;17874;p57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5" name="Google Shape;17875;p57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6" name="Google Shape;17876;p57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77" name="Google Shape;17877;p57"/>
          <p:cNvGrpSpPr/>
          <p:nvPr/>
        </p:nvGrpSpPr>
        <p:grpSpPr>
          <a:xfrm rot="-4675625" flipH="1">
            <a:off x="8026413" y="133810"/>
            <a:ext cx="388911" cy="409669"/>
            <a:chOff x="9310391" y="2486565"/>
            <a:chExt cx="261975" cy="275936"/>
          </a:xfrm>
        </p:grpSpPr>
        <p:sp>
          <p:nvSpPr>
            <p:cNvPr id="17878" name="Google Shape;1787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9" name="Google Shape;17879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0" name="Google Shape;17880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1" name="Google Shape;17881;p57"/>
          <p:cNvGrpSpPr/>
          <p:nvPr/>
        </p:nvGrpSpPr>
        <p:grpSpPr>
          <a:xfrm rot="-1123819" flipH="1">
            <a:off x="1462254" y="51591"/>
            <a:ext cx="388907" cy="409658"/>
            <a:chOff x="9310391" y="2486565"/>
            <a:chExt cx="261975" cy="275936"/>
          </a:xfrm>
        </p:grpSpPr>
        <p:sp>
          <p:nvSpPr>
            <p:cNvPr id="17882" name="Google Shape;17882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3" name="Google Shape;17883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4" name="Google Shape;17884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5" name="Google Shape;17885;p57"/>
          <p:cNvGrpSpPr/>
          <p:nvPr/>
        </p:nvGrpSpPr>
        <p:grpSpPr>
          <a:xfrm rot="1595974" flipH="1">
            <a:off x="351455" y="2782664"/>
            <a:ext cx="388908" cy="409659"/>
            <a:chOff x="9310391" y="2486565"/>
            <a:chExt cx="261975" cy="275936"/>
          </a:xfrm>
        </p:grpSpPr>
        <p:sp>
          <p:nvSpPr>
            <p:cNvPr id="17886" name="Google Shape;17886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7" name="Google Shape;17887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8" name="Google Shape;1788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89" name="Google Shape;17889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5573" y="3567863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90" name="Google Shape;17890;p57"/>
          <p:cNvGrpSpPr/>
          <p:nvPr/>
        </p:nvGrpSpPr>
        <p:grpSpPr>
          <a:xfrm rot="1595974" flipH="1">
            <a:off x="8403430" y="2366914"/>
            <a:ext cx="388908" cy="409659"/>
            <a:chOff x="9310391" y="2486565"/>
            <a:chExt cx="261975" cy="275936"/>
          </a:xfrm>
        </p:grpSpPr>
        <p:sp>
          <p:nvSpPr>
            <p:cNvPr id="17891" name="Google Shape;17891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2" name="Google Shape;17892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3" name="Google Shape;17893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94" name="Google Shape;17894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-235852" y="-14666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80" name="Google Shape;17780;p57"/>
          <p:cNvGrpSpPr/>
          <p:nvPr/>
        </p:nvGrpSpPr>
        <p:grpSpPr>
          <a:xfrm rot="-5400000">
            <a:off x="7116844" y="3747673"/>
            <a:ext cx="720011" cy="1710903"/>
            <a:chOff x="1852623" y="1281567"/>
            <a:chExt cx="412070" cy="979114"/>
          </a:xfrm>
        </p:grpSpPr>
        <p:sp>
          <p:nvSpPr>
            <p:cNvPr id="17781" name="Google Shape;17781;p57"/>
            <p:cNvSpPr/>
            <p:nvPr/>
          </p:nvSpPr>
          <p:spPr>
            <a:xfrm>
              <a:off x="1879717" y="1462463"/>
              <a:ext cx="134156" cy="127876"/>
            </a:xfrm>
            <a:custGeom>
              <a:avLst/>
              <a:gdLst/>
              <a:ahLst/>
              <a:cxnLst/>
              <a:rect l="l" t="t" r="r" b="b"/>
              <a:pathLst>
                <a:path w="3674" h="3502" extrusionOk="0">
                  <a:moveTo>
                    <a:pt x="1618" y="0"/>
                  </a:moveTo>
                  <a:lnTo>
                    <a:pt x="1868" y="782"/>
                  </a:lnTo>
                  <a:cubicBezTo>
                    <a:pt x="1798" y="727"/>
                    <a:pt x="1743" y="665"/>
                    <a:pt x="1673" y="610"/>
                  </a:cubicBezTo>
                  <a:lnTo>
                    <a:pt x="1673" y="610"/>
                  </a:lnTo>
                  <a:cubicBezTo>
                    <a:pt x="1634" y="1165"/>
                    <a:pt x="1782" y="1743"/>
                    <a:pt x="2103" y="2196"/>
                  </a:cubicBezTo>
                  <a:cubicBezTo>
                    <a:pt x="1665" y="2032"/>
                    <a:pt x="1227" y="1860"/>
                    <a:pt x="782" y="1688"/>
                  </a:cubicBezTo>
                  <a:lnTo>
                    <a:pt x="782" y="1688"/>
                  </a:lnTo>
                  <a:cubicBezTo>
                    <a:pt x="798" y="1743"/>
                    <a:pt x="813" y="1782"/>
                    <a:pt x="821" y="1821"/>
                  </a:cubicBezTo>
                  <a:cubicBezTo>
                    <a:pt x="587" y="1571"/>
                    <a:pt x="305" y="1376"/>
                    <a:pt x="0" y="1219"/>
                  </a:cubicBezTo>
                  <a:lnTo>
                    <a:pt x="0" y="1219"/>
                  </a:lnTo>
                  <a:cubicBezTo>
                    <a:pt x="63" y="1563"/>
                    <a:pt x="149" y="1899"/>
                    <a:pt x="274" y="2220"/>
                  </a:cubicBezTo>
                  <a:cubicBezTo>
                    <a:pt x="235" y="2212"/>
                    <a:pt x="211" y="2196"/>
                    <a:pt x="172" y="2188"/>
                  </a:cubicBezTo>
                  <a:lnTo>
                    <a:pt x="172" y="2188"/>
                  </a:lnTo>
                  <a:cubicBezTo>
                    <a:pt x="235" y="2446"/>
                    <a:pt x="376" y="2681"/>
                    <a:pt x="571" y="2860"/>
                  </a:cubicBezTo>
                  <a:lnTo>
                    <a:pt x="3197" y="3501"/>
                  </a:lnTo>
                  <a:cubicBezTo>
                    <a:pt x="3626" y="3095"/>
                    <a:pt x="3673" y="2423"/>
                    <a:pt x="3494" y="1876"/>
                  </a:cubicBezTo>
                  <a:cubicBezTo>
                    <a:pt x="3298" y="1329"/>
                    <a:pt x="2907" y="883"/>
                    <a:pt x="2525" y="438"/>
                  </a:cubicBezTo>
                  <a:cubicBezTo>
                    <a:pt x="2517" y="493"/>
                    <a:pt x="2517" y="532"/>
                    <a:pt x="2517" y="579"/>
                  </a:cubicBezTo>
                  <a:cubicBezTo>
                    <a:pt x="2290" y="297"/>
                    <a:pt x="1970" y="86"/>
                    <a:pt x="1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2" name="Google Shape;17782;p57"/>
            <p:cNvSpPr/>
            <p:nvPr/>
          </p:nvSpPr>
          <p:spPr>
            <a:xfrm>
              <a:off x="2005839" y="1304389"/>
              <a:ext cx="138720" cy="148397"/>
            </a:xfrm>
            <a:custGeom>
              <a:avLst/>
              <a:gdLst/>
              <a:ahLst/>
              <a:cxnLst/>
              <a:rect l="l" t="t" r="r" b="b"/>
              <a:pathLst>
                <a:path w="3799" h="4064" extrusionOk="0">
                  <a:moveTo>
                    <a:pt x="3032" y="0"/>
                  </a:moveTo>
                  <a:cubicBezTo>
                    <a:pt x="2759" y="414"/>
                    <a:pt x="2587" y="891"/>
                    <a:pt x="2548" y="1376"/>
                  </a:cubicBezTo>
                  <a:lnTo>
                    <a:pt x="2446" y="1243"/>
                  </a:lnTo>
                  <a:cubicBezTo>
                    <a:pt x="2360" y="1352"/>
                    <a:pt x="2321" y="1508"/>
                    <a:pt x="2353" y="1641"/>
                  </a:cubicBezTo>
                  <a:cubicBezTo>
                    <a:pt x="2344" y="1641"/>
                    <a:pt x="2335" y="1641"/>
                    <a:pt x="2327" y="1641"/>
                  </a:cubicBezTo>
                  <a:cubicBezTo>
                    <a:pt x="2147" y="1641"/>
                    <a:pt x="1964" y="1718"/>
                    <a:pt x="1852" y="1860"/>
                  </a:cubicBezTo>
                  <a:cubicBezTo>
                    <a:pt x="1813" y="1696"/>
                    <a:pt x="1665" y="1563"/>
                    <a:pt x="1501" y="1540"/>
                  </a:cubicBezTo>
                  <a:cubicBezTo>
                    <a:pt x="1467" y="1530"/>
                    <a:pt x="1431" y="1525"/>
                    <a:pt x="1396" y="1525"/>
                  </a:cubicBezTo>
                  <a:cubicBezTo>
                    <a:pt x="1263" y="1525"/>
                    <a:pt x="1130" y="1592"/>
                    <a:pt x="1055" y="1704"/>
                  </a:cubicBezTo>
                  <a:cubicBezTo>
                    <a:pt x="977" y="1180"/>
                    <a:pt x="798" y="680"/>
                    <a:pt x="547" y="219"/>
                  </a:cubicBezTo>
                  <a:cubicBezTo>
                    <a:pt x="313" y="618"/>
                    <a:pt x="235" y="1040"/>
                    <a:pt x="258" y="1462"/>
                  </a:cubicBezTo>
                  <a:cubicBezTo>
                    <a:pt x="196" y="1360"/>
                    <a:pt x="102" y="1266"/>
                    <a:pt x="8" y="1196"/>
                  </a:cubicBezTo>
                  <a:lnTo>
                    <a:pt x="8" y="1196"/>
                  </a:lnTo>
                  <a:cubicBezTo>
                    <a:pt x="0" y="1618"/>
                    <a:pt x="118" y="2032"/>
                    <a:pt x="336" y="2399"/>
                  </a:cubicBezTo>
                  <a:lnTo>
                    <a:pt x="2829" y="4064"/>
                  </a:lnTo>
                  <a:cubicBezTo>
                    <a:pt x="3533" y="3290"/>
                    <a:pt x="3798" y="2157"/>
                    <a:pt x="3517" y="1165"/>
                  </a:cubicBezTo>
                  <a:lnTo>
                    <a:pt x="3517" y="1165"/>
                  </a:lnTo>
                  <a:cubicBezTo>
                    <a:pt x="3462" y="1235"/>
                    <a:pt x="3423" y="1290"/>
                    <a:pt x="3384" y="1360"/>
                  </a:cubicBezTo>
                  <a:cubicBezTo>
                    <a:pt x="3329" y="899"/>
                    <a:pt x="3212" y="438"/>
                    <a:pt x="3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3" name="Google Shape;17783;p57"/>
            <p:cNvSpPr/>
            <p:nvPr/>
          </p:nvSpPr>
          <p:spPr>
            <a:xfrm>
              <a:off x="2107131" y="1562040"/>
              <a:ext cx="110750" cy="124443"/>
            </a:xfrm>
            <a:custGeom>
              <a:avLst/>
              <a:gdLst/>
              <a:ahLst/>
              <a:cxnLst/>
              <a:rect l="l" t="t" r="r" b="b"/>
              <a:pathLst>
                <a:path w="3033" h="3408" extrusionOk="0">
                  <a:moveTo>
                    <a:pt x="1259" y="1"/>
                  </a:moveTo>
                  <a:cubicBezTo>
                    <a:pt x="938" y="40"/>
                    <a:pt x="626" y="165"/>
                    <a:pt x="376" y="384"/>
                  </a:cubicBezTo>
                  <a:cubicBezTo>
                    <a:pt x="368" y="329"/>
                    <a:pt x="360" y="274"/>
                    <a:pt x="352" y="227"/>
                  </a:cubicBezTo>
                  <a:cubicBezTo>
                    <a:pt x="180" y="360"/>
                    <a:pt x="55" y="555"/>
                    <a:pt x="1" y="759"/>
                  </a:cubicBezTo>
                  <a:lnTo>
                    <a:pt x="1251" y="3408"/>
                  </a:lnTo>
                  <a:cubicBezTo>
                    <a:pt x="1743" y="3259"/>
                    <a:pt x="2228" y="3001"/>
                    <a:pt x="2618" y="2650"/>
                  </a:cubicBezTo>
                  <a:cubicBezTo>
                    <a:pt x="2829" y="2454"/>
                    <a:pt x="3033" y="2181"/>
                    <a:pt x="2970" y="1892"/>
                  </a:cubicBezTo>
                  <a:lnTo>
                    <a:pt x="2970" y="1892"/>
                  </a:lnTo>
                  <a:lnTo>
                    <a:pt x="2861" y="2001"/>
                  </a:lnTo>
                  <a:cubicBezTo>
                    <a:pt x="2939" y="1767"/>
                    <a:pt x="2993" y="1517"/>
                    <a:pt x="3009" y="1259"/>
                  </a:cubicBezTo>
                  <a:cubicBezTo>
                    <a:pt x="3000" y="1259"/>
                    <a:pt x="2992" y="1258"/>
                    <a:pt x="2983" y="1258"/>
                  </a:cubicBezTo>
                  <a:cubicBezTo>
                    <a:pt x="2648" y="1258"/>
                    <a:pt x="2316" y="1406"/>
                    <a:pt x="2095" y="1657"/>
                  </a:cubicBezTo>
                  <a:cubicBezTo>
                    <a:pt x="2095" y="1603"/>
                    <a:pt x="2087" y="1540"/>
                    <a:pt x="2087" y="1485"/>
                  </a:cubicBezTo>
                  <a:cubicBezTo>
                    <a:pt x="1978" y="1564"/>
                    <a:pt x="1884" y="1634"/>
                    <a:pt x="1782" y="1696"/>
                  </a:cubicBezTo>
                  <a:cubicBezTo>
                    <a:pt x="1462" y="1728"/>
                    <a:pt x="1134" y="1751"/>
                    <a:pt x="805" y="1767"/>
                  </a:cubicBezTo>
                  <a:cubicBezTo>
                    <a:pt x="915" y="1454"/>
                    <a:pt x="1032" y="1134"/>
                    <a:pt x="1141" y="821"/>
                  </a:cubicBezTo>
                  <a:cubicBezTo>
                    <a:pt x="1095" y="821"/>
                    <a:pt x="1032" y="829"/>
                    <a:pt x="985" y="837"/>
                  </a:cubicBezTo>
                  <a:cubicBezTo>
                    <a:pt x="1110" y="579"/>
                    <a:pt x="1196" y="290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4" name="Google Shape;17784;p57"/>
            <p:cNvSpPr/>
            <p:nvPr/>
          </p:nvSpPr>
          <p:spPr>
            <a:xfrm>
              <a:off x="1852623" y="1446469"/>
              <a:ext cx="170671" cy="179727"/>
            </a:xfrm>
            <a:custGeom>
              <a:avLst/>
              <a:gdLst/>
              <a:ahLst/>
              <a:cxnLst/>
              <a:rect l="l" t="t" r="r" b="b"/>
              <a:pathLst>
                <a:path w="4674" h="4922" extrusionOk="0">
                  <a:moveTo>
                    <a:pt x="3423" y="1"/>
                  </a:moveTo>
                  <a:cubicBezTo>
                    <a:pt x="3399" y="126"/>
                    <a:pt x="3384" y="243"/>
                    <a:pt x="3368" y="368"/>
                  </a:cubicBezTo>
                  <a:cubicBezTo>
                    <a:pt x="3368" y="399"/>
                    <a:pt x="3360" y="438"/>
                    <a:pt x="3360" y="470"/>
                  </a:cubicBezTo>
                  <a:cubicBezTo>
                    <a:pt x="3345" y="587"/>
                    <a:pt x="3345" y="704"/>
                    <a:pt x="3345" y="821"/>
                  </a:cubicBezTo>
                  <a:lnTo>
                    <a:pt x="3345" y="923"/>
                  </a:lnTo>
                  <a:cubicBezTo>
                    <a:pt x="3345" y="1110"/>
                    <a:pt x="3360" y="1290"/>
                    <a:pt x="3384" y="1470"/>
                  </a:cubicBezTo>
                  <a:cubicBezTo>
                    <a:pt x="3384" y="1501"/>
                    <a:pt x="3384" y="1540"/>
                    <a:pt x="3392" y="1571"/>
                  </a:cubicBezTo>
                  <a:cubicBezTo>
                    <a:pt x="3392" y="1603"/>
                    <a:pt x="3399" y="1618"/>
                    <a:pt x="3399" y="1642"/>
                  </a:cubicBezTo>
                  <a:cubicBezTo>
                    <a:pt x="3360" y="1603"/>
                    <a:pt x="3313" y="1571"/>
                    <a:pt x="3274" y="1540"/>
                  </a:cubicBezTo>
                  <a:lnTo>
                    <a:pt x="3274" y="1540"/>
                  </a:lnTo>
                  <a:lnTo>
                    <a:pt x="3329" y="2329"/>
                  </a:lnTo>
                  <a:lnTo>
                    <a:pt x="3540" y="3533"/>
                  </a:lnTo>
                  <a:cubicBezTo>
                    <a:pt x="3491" y="3538"/>
                    <a:pt x="3441" y="3540"/>
                    <a:pt x="3392" y="3540"/>
                  </a:cubicBezTo>
                  <a:cubicBezTo>
                    <a:pt x="2960" y="3540"/>
                    <a:pt x="2542" y="3365"/>
                    <a:pt x="2149" y="3189"/>
                  </a:cubicBezTo>
                  <a:lnTo>
                    <a:pt x="1274" y="2814"/>
                  </a:lnTo>
                  <a:cubicBezTo>
                    <a:pt x="1250" y="2806"/>
                    <a:pt x="1243" y="2806"/>
                    <a:pt x="1219" y="2791"/>
                  </a:cubicBezTo>
                  <a:lnTo>
                    <a:pt x="1219" y="2791"/>
                  </a:lnTo>
                  <a:cubicBezTo>
                    <a:pt x="1235" y="2853"/>
                    <a:pt x="1250" y="2900"/>
                    <a:pt x="1258" y="2955"/>
                  </a:cubicBezTo>
                  <a:cubicBezTo>
                    <a:pt x="1274" y="3002"/>
                    <a:pt x="1282" y="3048"/>
                    <a:pt x="1289" y="3087"/>
                  </a:cubicBezTo>
                  <a:cubicBezTo>
                    <a:pt x="1157" y="3002"/>
                    <a:pt x="1016" y="2923"/>
                    <a:pt x="868" y="2853"/>
                  </a:cubicBezTo>
                  <a:cubicBezTo>
                    <a:pt x="844" y="2830"/>
                    <a:pt x="813" y="2822"/>
                    <a:pt x="782" y="2814"/>
                  </a:cubicBezTo>
                  <a:cubicBezTo>
                    <a:pt x="657" y="2767"/>
                    <a:pt x="531" y="2712"/>
                    <a:pt x="391" y="2689"/>
                  </a:cubicBezTo>
                  <a:cubicBezTo>
                    <a:pt x="360" y="2673"/>
                    <a:pt x="344" y="2666"/>
                    <a:pt x="313" y="2666"/>
                  </a:cubicBezTo>
                  <a:cubicBezTo>
                    <a:pt x="203" y="2650"/>
                    <a:pt x="110" y="2626"/>
                    <a:pt x="0" y="2619"/>
                  </a:cubicBezTo>
                  <a:lnTo>
                    <a:pt x="0" y="2619"/>
                  </a:lnTo>
                  <a:cubicBezTo>
                    <a:pt x="219" y="3025"/>
                    <a:pt x="500" y="3400"/>
                    <a:pt x="844" y="3713"/>
                  </a:cubicBezTo>
                  <a:cubicBezTo>
                    <a:pt x="907" y="3783"/>
                    <a:pt x="985" y="3838"/>
                    <a:pt x="1055" y="3900"/>
                  </a:cubicBezTo>
                  <a:cubicBezTo>
                    <a:pt x="1430" y="4189"/>
                    <a:pt x="1836" y="4432"/>
                    <a:pt x="2274" y="4611"/>
                  </a:cubicBezTo>
                  <a:cubicBezTo>
                    <a:pt x="2344" y="4643"/>
                    <a:pt x="2415" y="4658"/>
                    <a:pt x="2485" y="4689"/>
                  </a:cubicBezTo>
                  <a:cubicBezTo>
                    <a:pt x="2821" y="4807"/>
                    <a:pt x="3181" y="4877"/>
                    <a:pt x="3532" y="4900"/>
                  </a:cubicBezTo>
                  <a:cubicBezTo>
                    <a:pt x="3579" y="4900"/>
                    <a:pt x="3626" y="4916"/>
                    <a:pt x="3673" y="4916"/>
                  </a:cubicBezTo>
                  <a:cubicBezTo>
                    <a:pt x="3731" y="4920"/>
                    <a:pt x="3794" y="4922"/>
                    <a:pt x="3857" y="4922"/>
                  </a:cubicBezTo>
                  <a:cubicBezTo>
                    <a:pt x="3919" y="4922"/>
                    <a:pt x="3982" y="4920"/>
                    <a:pt x="4040" y="4916"/>
                  </a:cubicBezTo>
                  <a:cubicBezTo>
                    <a:pt x="4118" y="4822"/>
                    <a:pt x="4181" y="4729"/>
                    <a:pt x="4251" y="4619"/>
                  </a:cubicBezTo>
                  <a:cubicBezTo>
                    <a:pt x="4275" y="4603"/>
                    <a:pt x="4282" y="4580"/>
                    <a:pt x="4290" y="4564"/>
                  </a:cubicBezTo>
                  <a:cubicBezTo>
                    <a:pt x="4376" y="4424"/>
                    <a:pt x="4447" y="4275"/>
                    <a:pt x="4493" y="4119"/>
                  </a:cubicBezTo>
                  <a:cubicBezTo>
                    <a:pt x="4509" y="4080"/>
                    <a:pt x="4525" y="4033"/>
                    <a:pt x="4532" y="3994"/>
                  </a:cubicBezTo>
                  <a:cubicBezTo>
                    <a:pt x="4611" y="3736"/>
                    <a:pt x="4650" y="3478"/>
                    <a:pt x="4665" y="3213"/>
                  </a:cubicBezTo>
                  <a:cubicBezTo>
                    <a:pt x="4673" y="3056"/>
                    <a:pt x="4665" y="2900"/>
                    <a:pt x="4642" y="2744"/>
                  </a:cubicBezTo>
                  <a:cubicBezTo>
                    <a:pt x="4634" y="2626"/>
                    <a:pt x="4611" y="2517"/>
                    <a:pt x="4595" y="2400"/>
                  </a:cubicBezTo>
                  <a:cubicBezTo>
                    <a:pt x="4423" y="1525"/>
                    <a:pt x="3954" y="720"/>
                    <a:pt x="3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5" name="Google Shape;17785;p57"/>
            <p:cNvSpPr/>
            <p:nvPr/>
          </p:nvSpPr>
          <p:spPr>
            <a:xfrm>
              <a:off x="1959319" y="1321223"/>
              <a:ext cx="205506" cy="183780"/>
            </a:xfrm>
            <a:custGeom>
              <a:avLst/>
              <a:gdLst/>
              <a:ahLst/>
              <a:cxnLst/>
              <a:rect l="l" t="t" r="r" b="b"/>
              <a:pathLst>
                <a:path w="5628" h="5033" extrusionOk="0">
                  <a:moveTo>
                    <a:pt x="5627" y="0"/>
                  </a:moveTo>
                  <a:cubicBezTo>
                    <a:pt x="5479" y="86"/>
                    <a:pt x="5354" y="188"/>
                    <a:pt x="5236" y="305"/>
                  </a:cubicBezTo>
                  <a:lnTo>
                    <a:pt x="5182" y="360"/>
                  </a:lnTo>
                  <a:cubicBezTo>
                    <a:pt x="5041" y="500"/>
                    <a:pt x="4924" y="641"/>
                    <a:pt x="4830" y="813"/>
                  </a:cubicBezTo>
                  <a:cubicBezTo>
                    <a:pt x="4814" y="852"/>
                    <a:pt x="4799" y="876"/>
                    <a:pt x="4775" y="907"/>
                  </a:cubicBezTo>
                  <a:cubicBezTo>
                    <a:pt x="4658" y="1133"/>
                    <a:pt x="4572" y="1376"/>
                    <a:pt x="4525" y="1634"/>
                  </a:cubicBezTo>
                  <a:cubicBezTo>
                    <a:pt x="4517" y="1618"/>
                    <a:pt x="4517" y="1602"/>
                    <a:pt x="4502" y="1594"/>
                  </a:cubicBezTo>
                  <a:cubicBezTo>
                    <a:pt x="4486" y="1555"/>
                    <a:pt x="4463" y="1524"/>
                    <a:pt x="4447" y="1493"/>
                  </a:cubicBezTo>
                  <a:cubicBezTo>
                    <a:pt x="4424" y="1454"/>
                    <a:pt x="4400" y="1415"/>
                    <a:pt x="4377" y="1383"/>
                  </a:cubicBezTo>
                  <a:cubicBezTo>
                    <a:pt x="4111" y="1805"/>
                    <a:pt x="3970" y="2298"/>
                    <a:pt x="3955" y="2782"/>
                  </a:cubicBezTo>
                  <a:cubicBezTo>
                    <a:pt x="3890" y="2866"/>
                    <a:pt x="3783" y="2886"/>
                    <a:pt x="3673" y="2886"/>
                  </a:cubicBezTo>
                  <a:cubicBezTo>
                    <a:pt x="3650" y="2886"/>
                    <a:pt x="3626" y="2885"/>
                    <a:pt x="3603" y="2884"/>
                  </a:cubicBezTo>
                  <a:cubicBezTo>
                    <a:pt x="3244" y="2860"/>
                    <a:pt x="2892" y="2853"/>
                    <a:pt x="2540" y="2829"/>
                  </a:cubicBezTo>
                  <a:cubicBezTo>
                    <a:pt x="2345" y="2298"/>
                    <a:pt x="2040" y="1813"/>
                    <a:pt x="1665" y="1423"/>
                  </a:cubicBezTo>
                  <a:lnTo>
                    <a:pt x="1595" y="1360"/>
                  </a:lnTo>
                  <a:cubicBezTo>
                    <a:pt x="1564" y="1329"/>
                    <a:pt x="1532" y="1305"/>
                    <a:pt x="1509" y="1282"/>
                  </a:cubicBezTo>
                  <a:cubicBezTo>
                    <a:pt x="1478" y="1368"/>
                    <a:pt x="1439" y="1446"/>
                    <a:pt x="1407" y="1532"/>
                  </a:cubicBezTo>
                  <a:cubicBezTo>
                    <a:pt x="1314" y="1305"/>
                    <a:pt x="1196" y="1102"/>
                    <a:pt x="1048" y="907"/>
                  </a:cubicBezTo>
                  <a:lnTo>
                    <a:pt x="962" y="790"/>
                  </a:lnTo>
                  <a:cubicBezTo>
                    <a:pt x="852" y="657"/>
                    <a:pt x="727" y="524"/>
                    <a:pt x="587" y="414"/>
                  </a:cubicBezTo>
                  <a:cubicBezTo>
                    <a:pt x="548" y="375"/>
                    <a:pt x="509" y="344"/>
                    <a:pt x="470" y="313"/>
                  </a:cubicBezTo>
                  <a:cubicBezTo>
                    <a:pt x="321" y="196"/>
                    <a:pt x="165" y="94"/>
                    <a:pt x="1" y="8"/>
                  </a:cubicBezTo>
                  <a:lnTo>
                    <a:pt x="1" y="8"/>
                  </a:lnTo>
                  <a:cubicBezTo>
                    <a:pt x="415" y="930"/>
                    <a:pt x="571" y="1946"/>
                    <a:pt x="931" y="2884"/>
                  </a:cubicBezTo>
                  <a:cubicBezTo>
                    <a:pt x="1103" y="3353"/>
                    <a:pt x="1360" y="3822"/>
                    <a:pt x="1681" y="4212"/>
                  </a:cubicBezTo>
                  <a:cubicBezTo>
                    <a:pt x="1751" y="4275"/>
                    <a:pt x="1821" y="4353"/>
                    <a:pt x="1884" y="4423"/>
                  </a:cubicBezTo>
                  <a:cubicBezTo>
                    <a:pt x="1954" y="4494"/>
                    <a:pt x="2040" y="4564"/>
                    <a:pt x="2118" y="4626"/>
                  </a:cubicBezTo>
                  <a:lnTo>
                    <a:pt x="2236" y="4720"/>
                  </a:lnTo>
                  <a:cubicBezTo>
                    <a:pt x="2431" y="4853"/>
                    <a:pt x="2642" y="4962"/>
                    <a:pt x="2876" y="5033"/>
                  </a:cubicBezTo>
                  <a:cubicBezTo>
                    <a:pt x="3033" y="5009"/>
                    <a:pt x="3173" y="4994"/>
                    <a:pt x="3314" y="4962"/>
                  </a:cubicBezTo>
                  <a:cubicBezTo>
                    <a:pt x="3345" y="4962"/>
                    <a:pt x="3384" y="4955"/>
                    <a:pt x="3408" y="4939"/>
                  </a:cubicBezTo>
                  <a:cubicBezTo>
                    <a:pt x="3580" y="4908"/>
                    <a:pt x="3720" y="4845"/>
                    <a:pt x="3869" y="4775"/>
                  </a:cubicBezTo>
                  <a:cubicBezTo>
                    <a:pt x="3900" y="4767"/>
                    <a:pt x="3916" y="4751"/>
                    <a:pt x="3947" y="4736"/>
                  </a:cubicBezTo>
                  <a:cubicBezTo>
                    <a:pt x="4064" y="4681"/>
                    <a:pt x="4174" y="4611"/>
                    <a:pt x="4283" y="4533"/>
                  </a:cubicBezTo>
                  <a:cubicBezTo>
                    <a:pt x="4306" y="4517"/>
                    <a:pt x="4338" y="4494"/>
                    <a:pt x="4369" y="4462"/>
                  </a:cubicBezTo>
                  <a:cubicBezTo>
                    <a:pt x="4650" y="4251"/>
                    <a:pt x="4853" y="3962"/>
                    <a:pt x="5002" y="3650"/>
                  </a:cubicBezTo>
                  <a:cubicBezTo>
                    <a:pt x="5518" y="2524"/>
                    <a:pt x="5119" y="1133"/>
                    <a:pt x="5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6" name="Google Shape;17786;p57"/>
            <p:cNvSpPr/>
            <p:nvPr/>
          </p:nvSpPr>
          <p:spPr>
            <a:xfrm>
              <a:off x="2074305" y="1539218"/>
              <a:ext cx="171547" cy="173227"/>
            </a:xfrm>
            <a:custGeom>
              <a:avLst/>
              <a:gdLst/>
              <a:ahLst/>
              <a:cxnLst/>
              <a:rect l="l" t="t" r="r" b="b"/>
              <a:pathLst>
                <a:path w="4698" h="4744" extrusionOk="0">
                  <a:moveTo>
                    <a:pt x="829" y="0"/>
                  </a:moveTo>
                  <a:cubicBezTo>
                    <a:pt x="743" y="516"/>
                    <a:pt x="532" y="1009"/>
                    <a:pt x="353" y="1493"/>
                  </a:cubicBezTo>
                  <a:cubicBezTo>
                    <a:pt x="165" y="1985"/>
                    <a:pt x="1" y="2493"/>
                    <a:pt x="1" y="3017"/>
                  </a:cubicBezTo>
                  <a:cubicBezTo>
                    <a:pt x="1" y="3126"/>
                    <a:pt x="9" y="3243"/>
                    <a:pt x="24" y="3353"/>
                  </a:cubicBezTo>
                  <a:cubicBezTo>
                    <a:pt x="40" y="3415"/>
                    <a:pt x="48" y="3486"/>
                    <a:pt x="63" y="3556"/>
                  </a:cubicBezTo>
                  <a:cubicBezTo>
                    <a:pt x="102" y="3712"/>
                    <a:pt x="157" y="3845"/>
                    <a:pt x="235" y="3986"/>
                  </a:cubicBezTo>
                  <a:cubicBezTo>
                    <a:pt x="243" y="4001"/>
                    <a:pt x="259" y="4033"/>
                    <a:pt x="274" y="4056"/>
                  </a:cubicBezTo>
                  <a:cubicBezTo>
                    <a:pt x="313" y="4119"/>
                    <a:pt x="360" y="4181"/>
                    <a:pt x="407" y="4236"/>
                  </a:cubicBezTo>
                  <a:cubicBezTo>
                    <a:pt x="415" y="4259"/>
                    <a:pt x="439" y="4275"/>
                    <a:pt x="454" y="4298"/>
                  </a:cubicBezTo>
                  <a:cubicBezTo>
                    <a:pt x="493" y="4345"/>
                    <a:pt x="548" y="4384"/>
                    <a:pt x="595" y="4423"/>
                  </a:cubicBezTo>
                  <a:cubicBezTo>
                    <a:pt x="790" y="4580"/>
                    <a:pt x="1025" y="4681"/>
                    <a:pt x="1267" y="4720"/>
                  </a:cubicBezTo>
                  <a:cubicBezTo>
                    <a:pt x="1306" y="4728"/>
                    <a:pt x="1345" y="4736"/>
                    <a:pt x="1384" y="4736"/>
                  </a:cubicBezTo>
                  <a:cubicBezTo>
                    <a:pt x="1470" y="4744"/>
                    <a:pt x="1572" y="4744"/>
                    <a:pt x="1658" y="4744"/>
                  </a:cubicBezTo>
                  <a:cubicBezTo>
                    <a:pt x="1704" y="4744"/>
                    <a:pt x="1744" y="4736"/>
                    <a:pt x="1798" y="4736"/>
                  </a:cubicBezTo>
                  <a:cubicBezTo>
                    <a:pt x="1931" y="4720"/>
                    <a:pt x="2056" y="4697"/>
                    <a:pt x="2173" y="4658"/>
                  </a:cubicBezTo>
                  <a:cubicBezTo>
                    <a:pt x="2697" y="4509"/>
                    <a:pt x="3142" y="4173"/>
                    <a:pt x="3533" y="3798"/>
                  </a:cubicBezTo>
                  <a:cubicBezTo>
                    <a:pt x="3924" y="3431"/>
                    <a:pt x="4275" y="3009"/>
                    <a:pt x="4697" y="2665"/>
                  </a:cubicBezTo>
                  <a:lnTo>
                    <a:pt x="4697" y="2665"/>
                  </a:lnTo>
                  <a:cubicBezTo>
                    <a:pt x="4314" y="2696"/>
                    <a:pt x="3932" y="2775"/>
                    <a:pt x="3556" y="2868"/>
                  </a:cubicBezTo>
                  <a:cubicBezTo>
                    <a:pt x="3525" y="2884"/>
                    <a:pt x="3486" y="2892"/>
                    <a:pt x="3455" y="2900"/>
                  </a:cubicBezTo>
                  <a:cubicBezTo>
                    <a:pt x="3385" y="2923"/>
                    <a:pt x="3322" y="2946"/>
                    <a:pt x="3252" y="2978"/>
                  </a:cubicBezTo>
                  <a:lnTo>
                    <a:pt x="3306" y="2712"/>
                  </a:lnTo>
                  <a:lnTo>
                    <a:pt x="3306" y="2712"/>
                  </a:lnTo>
                  <a:cubicBezTo>
                    <a:pt x="3291" y="2728"/>
                    <a:pt x="3267" y="2743"/>
                    <a:pt x="3252" y="2751"/>
                  </a:cubicBezTo>
                  <a:cubicBezTo>
                    <a:pt x="3205" y="2782"/>
                    <a:pt x="3142" y="2814"/>
                    <a:pt x="3095" y="2845"/>
                  </a:cubicBezTo>
                  <a:cubicBezTo>
                    <a:pt x="2744" y="3012"/>
                    <a:pt x="2361" y="3097"/>
                    <a:pt x="1974" y="3097"/>
                  </a:cubicBezTo>
                  <a:cubicBezTo>
                    <a:pt x="1853" y="3097"/>
                    <a:pt x="1732" y="3088"/>
                    <a:pt x="1611" y="3072"/>
                  </a:cubicBezTo>
                  <a:cubicBezTo>
                    <a:pt x="1533" y="3064"/>
                    <a:pt x="1447" y="3048"/>
                    <a:pt x="1384" y="2986"/>
                  </a:cubicBezTo>
                  <a:cubicBezTo>
                    <a:pt x="1329" y="2923"/>
                    <a:pt x="1314" y="2829"/>
                    <a:pt x="1306" y="2743"/>
                  </a:cubicBezTo>
                  <a:cubicBezTo>
                    <a:pt x="1267" y="2345"/>
                    <a:pt x="1228" y="1931"/>
                    <a:pt x="1189" y="1524"/>
                  </a:cubicBezTo>
                  <a:cubicBezTo>
                    <a:pt x="1181" y="1462"/>
                    <a:pt x="1181" y="1407"/>
                    <a:pt x="1173" y="1337"/>
                  </a:cubicBezTo>
                  <a:lnTo>
                    <a:pt x="1173" y="1298"/>
                  </a:lnTo>
                  <a:cubicBezTo>
                    <a:pt x="1111" y="1337"/>
                    <a:pt x="1064" y="1368"/>
                    <a:pt x="1017" y="1407"/>
                  </a:cubicBezTo>
                  <a:cubicBezTo>
                    <a:pt x="1025" y="1337"/>
                    <a:pt x="1025" y="1266"/>
                    <a:pt x="1025" y="1204"/>
                  </a:cubicBezTo>
                  <a:lnTo>
                    <a:pt x="1025" y="1063"/>
                  </a:lnTo>
                  <a:cubicBezTo>
                    <a:pt x="1025" y="930"/>
                    <a:pt x="1001" y="782"/>
                    <a:pt x="986" y="633"/>
                  </a:cubicBezTo>
                  <a:cubicBezTo>
                    <a:pt x="978" y="555"/>
                    <a:pt x="962" y="485"/>
                    <a:pt x="946" y="407"/>
                  </a:cubicBezTo>
                  <a:cubicBezTo>
                    <a:pt x="915" y="274"/>
                    <a:pt x="876" y="133"/>
                    <a:pt x="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7" name="Google Shape;17787;p57"/>
            <p:cNvSpPr/>
            <p:nvPr/>
          </p:nvSpPr>
          <p:spPr>
            <a:xfrm>
              <a:off x="1977321" y="1344045"/>
              <a:ext cx="0" cy="329"/>
            </a:xfrm>
            <a:custGeom>
              <a:avLst/>
              <a:gdLst/>
              <a:ahLst/>
              <a:cxnLst/>
              <a:rect l="l" t="t" r="r" b="b"/>
              <a:pathLst>
                <a:path h="9" fill="none" extrusionOk="0">
                  <a:moveTo>
                    <a:pt x="0" y="8"/>
                  </a:moveTo>
                  <a:cubicBezTo>
                    <a:pt x="0" y="8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8" name="Google Shape;17788;p57"/>
            <p:cNvSpPr/>
            <p:nvPr/>
          </p:nvSpPr>
          <p:spPr>
            <a:xfrm>
              <a:off x="1982433" y="136971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9" name="Google Shape;17789;p57"/>
            <p:cNvSpPr/>
            <p:nvPr/>
          </p:nvSpPr>
          <p:spPr>
            <a:xfrm>
              <a:off x="1990430" y="139425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0" name="Google Shape;17790;p57"/>
            <p:cNvSpPr/>
            <p:nvPr/>
          </p:nvSpPr>
          <p:spPr>
            <a:xfrm>
              <a:off x="1976445" y="1332360"/>
              <a:ext cx="51669" cy="150113"/>
            </a:xfrm>
            <a:custGeom>
              <a:avLst/>
              <a:gdLst/>
              <a:ahLst/>
              <a:cxnLst/>
              <a:rect l="l" t="t" r="r" b="b"/>
              <a:pathLst>
                <a:path w="1415" h="4111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602"/>
                    <a:pt x="313" y="1211"/>
                    <a:pt x="462" y="1813"/>
                  </a:cubicBezTo>
                  <a:cubicBezTo>
                    <a:pt x="571" y="2266"/>
                    <a:pt x="727" y="2704"/>
                    <a:pt x="891" y="3134"/>
                  </a:cubicBezTo>
                  <a:cubicBezTo>
                    <a:pt x="985" y="3399"/>
                    <a:pt x="1095" y="3649"/>
                    <a:pt x="1212" y="3899"/>
                  </a:cubicBezTo>
                  <a:cubicBezTo>
                    <a:pt x="1282" y="3962"/>
                    <a:pt x="1352" y="4040"/>
                    <a:pt x="1415" y="4110"/>
                  </a:cubicBezTo>
                  <a:cubicBezTo>
                    <a:pt x="1360" y="4024"/>
                    <a:pt x="1313" y="3923"/>
                    <a:pt x="1259" y="3829"/>
                  </a:cubicBezTo>
                  <a:cubicBezTo>
                    <a:pt x="1165" y="3634"/>
                    <a:pt x="1087" y="3415"/>
                    <a:pt x="1009" y="3204"/>
                  </a:cubicBezTo>
                  <a:cubicBezTo>
                    <a:pt x="845" y="2774"/>
                    <a:pt x="688" y="2352"/>
                    <a:pt x="579" y="1915"/>
                  </a:cubicBezTo>
                  <a:cubicBezTo>
                    <a:pt x="469" y="1477"/>
                    <a:pt x="344" y="1024"/>
                    <a:pt x="235" y="586"/>
                  </a:cubicBezTo>
                  <a:cubicBezTo>
                    <a:pt x="196" y="422"/>
                    <a:pt x="157" y="266"/>
                    <a:pt x="118" y="94"/>
                  </a:cubicBezTo>
                  <a:cubicBezTo>
                    <a:pt x="79" y="55"/>
                    <a:pt x="40" y="3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1" name="Google Shape;17791;p57"/>
            <p:cNvSpPr/>
            <p:nvPr/>
          </p:nvSpPr>
          <p:spPr>
            <a:xfrm>
              <a:off x="1994410" y="1349741"/>
              <a:ext cx="46557" cy="143869"/>
            </a:xfrm>
            <a:custGeom>
              <a:avLst/>
              <a:gdLst/>
              <a:ahLst/>
              <a:cxnLst/>
              <a:rect l="l" t="t" r="r" b="b"/>
              <a:pathLst>
                <a:path w="1275" h="394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26"/>
                    <a:pt x="40" y="188"/>
                  </a:cubicBezTo>
                  <a:cubicBezTo>
                    <a:pt x="126" y="618"/>
                    <a:pt x="243" y="1056"/>
                    <a:pt x="368" y="1485"/>
                  </a:cubicBezTo>
                  <a:cubicBezTo>
                    <a:pt x="595" y="2236"/>
                    <a:pt x="790" y="3001"/>
                    <a:pt x="1103" y="3713"/>
                  </a:cubicBezTo>
                  <a:cubicBezTo>
                    <a:pt x="1118" y="3759"/>
                    <a:pt x="1142" y="3814"/>
                    <a:pt x="1157" y="3853"/>
                  </a:cubicBezTo>
                  <a:lnTo>
                    <a:pt x="1275" y="3939"/>
                  </a:lnTo>
                  <a:cubicBezTo>
                    <a:pt x="1095" y="3541"/>
                    <a:pt x="939" y="3119"/>
                    <a:pt x="806" y="2689"/>
                  </a:cubicBezTo>
                  <a:cubicBezTo>
                    <a:pt x="689" y="2329"/>
                    <a:pt x="587" y="1954"/>
                    <a:pt x="478" y="1587"/>
                  </a:cubicBezTo>
                  <a:cubicBezTo>
                    <a:pt x="353" y="1165"/>
                    <a:pt x="235" y="751"/>
                    <a:pt x="134" y="321"/>
                  </a:cubicBezTo>
                  <a:cubicBezTo>
                    <a:pt x="110" y="259"/>
                    <a:pt x="95" y="188"/>
                    <a:pt x="87" y="1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2" name="Google Shape;17792;p57"/>
            <p:cNvSpPr/>
            <p:nvPr/>
          </p:nvSpPr>
          <p:spPr>
            <a:xfrm>
              <a:off x="2017524" y="1370591"/>
              <a:ext cx="25232" cy="122289"/>
            </a:xfrm>
            <a:custGeom>
              <a:avLst/>
              <a:gdLst/>
              <a:ahLst/>
              <a:cxnLst/>
              <a:rect l="l" t="t" r="r" b="b"/>
              <a:pathLst>
                <a:path w="691" h="3349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797"/>
                    <a:pt x="165" y="1610"/>
                    <a:pt x="352" y="2391"/>
                  </a:cubicBezTo>
                  <a:cubicBezTo>
                    <a:pt x="431" y="2712"/>
                    <a:pt x="524" y="3032"/>
                    <a:pt x="657" y="3337"/>
                  </a:cubicBezTo>
                  <a:cubicBezTo>
                    <a:pt x="660" y="3346"/>
                    <a:pt x="666" y="3349"/>
                    <a:pt x="672" y="3349"/>
                  </a:cubicBezTo>
                  <a:cubicBezTo>
                    <a:pt x="682" y="3349"/>
                    <a:pt x="691" y="3339"/>
                    <a:pt x="681" y="3329"/>
                  </a:cubicBezTo>
                  <a:cubicBezTo>
                    <a:pt x="462" y="2774"/>
                    <a:pt x="352" y="2188"/>
                    <a:pt x="274" y="1602"/>
                  </a:cubicBezTo>
                  <a:cubicBezTo>
                    <a:pt x="196" y="1094"/>
                    <a:pt x="126" y="571"/>
                    <a:pt x="71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3" name="Google Shape;17793;p57"/>
            <p:cNvSpPr/>
            <p:nvPr/>
          </p:nvSpPr>
          <p:spPr>
            <a:xfrm>
              <a:off x="2080329" y="1375995"/>
              <a:ext cx="42832" cy="127583"/>
            </a:xfrm>
            <a:custGeom>
              <a:avLst/>
              <a:gdLst/>
              <a:ahLst/>
              <a:cxnLst/>
              <a:rect l="l" t="t" r="r" b="b"/>
              <a:pathLst>
                <a:path w="1173" h="3494" extrusionOk="0">
                  <a:moveTo>
                    <a:pt x="1110" y="1"/>
                  </a:moveTo>
                  <a:cubicBezTo>
                    <a:pt x="1094" y="407"/>
                    <a:pt x="1047" y="806"/>
                    <a:pt x="977" y="1196"/>
                  </a:cubicBezTo>
                  <a:cubicBezTo>
                    <a:pt x="906" y="1579"/>
                    <a:pt x="836" y="1970"/>
                    <a:pt x="680" y="2322"/>
                  </a:cubicBezTo>
                  <a:cubicBezTo>
                    <a:pt x="555" y="2611"/>
                    <a:pt x="359" y="2876"/>
                    <a:pt x="195" y="3158"/>
                  </a:cubicBezTo>
                  <a:cubicBezTo>
                    <a:pt x="133" y="3267"/>
                    <a:pt x="70" y="3384"/>
                    <a:pt x="0" y="3494"/>
                  </a:cubicBezTo>
                  <a:cubicBezTo>
                    <a:pt x="31" y="3478"/>
                    <a:pt x="70" y="3470"/>
                    <a:pt x="94" y="3462"/>
                  </a:cubicBezTo>
                  <a:lnTo>
                    <a:pt x="156" y="3345"/>
                  </a:lnTo>
                  <a:cubicBezTo>
                    <a:pt x="227" y="3220"/>
                    <a:pt x="281" y="3080"/>
                    <a:pt x="359" y="2962"/>
                  </a:cubicBezTo>
                  <a:cubicBezTo>
                    <a:pt x="461" y="2798"/>
                    <a:pt x="563" y="2650"/>
                    <a:pt x="656" y="2486"/>
                  </a:cubicBezTo>
                  <a:cubicBezTo>
                    <a:pt x="836" y="2134"/>
                    <a:pt x="930" y="1767"/>
                    <a:pt x="992" y="1376"/>
                  </a:cubicBezTo>
                  <a:cubicBezTo>
                    <a:pt x="1071" y="962"/>
                    <a:pt x="1141" y="540"/>
                    <a:pt x="1172" y="126"/>
                  </a:cubicBezTo>
                  <a:lnTo>
                    <a:pt x="1172" y="87"/>
                  </a:lnTo>
                  <a:cubicBezTo>
                    <a:pt x="1149" y="48"/>
                    <a:pt x="1133" y="16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4" name="Google Shape;17794;p57"/>
            <p:cNvSpPr/>
            <p:nvPr/>
          </p:nvSpPr>
          <p:spPr>
            <a:xfrm>
              <a:off x="2100559" y="1350873"/>
              <a:ext cx="34580" cy="144709"/>
            </a:xfrm>
            <a:custGeom>
              <a:avLst/>
              <a:gdLst/>
              <a:ahLst/>
              <a:cxnLst/>
              <a:rect l="l" t="t" r="r" b="b"/>
              <a:pathLst>
                <a:path w="947" h="3963" extrusionOk="0">
                  <a:moveTo>
                    <a:pt x="946" y="1"/>
                  </a:moveTo>
                  <a:cubicBezTo>
                    <a:pt x="939" y="32"/>
                    <a:pt x="923" y="56"/>
                    <a:pt x="899" y="87"/>
                  </a:cubicBezTo>
                  <a:cubicBezTo>
                    <a:pt x="884" y="259"/>
                    <a:pt x="884" y="439"/>
                    <a:pt x="884" y="611"/>
                  </a:cubicBezTo>
                  <a:cubicBezTo>
                    <a:pt x="884" y="1032"/>
                    <a:pt x="860" y="1439"/>
                    <a:pt x="774" y="1845"/>
                  </a:cubicBezTo>
                  <a:cubicBezTo>
                    <a:pt x="610" y="2588"/>
                    <a:pt x="313" y="3283"/>
                    <a:pt x="1" y="3963"/>
                  </a:cubicBezTo>
                  <a:cubicBezTo>
                    <a:pt x="32" y="3955"/>
                    <a:pt x="48" y="3939"/>
                    <a:pt x="79" y="3924"/>
                  </a:cubicBezTo>
                  <a:cubicBezTo>
                    <a:pt x="188" y="3705"/>
                    <a:pt x="282" y="3471"/>
                    <a:pt x="384" y="3244"/>
                  </a:cubicBezTo>
                  <a:cubicBezTo>
                    <a:pt x="548" y="2861"/>
                    <a:pt x="673" y="2470"/>
                    <a:pt x="774" y="2056"/>
                  </a:cubicBezTo>
                  <a:cubicBezTo>
                    <a:pt x="860" y="1665"/>
                    <a:pt x="907" y="1275"/>
                    <a:pt x="923" y="868"/>
                  </a:cubicBezTo>
                  <a:cubicBezTo>
                    <a:pt x="931" y="587"/>
                    <a:pt x="923" y="290"/>
                    <a:pt x="94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5" name="Google Shape;17795;p57"/>
            <p:cNvSpPr/>
            <p:nvPr/>
          </p:nvSpPr>
          <p:spPr>
            <a:xfrm>
              <a:off x="2115712" y="1332360"/>
              <a:ext cx="34543" cy="154385"/>
            </a:xfrm>
            <a:custGeom>
              <a:avLst/>
              <a:gdLst/>
              <a:ahLst/>
              <a:cxnLst/>
              <a:rect l="l" t="t" r="r" b="b"/>
              <a:pathLst>
                <a:path w="946" h="4228" extrusionOk="0">
                  <a:moveTo>
                    <a:pt x="946" y="0"/>
                  </a:moveTo>
                  <a:lnTo>
                    <a:pt x="946" y="0"/>
                  </a:lnTo>
                  <a:cubicBezTo>
                    <a:pt x="922" y="16"/>
                    <a:pt x="906" y="39"/>
                    <a:pt x="883" y="47"/>
                  </a:cubicBezTo>
                  <a:cubicBezTo>
                    <a:pt x="789" y="664"/>
                    <a:pt x="844" y="1305"/>
                    <a:pt x="766" y="1922"/>
                  </a:cubicBezTo>
                  <a:cubicBezTo>
                    <a:pt x="664" y="2727"/>
                    <a:pt x="367" y="3485"/>
                    <a:pt x="8" y="4212"/>
                  </a:cubicBezTo>
                  <a:lnTo>
                    <a:pt x="0" y="4228"/>
                  </a:lnTo>
                  <a:cubicBezTo>
                    <a:pt x="23" y="4212"/>
                    <a:pt x="55" y="4189"/>
                    <a:pt x="86" y="4157"/>
                  </a:cubicBezTo>
                  <a:cubicBezTo>
                    <a:pt x="219" y="3876"/>
                    <a:pt x="359" y="3595"/>
                    <a:pt x="469" y="3298"/>
                  </a:cubicBezTo>
                  <a:cubicBezTo>
                    <a:pt x="610" y="2930"/>
                    <a:pt x="719" y="2540"/>
                    <a:pt x="789" y="2149"/>
                  </a:cubicBezTo>
                  <a:cubicBezTo>
                    <a:pt x="860" y="1758"/>
                    <a:pt x="867" y="1360"/>
                    <a:pt x="875" y="953"/>
                  </a:cubicBezTo>
                  <a:cubicBezTo>
                    <a:pt x="875" y="641"/>
                    <a:pt x="899" y="313"/>
                    <a:pt x="94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6" name="Google Shape;17796;p57"/>
            <p:cNvSpPr/>
            <p:nvPr/>
          </p:nvSpPr>
          <p:spPr>
            <a:xfrm>
              <a:off x="1976737" y="1500694"/>
              <a:ext cx="32571" cy="114730"/>
            </a:xfrm>
            <a:custGeom>
              <a:avLst/>
              <a:gdLst/>
              <a:ahLst/>
              <a:cxnLst/>
              <a:rect l="l" t="t" r="r" b="b"/>
              <a:pathLst>
                <a:path w="892" h="3142" extrusionOk="0">
                  <a:moveTo>
                    <a:pt x="0" y="1"/>
                  </a:moveTo>
                  <a:cubicBezTo>
                    <a:pt x="0" y="32"/>
                    <a:pt x="0" y="71"/>
                    <a:pt x="16" y="94"/>
                  </a:cubicBezTo>
                  <a:cubicBezTo>
                    <a:pt x="180" y="329"/>
                    <a:pt x="305" y="618"/>
                    <a:pt x="415" y="876"/>
                  </a:cubicBezTo>
                  <a:cubicBezTo>
                    <a:pt x="618" y="1407"/>
                    <a:pt x="743" y="1962"/>
                    <a:pt x="813" y="2532"/>
                  </a:cubicBezTo>
                  <a:cubicBezTo>
                    <a:pt x="837" y="2736"/>
                    <a:pt x="844" y="2939"/>
                    <a:pt x="852" y="3142"/>
                  </a:cubicBezTo>
                  <a:cubicBezTo>
                    <a:pt x="876" y="3126"/>
                    <a:pt x="883" y="3103"/>
                    <a:pt x="891" y="3087"/>
                  </a:cubicBezTo>
                  <a:cubicBezTo>
                    <a:pt x="883" y="2626"/>
                    <a:pt x="837" y="2181"/>
                    <a:pt x="735" y="1751"/>
                  </a:cubicBezTo>
                  <a:cubicBezTo>
                    <a:pt x="626" y="1243"/>
                    <a:pt x="454" y="704"/>
                    <a:pt x="180" y="251"/>
                  </a:cubicBezTo>
                  <a:cubicBezTo>
                    <a:pt x="133" y="165"/>
                    <a:pt x="71" y="7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7" name="Google Shape;17797;p57"/>
            <p:cNvSpPr/>
            <p:nvPr/>
          </p:nvSpPr>
          <p:spPr>
            <a:xfrm>
              <a:off x="1975313" y="1475572"/>
              <a:ext cx="42832" cy="121303"/>
            </a:xfrm>
            <a:custGeom>
              <a:avLst/>
              <a:gdLst/>
              <a:ahLst/>
              <a:cxnLst/>
              <a:rect l="l" t="t" r="r" b="b"/>
              <a:pathLst>
                <a:path w="1173" h="3322" extrusionOk="0">
                  <a:moveTo>
                    <a:pt x="0" y="1"/>
                  </a:moveTo>
                  <a:lnTo>
                    <a:pt x="0" y="110"/>
                  </a:lnTo>
                  <a:cubicBezTo>
                    <a:pt x="649" y="1017"/>
                    <a:pt x="993" y="2095"/>
                    <a:pt x="1126" y="3197"/>
                  </a:cubicBezTo>
                  <a:cubicBezTo>
                    <a:pt x="1126" y="3236"/>
                    <a:pt x="1133" y="3283"/>
                    <a:pt x="1133" y="3322"/>
                  </a:cubicBezTo>
                  <a:cubicBezTo>
                    <a:pt x="1149" y="3283"/>
                    <a:pt x="1165" y="3236"/>
                    <a:pt x="1172" y="3197"/>
                  </a:cubicBezTo>
                  <a:cubicBezTo>
                    <a:pt x="1079" y="2267"/>
                    <a:pt x="805" y="1361"/>
                    <a:pt x="352" y="540"/>
                  </a:cubicBezTo>
                  <a:cubicBezTo>
                    <a:pt x="250" y="353"/>
                    <a:pt x="133" y="18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8" name="Google Shape;17798;p57"/>
            <p:cNvSpPr/>
            <p:nvPr/>
          </p:nvSpPr>
          <p:spPr>
            <a:xfrm>
              <a:off x="1975861" y="1459615"/>
              <a:ext cx="47433" cy="104177"/>
            </a:xfrm>
            <a:custGeom>
              <a:avLst/>
              <a:gdLst/>
              <a:ahLst/>
              <a:cxnLst/>
              <a:rect l="l" t="t" r="r" b="b"/>
              <a:pathLst>
                <a:path w="1299" h="2853" extrusionOk="0">
                  <a:moveTo>
                    <a:pt x="9" y="0"/>
                  </a:moveTo>
                  <a:cubicBezTo>
                    <a:pt x="9" y="32"/>
                    <a:pt x="1" y="71"/>
                    <a:pt x="1" y="102"/>
                  </a:cubicBezTo>
                  <a:cubicBezTo>
                    <a:pt x="454" y="790"/>
                    <a:pt x="923" y="1485"/>
                    <a:pt x="1173" y="2290"/>
                  </a:cubicBezTo>
                  <a:cubicBezTo>
                    <a:pt x="1228" y="2470"/>
                    <a:pt x="1267" y="2657"/>
                    <a:pt x="1290" y="2853"/>
                  </a:cubicBezTo>
                  <a:cubicBezTo>
                    <a:pt x="1298" y="2696"/>
                    <a:pt x="1290" y="2540"/>
                    <a:pt x="1275" y="2376"/>
                  </a:cubicBezTo>
                  <a:cubicBezTo>
                    <a:pt x="1220" y="2141"/>
                    <a:pt x="1134" y="1915"/>
                    <a:pt x="1032" y="1688"/>
                  </a:cubicBezTo>
                  <a:cubicBezTo>
                    <a:pt x="806" y="1211"/>
                    <a:pt x="525" y="774"/>
                    <a:pt x="228" y="336"/>
                  </a:cubicBezTo>
                  <a:cubicBezTo>
                    <a:pt x="157" y="227"/>
                    <a:pt x="87" y="110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9" name="Google Shape;17799;p57"/>
            <p:cNvSpPr/>
            <p:nvPr/>
          </p:nvSpPr>
          <p:spPr>
            <a:xfrm>
              <a:off x="1864600" y="1544074"/>
              <a:ext cx="27131" cy="45096"/>
            </a:xfrm>
            <a:custGeom>
              <a:avLst/>
              <a:gdLst/>
              <a:ahLst/>
              <a:cxnLst/>
              <a:rect l="l" t="t" r="r" b="b"/>
              <a:pathLst>
                <a:path w="743" h="1235" extrusionOk="0">
                  <a:moveTo>
                    <a:pt x="0" y="0"/>
                  </a:moveTo>
                  <a:cubicBezTo>
                    <a:pt x="133" y="375"/>
                    <a:pt x="313" y="727"/>
                    <a:pt x="524" y="1047"/>
                  </a:cubicBezTo>
                  <a:cubicBezTo>
                    <a:pt x="594" y="1118"/>
                    <a:pt x="672" y="1172"/>
                    <a:pt x="743" y="1235"/>
                  </a:cubicBezTo>
                  <a:cubicBezTo>
                    <a:pt x="555" y="977"/>
                    <a:pt x="391" y="719"/>
                    <a:pt x="258" y="446"/>
                  </a:cubicBezTo>
                  <a:cubicBezTo>
                    <a:pt x="196" y="305"/>
                    <a:pt x="125" y="172"/>
                    <a:pt x="78" y="24"/>
                  </a:cubicBezTo>
                  <a:cubicBezTo>
                    <a:pt x="47" y="16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0" name="Google Shape;17800;p57"/>
            <p:cNvSpPr/>
            <p:nvPr/>
          </p:nvSpPr>
          <p:spPr>
            <a:xfrm>
              <a:off x="1881726" y="1549478"/>
              <a:ext cx="61929" cy="68539"/>
            </a:xfrm>
            <a:custGeom>
              <a:avLst/>
              <a:gdLst/>
              <a:ahLst/>
              <a:cxnLst/>
              <a:rect l="l" t="t" r="r" b="b"/>
              <a:pathLst>
                <a:path w="1696" h="1877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298"/>
                    <a:pt x="360" y="579"/>
                    <a:pt x="563" y="853"/>
                  </a:cubicBezTo>
                  <a:cubicBezTo>
                    <a:pt x="750" y="1095"/>
                    <a:pt x="946" y="1329"/>
                    <a:pt x="1180" y="1548"/>
                  </a:cubicBezTo>
                  <a:cubicBezTo>
                    <a:pt x="1290" y="1634"/>
                    <a:pt x="1383" y="1720"/>
                    <a:pt x="1493" y="1798"/>
                  </a:cubicBezTo>
                  <a:cubicBezTo>
                    <a:pt x="1563" y="1829"/>
                    <a:pt x="1626" y="1845"/>
                    <a:pt x="1696" y="1876"/>
                  </a:cubicBezTo>
                  <a:cubicBezTo>
                    <a:pt x="1571" y="1782"/>
                    <a:pt x="1446" y="1681"/>
                    <a:pt x="1313" y="1595"/>
                  </a:cubicBezTo>
                  <a:cubicBezTo>
                    <a:pt x="1079" y="1392"/>
                    <a:pt x="875" y="1165"/>
                    <a:pt x="688" y="915"/>
                  </a:cubicBezTo>
                  <a:cubicBezTo>
                    <a:pt x="492" y="665"/>
                    <a:pt x="313" y="415"/>
                    <a:pt x="141" y="134"/>
                  </a:cubicBezTo>
                  <a:cubicBezTo>
                    <a:pt x="125" y="110"/>
                    <a:pt x="102" y="71"/>
                    <a:pt x="86" y="40"/>
                  </a:cubicBezTo>
                  <a:cubicBezTo>
                    <a:pt x="55" y="24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1" name="Google Shape;17801;p57"/>
            <p:cNvSpPr/>
            <p:nvPr/>
          </p:nvSpPr>
          <p:spPr>
            <a:xfrm>
              <a:off x="1897390" y="1548346"/>
              <a:ext cx="89352" cy="77923"/>
            </a:xfrm>
            <a:custGeom>
              <a:avLst/>
              <a:gdLst/>
              <a:ahLst/>
              <a:cxnLst/>
              <a:rect l="l" t="t" r="r" b="b"/>
              <a:pathLst>
                <a:path w="2447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10"/>
                    <a:pt x="32" y="165"/>
                  </a:cubicBezTo>
                  <a:cubicBezTo>
                    <a:pt x="532" y="915"/>
                    <a:pt x="1251" y="1509"/>
                    <a:pt x="2009" y="1954"/>
                  </a:cubicBezTo>
                  <a:cubicBezTo>
                    <a:pt x="2111" y="2017"/>
                    <a:pt x="2205" y="2064"/>
                    <a:pt x="2306" y="2118"/>
                  </a:cubicBezTo>
                  <a:cubicBezTo>
                    <a:pt x="2353" y="2118"/>
                    <a:pt x="2400" y="2134"/>
                    <a:pt x="2447" y="2134"/>
                  </a:cubicBezTo>
                  <a:cubicBezTo>
                    <a:pt x="1540" y="1618"/>
                    <a:pt x="689" y="954"/>
                    <a:pt x="87" y="79"/>
                  </a:cubicBezTo>
                  <a:cubicBezTo>
                    <a:pt x="71" y="63"/>
                    <a:pt x="56" y="40"/>
                    <a:pt x="48" y="24"/>
                  </a:cubicBezTo>
                  <a:cubicBezTo>
                    <a:pt x="24" y="16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2" name="Google Shape;17802;p57"/>
            <p:cNvSpPr/>
            <p:nvPr/>
          </p:nvSpPr>
          <p:spPr>
            <a:xfrm>
              <a:off x="2075181" y="1554627"/>
              <a:ext cx="35127" cy="114730"/>
            </a:xfrm>
            <a:custGeom>
              <a:avLst/>
              <a:gdLst/>
              <a:ahLst/>
              <a:cxnLst/>
              <a:rect l="l" t="t" r="r" b="b"/>
              <a:pathLst>
                <a:path w="962" h="3142" extrusionOk="0">
                  <a:moveTo>
                    <a:pt x="930" y="0"/>
                  </a:moveTo>
                  <a:cubicBezTo>
                    <a:pt x="852" y="118"/>
                    <a:pt x="782" y="243"/>
                    <a:pt x="727" y="368"/>
                  </a:cubicBezTo>
                  <a:cubicBezTo>
                    <a:pt x="602" y="649"/>
                    <a:pt x="485" y="946"/>
                    <a:pt x="391" y="1235"/>
                  </a:cubicBezTo>
                  <a:cubicBezTo>
                    <a:pt x="219" y="1782"/>
                    <a:pt x="94" y="2360"/>
                    <a:pt x="0" y="2939"/>
                  </a:cubicBezTo>
                  <a:cubicBezTo>
                    <a:pt x="16" y="3009"/>
                    <a:pt x="24" y="3071"/>
                    <a:pt x="39" y="3142"/>
                  </a:cubicBezTo>
                  <a:cubicBezTo>
                    <a:pt x="94" y="2861"/>
                    <a:pt x="149" y="2579"/>
                    <a:pt x="219" y="2290"/>
                  </a:cubicBezTo>
                  <a:cubicBezTo>
                    <a:pt x="368" y="1681"/>
                    <a:pt x="540" y="1071"/>
                    <a:pt x="813" y="493"/>
                  </a:cubicBezTo>
                  <a:cubicBezTo>
                    <a:pt x="860" y="399"/>
                    <a:pt x="915" y="313"/>
                    <a:pt x="962" y="219"/>
                  </a:cubicBezTo>
                  <a:cubicBezTo>
                    <a:pt x="954" y="141"/>
                    <a:pt x="930" y="63"/>
                    <a:pt x="93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3" name="Google Shape;17803;p57"/>
            <p:cNvSpPr/>
            <p:nvPr/>
          </p:nvSpPr>
          <p:spPr>
            <a:xfrm>
              <a:off x="2082886" y="1578325"/>
              <a:ext cx="28847" cy="109289"/>
            </a:xfrm>
            <a:custGeom>
              <a:avLst/>
              <a:gdLst/>
              <a:ahLst/>
              <a:cxnLst/>
              <a:rect l="l" t="t" r="r" b="b"/>
              <a:pathLst>
                <a:path w="790" h="2993" extrusionOk="0">
                  <a:moveTo>
                    <a:pt x="790" y="0"/>
                  </a:moveTo>
                  <a:cubicBezTo>
                    <a:pt x="625" y="297"/>
                    <a:pt x="469" y="602"/>
                    <a:pt x="352" y="930"/>
                  </a:cubicBezTo>
                  <a:cubicBezTo>
                    <a:pt x="235" y="1250"/>
                    <a:pt x="164" y="1594"/>
                    <a:pt x="102" y="1922"/>
                  </a:cubicBezTo>
                  <a:cubicBezTo>
                    <a:pt x="55" y="2235"/>
                    <a:pt x="39" y="2563"/>
                    <a:pt x="0" y="2884"/>
                  </a:cubicBezTo>
                  <a:lnTo>
                    <a:pt x="0" y="2923"/>
                  </a:lnTo>
                  <a:cubicBezTo>
                    <a:pt x="8" y="2938"/>
                    <a:pt x="24" y="2970"/>
                    <a:pt x="39" y="2993"/>
                  </a:cubicBezTo>
                  <a:cubicBezTo>
                    <a:pt x="47" y="2977"/>
                    <a:pt x="47" y="2962"/>
                    <a:pt x="47" y="2954"/>
                  </a:cubicBezTo>
                  <a:cubicBezTo>
                    <a:pt x="94" y="2641"/>
                    <a:pt x="125" y="2329"/>
                    <a:pt x="172" y="2024"/>
                  </a:cubicBezTo>
                  <a:cubicBezTo>
                    <a:pt x="227" y="1688"/>
                    <a:pt x="297" y="1368"/>
                    <a:pt x="399" y="1047"/>
                  </a:cubicBezTo>
                  <a:cubicBezTo>
                    <a:pt x="485" y="742"/>
                    <a:pt x="618" y="461"/>
                    <a:pt x="766" y="180"/>
                  </a:cubicBezTo>
                  <a:cubicBezTo>
                    <a:pt x="782" y="172"/>
                    <a:pt x="782" y="149"/>
                    <a:pt x="790" y="141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4" name="Google Shape;17804;p57"/>
            <p:cNvSpPr/>
            <p:nvPr/>
          </p:nvSpPr>
          <p:spPr>
            <a:xfrm>
              <a:off x="2089166" y="1588002"/>
              <a:ext cx="28263" cy="108194"/>
            </a:xfrm>
            <a:custGeom>
              <a:avLst/>
              <a:gdLst/>
              <a:ahLst/>
              <a:cxnLst/>
              <a:rect l="l" t="t" r="r" b="b"/>
              <a:pathLst>
                <a:path w="774" h="2963" extrusionOk="0">
                  <a:moveTo>
                    <a:pt x="750" y="1"/>
                  </a:moveTo>
                  <a:cubicBezTo>
                    <a:pt x="633" y="196"/>
                    <a:pt x="547" y="399"/>
                    <a:pt x="461" y="610"/>
                  </a:cubicBezTo>
                  <a:cubicBezTo>
                    <a:pt x="235" y="1126"/>
                    <a:pt x="110" y="1673"/>
                    <a:pt x="39" y="2228"/>
                  </a:cubicBezTo>
                  <a:cubicBezTo>
                    <a:pt x="8" y="2454"/>
                    <a:pt x="0" y="2681"/>
                    <a:pt x="0" y="2900"/>
                  </a:cubicBezTo>
                  <a:cubicBezTo>
                    <a:pt x="8" y="2923"/>
                    <a:pt x="32" y="2939"/>
                    <a:pt x="47" y="2962"/>
                  </a:cubicBezTo>
                  <a:cubicBezTo>
                    <a:pt x="78" y="2001"/>
                    <a:pt x="321" y="1056"/>
                    <a:pt x="774" y="204"/>
                  </a:cubicBezTo>
                  <a:cubicBezTo>
                    <a:pt x="774" y="141"/>
                    <a:pt x="766" y="79"/>
                    <a:pt x="75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5" name="Google Shape;17805;p57"/>
            <p:cNvSpPr/>
            <p:nvPr/>
          </p:nvSpPr>
          <p:spPr>
            <a:xfrm>
              <a:off x="2120824" y="1640803"/>
              <a:ext cx="72227" cy="713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1978" y="0"/>
                  </a:moveTo>
                  <a:cubicBezTo>
                    <a:pt x="1931" y="32"/>
                    <a:pt x="1868" y="63"/>
                    <a:pt x="1821" y="86"/>
                  </a:cubicBezTo>
                  <a:cubicBezTo>
                    <a:pt x="1735" y="235"/>
                    <a:pt x="1642" y="375"/>
                    <a:pt x="1548" y="508"/>
                  </a:cubicBezTo>
                  <a:cubicBezTo>
                    <a:pt x="1321" y="829"/>
                    <a:pt x="1048" y="1118"/>
                    <a:pt x="759" y="1368"/>
                  </a:cubicBezTo>
                  <a:cubicBezTo>
                    <a:pt x="524" y="1571"/>
                    <a:pt x="266" y="1759"/>
                    <a:pt x="1" y="1938"/>
                  </a:cubicBezTo>
                  <a:cubicBezTo>
                    <a:pt x="40" y="1946"/>
                    <a:pt x="79" y="1954"/>
                    <a:pt x="118" y="1954"/>
                  </a:cubicBezTo>
                  <a:cubicBezTo>
                    <a:pt x="657" y="1595"/>
                    <a:pt x="1157" y="1173"/>
                    <a:pt x="1556" y="665"/>
                  </a:cubicBezTo>
                  <a:cubicBezTo>
                    <a:pt x="1720" y="461"/>
                    <a:pt x="1860" y="235"/>
                    <a:pt x="197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6" name="Google Shape;17806;p57"/>
            <p:cNvSpPr/>
            <p:nvPr/>
          </p:nvSpPr>
          <p:spPr>
            <a:xfrm>
              <a:off x="2135102" y="1644783"/>
              <a:ext cx="69378" cy="68247"/>
            </a:xfrm>
            <a:custGeom>
              <a:avLst/>
              <a:gdLst/>
              <a:ahLst/>
              <a:cxnLst/>
              <a:rect l="l" t="t" r="r" b="b"/>
              <a:pathLst>
                <a:path w="1900" h="1869" extrusionOk="0">
                  <a:moveTo>
                    <a:pt x="1899" y="1"/>
                  </a:moveTo>
                  <a:lnTo>
                    <a:pt x="1899" y="1"/>
                  </a:lnTo>
                  <a:cubicBezTo>
                    <a:pt x="1868" y="9"/>
                    <a:pt x="1829" y="16"/>
                    <a:pt x="1798" y="40"/>
                  </a:cubicBezTo>
                  <a:cubicBezTo>
                    <a:pt x="1665" y="306"/>
                    <a:pt x="1501" y="556"/>
                    <a:pt x="1305" y="782"/>
                  </a:cubicBezTo>
                  <a:cubicBezTo>
                    <a:pt x="930" y="1204"/>
                    <a:pt x="485" y="1571"/>
                    <a:pt x="0" y="1868"/>
                  </a:cubicBezTo>
                  <a:cubicBezTo>
                    <a:pt x="55" y="1868"/>
                    <a:pt x="94" y="1853"/>
                    <a:pt x="141" y="1853"/>
                  </a:cubicBezTo>
                  <a:cubicBezTo>
                    <a:pt x="297" y="1751"/>
                    <a:pt x="454" y="1642"/>
                    <a:pt x="602" y="1525"/>
                  </a:cubicBezTo>
                  <a:cubicBezTo>
                    <a:pt x="837" y="1337"/>
                    <a:pt x="1055" y="1134"/>
                    <a:pt x="1266" y="915"/>
                  </a:cubicBezTo>
                  <a:cubicBezTo>
                    <a:pt x="1462" y="696"/>
                    <a:pt x="1634" y="446"/>
                    <a:pt x="1782" y="196"/>
                  </a:cubicBezTo>
                  <a:cubicBezTo>
                    <a:pt x="1821" y="126"/>
                    <a:pt x="1860" y="71"/>
                    <a:pt x="189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7" name="Google Shape;17807;p57"/>
            <p:cNvSpPr/>
            <p:nvPr/>
          </p:nvSpPr>
          <p:spPr>
            <a:xfrm>
              <a:off x="1895419" y="1465603"/>
              <a:ext cx="113890" cy="169795"/>
            </a:xfrm>
            <a:custGeom>
              <a:avLst/>
              <a:gdLst/>
              <a:ahLst/>
              <a:cxnLst/>
              <a:rect l="l" t="t" r="r" b="b"/>
              <a:pathLst>
                <a:path w="3119" h="4650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125"/>
                    <a:pt x="39" y="258"/>
                    <a:pt x="63" y="383"/>
                  </a:cubicBezTo>
                  <a:cubicBezTo>
                    <a:pt x="78" y="461"/>
                    <a:pt x="94" y="540"/>
                    <a:pt x="110" y="618"/>
                  </a:cubicBezTo>
                  <a:cubicBezTo>
                    <a:pt x="227" y="1165"/>
                    <a:pt x="422" y="1688"/>
                    <a:pt x="680" y="2188"/>
                  </a:cubicBezTo>
                  <a:lnTo>
                    <a:pt x="657" y="2188"/>
                  </a:lnTo>
                  <a:cubicBezTo>
                    <a:pt x="625" y="2188"/>
                    <a:pt x="602" y="2204"/>
                    <a:pt x="571" y="2204"/>
                  </a:cubicBezTo>
                  <a:cubicBezTo>
                    <a:pt x="539" y="2204"/>
                    <a:pt x="524" y="2212"/>
                    <a:pt x="500" y="2212"/>
                  </a:cubicBezTo>
                  <a:cubicBezTo>
                    <a:pt x="696" y="2767"/>
                    <a:pt x="1032" y="3267"/>
                    <a:pt x="1438" y="3673"/>
                  </a:cubicBezTo>
                  <a:cubicBezTo>
                    <a:pt x="1524" y="3767"/>
                    <a:pt x="1626" y="3853"/>
                    <a:pt x="1719" y="3931"/>
                  </a:cubicBezTo>
                  <a:cubicBezTo>
                    <a:pt x="1930" y="4103"/>
                    <a:pt x="2149" y="4251"/>
                    <a:pt x="2384" y="4376"/>
                  </a:cubicBezTo>
                  <a:cubicBezTo>
                    <a:pt x="2462" y="4431"/>
                    <a:pt x="2556" y="4470"/>
                    <a:pt x="2642" y="4509"/>
                  </a:cubicBezTo>
                  <a:cubicBezTo>
                    <a:pt x="2759" y="4564"/>
                    <a:pt x="2884" y="4611"/>
                    <a:pt x="3009" y="4650"/>
                  </a:cubicBezTo>
                  <a:lnTo>
                    <a:pt x="3024" y="4650"/>
                  </a:lnTo>
                  <a:cubicBezTo>
                    <a:pt x="3040" y="4595"/>
                    <a:pt x="3048" y="4548"/>
                    <a:pt x="3064" y="4494"/>
                  </a:cubicBezTo>
                  <a:cubicBezTo>
                    <a:pt x="3079" y="4376"/>
                    <a:pt x="3103" y="4259"/>
                    <a:pt x="3110" y="4142"/>
                  </a:cubicBezTo>
                  <a:cubicBezTo>
                    <a:pt x="3118" y="4079"/>
                    <a:pt x="3118" y="4017"/>
                    <a:pt x="3118" y="3947"/>
                  </a:cubicBezTo>
                  <a:cubicBezTo>
                    <a:pt x="3118" y="3806"/>
                    <a:pt x="3110" y="3657"/>
                    <a:pt x="3103" y="3517"/>
                  </a:cubicBezTo>
                  <a:cubicBezTo>
                    <a:pt x="3079" y="3392"/>
                    <a:pt x="3064" y="3259"/>
                    <a:pt x="3024" y="3126"/>
                  </a:cubicBezTo>
                  <a:cubicBezTo>
                    <a:pt x="2845" y="2478"/>
                    <a:pt x="2477" y="1852"/>
                    <a:pt x="1985" y="1329"/>
                  </a:cubicBezTo>
                  <a:cubicBezTo>
                    <a:pt x="1977" y="1384"/>
                    <a:pt x="1977" y="1430"/>
                    <a:pt x="1970" y="1477"/>
                  </a:cubicBezTo>
                  <a:cubicBezTo>
                    <a:pt x="1970" y="1509"/>
                    <a:pt x="1954" y="1524"/>
                    <a:pt x="1954" y="1548"/>
                  </a:cubicBezTo>
                  <a:cubicBezTo>
                    <a:pt x="1759" y="1227"/>
                    <a:pt x="1516" y="930"/>
                    <a:pt x="1227" y="688"/>
                  </a:cubicBezTo>
                  <a:cubicBezTo>
                    <a:pt x="1047" y="532"/>
                    <a:pt x="852" y="399"/>
                    <a:pt x="649" y="282"/>
                  </a:cubicBezTo>
                  <a:cubicBezTo>
                    <a:pt x="571" y="235"/>
                    <a:pt x="493" y="196"/>
                    <a:pt x="407" y="157"/>
                  </a:cubicBezTo>
                  <a:cubicBezTo>
                    <a:pt x="328" y="133"/>
                    <a:pt x="258" y="102"/>
                    <a:pt x="180" y="71"/>
                  </a:cubicBezTo>
                  <a:cubicBezTo>
                    <a:pt x="149" y="55"/>
                    <a:pt x="110" y="39"/>
                    <a:pt x="71" y="32"/>
                  </a:cubicBezTo>
                  <a:cubicBezTo>
                    <a:pt x="55" y="24"/>
                    <a:pt x="24" y="1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8" name="Google Shape;17808;p57"/>
            <p:cNvSpPr/>
            <p:nvPr/>
          </p:nvSpPr>
          <p:spPr>
            <a:xfrm>
              <a:off x="2027821" y="1282407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9" name="Google Shape;17809;p57"/>
            <p:cNvSpPr/>
            <p:nvPr/>
          </p:nvSpPr>
          <p:spPr>
            <a:xfrm>
              <a:off x="2091722" y="1562624"/>
              <a:ext cx="101329" cy="143833"/>
            </a:xfrm>
            <a:custGeom>
              <a:avLst/>
              <a:gdLst/>
              <a:ahLst/>
              <a:cxnLst/>
              <a:rect l="l" t="t" r="r" b="b"/>
              <a:pathLst>
                <a:path w="2775" h="3939" extrusionOk="0">
                  <a:moveTo>
                    <a:pt x="2775" y="0"/>
                  </a:moveTo>
                  <a:cubicBezTo>
                    <a:pt x="2733" y="28"/>
                    <a:pt x="2697" y="56"/>
                    <a:pt x="2651" y="56"/>
                  </a:cubicBezTo>
                  <a:cubicBezTo>
                    <a:pt x="2645" y="56"/>
                    <a:pt x="2640" y="56"/>
                    <a:pt x="2634" y="55"/>
                  </a:cubicBezTo>
                  <a:cubicBezTo>
                    <a:pt x="2329" y="235"/>
                    <a:pt x="2040" y="453"/>
                    <a:pt x="1759" y="680"/>
                  </a:cubicBezTo>
                  <a:cubicBezTo>
                    <a:pt x="1657" y="758"/>
                    <a:pt x="1548" y="844"/>
                    <a:pt x="1454" y="930"/>
                  </a:cubicBezTo>
                  <a:cubicBezTo>
                    <a:pt x="1306" y="1055"/>
                    <a:pt x="1157" y="1196"/>
                    <a:pt x="1024" y="1329"/>
                  </a:cubicBezTo>
                  <a:cubicBezTo>
                    <a:pt x="1016" y="1305"/>
                    <a:pt x="993" y="1274"/>
                    <a:pt x="985" y="1243"/>
                  </a:cubicBezTo>
                  <a:cubicBezTo>
                    <a:pt x="962" y="1204"/>
                    <a:pt x="946" y="1165"/>
                    <a:pt x="938" y="1126"/>
                  </a:cubicBezTo>
                  <a:cubicBezTo>
                    <a:pt x="923" y="1094"/>
                    <a:pt x="907" y="1071"/>
                    <a:pt x="899" y="1032"/>
                  </a:cubicBezTo>
                  <a:cubicBezTo>
                    <a:pt x="516" y="1540"/>
                    <a:pt x="243" y="2126"/>
                    <a:pt x="102" y="2735"/>
                  </a:cubicBezTo>
                  <a:cubicBezTo>
                    <a:pt x="63" y="2907"/>
                    <a:pt x="40" y="3079"/>
                    <a:pt x="16" y="3243"/>
                  </a:cubicBezTo>
                  <a:cubicBezTo>
                    <a:pt x="8" y="3353"/>
                    <a:pt x="1" y="3462"/>
                    <a:pt x="1" y="3571"/>
                  </a:cubicBezTo>
                  <a:lnTo>
                    <a:pt x="1" y="3829"/>
                  </a:lnTo>
                  <a:lnTo>
                    <a:pt x="1" y="3884"/>
                  </a:lnTo>
                  <a:lnTo>
                    <a:pt x="1" y="3939"/>
                  </a:lnTo>
                  <a:cubicBezTo>
                    <a:pt x="24" y="3939"/>
                    <a:pt x="55" y="3931"/>
                    <a:pt x="87" y="3931"/>
                  </a:cubicBezTo>
                  <a:cubicBezTo>
                    <a:pt x="126" y="3931"/>
                    <a:pt x="165" y="3931"/>
                    <a:pt x="204" y="3923"/>
                  </a:cubicBezTo>
                  <a:cubicBezTo>
                    <a:pt x="258" y="3907"/>
                    <a:pt x="313" y="3900"/>
                    <a:pt x="368" y="3892"/>
                  </a:cubicBezTo>
                  <a:cubicBezTo>
                    <a:pt x="532" y="3861"/>
                    <a:pt x="688" y="3814"/>
                    <a:pt x="845" y="3743"/>
                  </a:cubicBezTo>
                  <a:cubicBezTo>
                    <a:pt x="946" y="3704"/>
                    <a:pt x="1032" y="3657"/>
                    <a:pt x="1118" y="3610"/>
                  </a:cubicBezTo>
                  <a:cubicBezTo>
                    <a:pt x="1704" y="3274"/>
                    <a:pt x="2165" y="2727"/>
                    <a:pt x="2400" y="2087"/>
                  </a:cubicBezTo>
                  <a:cubicBezTo>
                    <a:pt x="2392" y="2071"/>
                    <a:pt x="2368" y="2071"/>
                    <a:pt x="2361" y="2071"/>
                  </a:cubicBezTo>
                  <a:cubicBezTo>
                    <a:pt x="2354" y="2070"/>
                    <a:pt x="2348" y="2070"/>
                    <a:pt x="2342" y="2070"/>
                  </a:cubicBezTo>
                  <a:cubicBezTo>
                    <a:pt x="2298" y="2070"/>
                    <a:pt x="2246" y="2092"/>
                    <a:pt x="2212" y="2126"/>
                  </a:cubicBezTo>
                  <a:cubicBezTo>
                    <a:pt x="2228" y="2102"/>
                    <a:pt x="2228" y="2095"/>
                    <a:pt x="2236" y="2071"/>
                  </a:cubicBezTo>
                  <a:cubicBezTo>
                    <a:pt x="2415" y="1680"/>
                    <a:pt x="2540" y="1274"/>
                    <a:pt x="2634" y="860"/>
                  </a:cubicBezTo>
                  <a:lnTo>
                    <a:pt x="2697" y="571"/>
                  </a:lnTo>
                  <a:cubicBezTo>
                    <a:pt x="2728" y="414"/>
                    <a:pt x="2743" y="266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0" name="Google Shape;17810;p57"/>
            <p:cNvSpPr/>
            <p:nvPr/>
          </p:nvSpPr>
          <p:spPr>
            <a:xfrm>
              <a:off x="2031509" y="1382276"/>
              <a:ext cx="10042" cy="88768"/>
            </a:xfrm>
            <a:custGeom>
              <a:avLst/>
              <a:gdLst/>
              <a:ahLst/>
              <a:cxnLst/>
              <a:rect l="l" t="t" r="r" b="b"/>
              <a:pathLst>
                <a:path w="275" h="2431" extrusionOk="0">
                  <a:moveTo>
                    <a:pt x="1" y="1"/>
                  </a:moveTo>
                  <a:cubicBezTo>
                    <a:pt x="1" y="266"/>
                    <a:pt x="9" y="524"/>
                    <a:pt x="16" y="790"/>
                  </a:cubicBezTo>
                  <a:cubicBezTo>
                    <a:pt x="24" y="1126"/>
                    <a:pt x="48" y="1446"/>
                    <a:pt x="79" y="1774"/>
                  </a:cubicBezTo>
                  <a:cubicBezTo>
                    <a:pt x="123" y="1987"/>
                    <a:pt x="187" y="2192"/>
                    <a:pt x="260" y="2391"/>
                  </a:cubicBezTo>
                  <a:lnTo>
                    <a:pt x="260" y="2391"/>
                  </a:lnTo>
                  <a:cubicBezTo>
                    <a:pt x="254" y="2368"/>
                    <a:pt x="251" y="2342"/>
                    <a:pt x="251" y="2314"/>
                  </a:cubicBezTo>
                  <a:cubicBezTo>
                    <a:pt x="204" y="2079"/>
                    <a:pt x="180" y="1845"/>
                    <a:pt x="165" y="1610"/>
                  </a:cubicBezTo>
                  <a:cubicBezTo>
                    <a:pt x="141" y="1384"/>
                    <a:pt x="118" y="1157"/>
                    <a:pt x="102" y="938"/>
                  </a:cubicBezTo>
                  <a:cubicBezTo>
                    <a:pt x="87" y="712"/>
                    <a:pt x="87" y="485"/>
                    <a:pt x="87" y="258"/>
                  </a:cubicBezTo>
                  <a:lnTo>
                    <a:pt x="87" y="47"/>
                  </a:lnTo>
                  <a:cubicBezTo>
                    <a:pt x="55" y="24"/>
                    <a:pt x="24" y="16"/>
                    <a:pt x="1" y="1"/>
                  </a:cubicBezTo>
                  <a:close/>
                  <a:moveTo>
                    <a:pt x="260" y="2391"/>
                  </a:moveTo>
                  <a:cubicBezTo>
                    <a:pt x="263" y="2405"/>
                    <a:pt x="268" y="2419"/>
                    <a:pt x="274" y="2431"/>
                  </a:cubicBezTo>
                  <a:cubicBezTo>
                    <a:pt x="269" y="2418"/>
                    <a:pt x="264" y="2404"/>
                    <a:pt x="260" y="239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1" name="Google Shape;17811;p57"/>
            <p:cNvSpPr/>
            <p:nvPr/>
          </p:nvSpPr>
          <p:spPr>
            <a:xfrm>
              <a:off x="2043778" y="1281567"/>
              <a:ext cx="28007" cy="233148"/>
            </a:xfrm>
            <a:custGeom>
              <a:avLst/>
              <a:gdLst/>
              <a:ahLst/>
              <a:cxnLst/>
              <a:rect l="l" t="t" r="r" b="b"/>
              <a:pathLst>
                <a:path w="767" h="6385" extrusionOk="0">
                  <a:moveTo>
                    <a:pt x="704" y="0"/>
                  </a:moveTo>
                  <a:lnTo>
                    <a:pt x="649" y="86"/>
                  </a:lnTo>
                  <a:cubicBezTo>
                    <a:pt x="649" y="149"/>
                    <a:pt x="657" y="195"/>
                    <a:pt x="657" y="242"/>
                  </a:cubicBezTo>
                  <a:cubicBezTo>
                    <a:pt x="665" y="485"/>
                    <a:pt x="649" y="703"/>
                    <a:pt x="626" y="938"/>
                  </a:cubicBezTo>
                  <a:cubicBezTo>
                    <a:pt x="610" y="1188"/>
                    <a:pt x="618" y="1438"/>
                    <a:pt x="618" y="1680"/>
                  </a:cubicBezTo>
                  <a:cubicBezTo>
                    <a:pt x="626" y="1930"/>
                    <a:pt x="618" y="2180"/>
                    <a:pt x="618" y="2423"/>
                  </a:cubicBezTo>
                  <a:cubicBezTo>
                    <a:pt x="618" y="2923"/>
                    <a:pt x="587" y="3423"/>
                    <a:pt x="579" y="3923"/>
                  </a:cubicBezTo>
                  <a:cubicBezTo>
                    <a:pt x="571" y="4431"/>
                    <a:pt x="579" y="4923"/>
                    <a:pt x="548" y="5431"/>
                  </a:cubicBezTo>
                  <a:cubicBezTo>
                    <a:pt x="540" y="5619"/>
                    <a:pt x="517" y="5798"/>
                    <a:pt x="509" y="5970"/>
                  </a:cubicBezTo>
                  <a:cubicBezTo>
                    <a:pt x="415" y="5564"/>
                    <a:pt x="337" y="5150"/>
                    <a:pt x="290" y="4743"/>
                  </a:cubicBezTo>
                  <a:cubicBezTo>
                    <a:pt x="227" y="4212"/>
                    <a:pt x="188" y="3696"/>
                    <a:pt x="149" y="3165"/>
                  </a:cubicBezTo>
                  <a:cubicBezTo>
                    <a:pt x="110" y="2657"/>
                    <a:pt x="95" y="2141"/>
                    <a:pt x="126" y="1633"/>
                  </a:cubicBezTo>
                  <a:cubicBezTo>
                    <a:pt x="149" y="1352"/>
                    <a:pt x="196" y="1078"/>
                    <a:pt x="251" y="797"/>
                  </a:cubicBezTo>
                  <a:lnTo>
                    <a:pt x="251" y="797"/>
                  </a:lnTo>
                  <a:cubicBezTo>
                    <a:pt x="196" y="891"/>
                    <a:pt x="157" y="993"/>
                    <a:pt x="118" y="1094"/>
                  </a:cubicBezTo>
                  <a:cubicBezTo>
                    <a:pt x="102" y="1211"/>
                    <a:pt x="95" y="1344"/>
                    <a:pt x="71" y="1461"/>
                  </a:cubicBezTo>
                  <a:cubicBezTo>
                    <a:pt x="1" y="1977"/>
                    <a:pt x="16" y="2493"/>
                    <a:pt x="40" y="3001"/>
                  </a:cubicBezTo>
                  <a:cubicBezTo>
                    <a:pt x="63" y="3267"/>
                    <a:pt x="79" y="3517"/>
                    <a:pt x="95" y="3782"/>
                  </a:cubicBezTo>
                  <a:cubicBezTo>
                    <a:pt x="110" y="4056"/>
                    <a:pt x="118" y="4321"/>
                    <a:pt x="141" y="4587"/>
                  </a:cubicBezTo>
                  <a:cubicBezTo>
                    <a:pt x="180" y="5103"/>
                    <a:pt x="274" y="5619"/>
                    <a:pt x="391" y="6127"/>
                  </a:cubicBezTo>
                  <a:lnTo>
                    <a:pt x="391" y="6150"/>
                  </a:lnTo>
                  <a:lnTo>
                    <a:pt x="540" y="6384"/>
                  </a:lnTo>
                  <a:lnTo>
                    <a:pt x="610" y="6314"/>
                  </a:lnTo>
                  <a:cubicBezTo>
                    <a:pt x="618" y="6095"/>
                    <a:pt x="642" y="5884"/>
                    <a:pt x="649" y="5666"/>
                  </a:cubicBezTo>
                  <a:cubicBezTo>
                    <a:pt x="681" y="5158"/>
                    <a:pt x="665" y="4657"/>
                    <a:pt x="681" y="4150"/>
                  </a:cubicBezTo>
                  <a:cubicBezTo>
                    <a:pt x="688" y="3649"/>
                    <a:pt x="720" y="3149"/>
                    <a:pt x="728" y="2649"/>
                  </a:cubicBezTo>
                  <a:cubicBezTo>
                    <a:pt x="735" y="2165"/>
                    <a:pt x="704" y="1665"/>
                    <a:pt x="704" y="1164"/>
                  </a:cubicBezTo>
                  <a:cubicBezTo>
                    <a:pt x="704" y="899"/>
                    <a:pt x="759" y="625"/>
                    <a:pt x="767" y="352"/>
                  </a:cubicBezTo>
                  <a:cubicBezTo>
                    <a:pt x="751" y="258"/>
                    <a:pt x="751" y="164"/>
                    <a:pt x="743" y="70"/>
                  </a:cubicBezTo>
                  <a:cubicBezTo>
                    <a:pt x="735" y="39"/>
                    <a:pt x="712" y="24"/>
                    <a:pt x="704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2" name="Google Shape;17812;p57"/>
            <p:cNvSpPr/>
            <p:nvPr/>
          </p:nvSpPr>
          <p:spPr>
            <a:xfrm>
              <a:off x="2070909" y="1304681"/>
              <a:ext cx="15701" cy="201745"/>
            </a:xfrm>
            <a:custGeom>
              <a:avLst/>
              <a:gdLst/>
              <a:ahLst/>
              <a:cxnLst/>
              <a:rect l="l" t="t" r="r" b="b"/>
              <a:pathLst>
                <a:path w="430" h="5525" extrusionOk="0">
                  <a:moveTo>
                    <a:pt x="258" y="0"/>
                  </a:moveTo>
                  <a:cubicBezTo>
                    <a:pt x="274" y="344"/>
                    <a:pt x="274" y="696"/>
                    <a:pt x="289" y="1039"/>
                  </a:cubicBezTo>
                  <a:cubicBezTo>
                    <a:pt x="297" y="1571"/>
                    <a:pt x="289" y="2102"/>
                    <a:pt x="266" y="2634"/>
                  </a:cubicBezTo>
                  <a:cubicBezTo>
                    <a:pt x="227" y="3602"/>
                    <a:pt x="156" y="4564"/>
                    <a:pt x="0" y="5525"/>
                  </a:cubicBezTo>
                  <a:cubicBezTo>
                    <a:pt x="63" y="5454"/>
                    <a:pt x="110" y="5384"/>
                    <a:pt x="172" y="5322"/>
                  </a:cubicBezTo>
                  <a:cubicBezTo>
                    <a:pt x="219" y="5009"/>
                    <a:pt x="266" y="4681"/>
                    <a:pt x="297" y="4360"/>
                  </a:cubicBezTo>
                  <a:cubicBezTo>
                    <a:pt x="406" y="3337"/>
                    <a:pt x="430" y="2297"/>
                    <a:pt x="383" y="1266"/>
                  </a:cubicBezTo>
                  <a:cubicBezTo>
                    <a:pt x="367" y="914"/>
                    <a:pt x="344" y="555"/>
                    <a:pt x="336" y="195"/>
                  </a:cubicBezTo>
                  <a:cubicBezTo>
                    <a:pt x="313" y="133"/>
                    <a:pt x="289" y="7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3" name="Google Shape;17813;p57"/>
            <p:cNvSpPr/>
            <p:nvPr/>
          </p:nvSpPr>
          <p:spPr>
            <a:xfrm>
              <a:off x="2080037" y="1378004"/>
              <a:ext cx="21982" cy="117323"/>
            </a:xfrm>
            <a:custGeom>
              <a:avLst/>
              <a:gdLst/>
              <a:ahLst/>
              <a:cxnLst/>
              <a:rect l="l" t="t" r="r" b="b"/>
              <a:pathLst>
                <a:path w="602" h="3213" extrusionOk="0">
                  <a:moveTo>
                    <a:pt x="602" y="0"/>
                  </a:moveTo>
                  <a:cubicBezTo>
                    <a:pt x="571" y="39"/>
                    <a:pt x="532" y="71"/>
                    <a:pt x="516" y="94"/>
                  </a:cubicBezTo>
                  <a:lnTo>
                    <a:pt x="485" y="626"/>
                  </a:lnTo>
                  <a:cubicBezTo>
                    <a:pt x="430" y="1516"/>
                    <a:pt x="274" y="2376"/>
                    <a:pt x="0" y="3212"/>
                  </a:cubicBezTo>
                  <a:cubicBezTo>
                    <a:pt x="94" y="3079"/>
                    <a:pt x="180" y="2931"/>
                    <a:pt x="258" y="2790"/>
                  </a:cubicBezTo>
                  <a:cubicBezTo>
                    <a:pt x="321" y="2587"/>
                    <a:pt x="375" y="2376"/>
                    <a:pt x="414" y="2157"/>
                  </a:cubicBezTo>
                  <a:cubicBezTo>
                    <a:pt x="508" y="1712"/>
                    <a:pt x="563" y="1251"/>
                    <a:pt x="594" y="790"/>
                  </a:cubicBezTo>
                  <a:cubicBezTo>
                    <a:pt x="602" y="555"/>
                    <a:pt x="602" y="329"/>
                    <a:pt x="602" y="94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4" name="Google Shape;17814;p57"/>
            <p:cNvSpPr/>
            <p:nvPr/>
          </p:nvSpPr>
          <p:spPr>
            <a:xfrm>
              <a:off x="1897390" y="1478712"/>
              <a:ext cx="94501" cy="150990"/>
            </a:xfrm>
            <a:custGeom>
              <a:avLst/>
              <a:gdLst/>
              <a:ahLst/>
              <a:cxnLst/>
              <a:rect l="l" t="t" r="r" b="b"/>
              <a:pathLst>
                <a:path w="2588" h="4135" extrusionOk="0">
                  <a:moveTo>
                    <a:pt x="1" y="1"/>
                  </a:moveTo>
                  <a:cubicBezTo>
                    <a:pt x="17" y="79"/>
                    <a:pt x="24" y="157"/>
                    <a:pt x="48" y="235"/>
                  </a:cubicBezTo>
                  <a:cubicBezTo>
                    <a:pt x="196" y="493"/>
                    <a:pt x="314" y="774"/>
                    <a:pt x="439" y="1032"/>
                  </a:cubicBezTo>
                  <a:cubicBezTo>
                    <a:pt x="532" y="1236"/>
                    <a:pt x="665" y="1431"/>
                    <a:pt x="782" y="1626"/>
                  </a:cubicBezTo>
                  <a:cubicBezTo>
                    <a:pt x="907" y="1845"/>
                    <a:pt x="1025" y="2056"/>
                    <a:pt x="1150" y="2267"/>
                  </a:cubicBezTo>
                  <a:cubicBezTo>
                    <a:pt x="1408" y="2712"/>
                    <a:pt x="1705" y="3134"/>
                    <a:pt x="2001" y="3549"/>
                  </a:cubicBezTo>
                  <a:cubicBezTo>
                    <a:pt x="2111" y="3705"/>
                    <a:pt x="2212" y="3861"/>
                    <a:pt x="2330" y="4010"/>
                  </a:cubicBezTo>
                  <a:cubicBezTo>
                    <a:pt x="2408" y="4056"/>
                    <a:pt x="2502" y="4096"/>
                    <a:pt x="2588" y="4135"/>
                  </a:cubicBezTo>
                  <a:cubicBezTo>
                    <a:pt x="2423" y="3955"/>
                    <a:pt x="2267" y="3760"/>
                    <a:pt x="2126" y="3541"/>
                  </a:cubicBezTo>
                  <a:cubicBezTo>
                    <a:pt x="1837" y="3142"/>
                    <a:pt x="1564" y="2728"/>
                    <a:pt x="1290" y="2306"/>
                  </a:cubicBezTo>
                  <a:cubicBezTo>
                    <a:pt x="1150" y="2103"/>
                    <a:pt x="1025" y="1892"/>
                    <a:pt x="900" y="1673"/>
                  </a:cubicBezTo>
                  <a:cubicBezTo>
                    <a:pt x="767" y="1478"/>
                    <a:pt x="642" y="1282"/>
                    <a:pt x="525" y="1079"/>
                  </a:cubicBezTo>
                  <a:cubicBezTo>
                    <a:pt x="329" y="728"/>
                    <a:pt x="212" y="3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5" name="Google Shape;17815;p57"/>
            <p:cNvSpPr/>
            <p:nvPr/>
          </p:nvSpPr>
          <p:spPr>
            <a:xfrm>
              <a:off x="1897135" y="1466151"/>
              <a:ext cx="110166" cy="168991"/>
            </a:xfrm>
            <a:custGeom>
              <a:avLst/>
              <a:gdLst/>
              <a:ahLst/>
              <a:cxnLst/>
              <a:rect l="l" t="t" r="r" b="b"/>
              <a:pathLst>
                <a:path w="3017" h="462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48"/>
                    <a:pt x="78" y="87"/>
                    <a:pt x="117" y="134"/>
                  </a:cubicBezTo>
                  <a:cubicBezTo>
                    <a:pt x="203" y="235"/>
                    <a:pt x="266" y="337"/>
                    <a:pt x="336" y="446"/>
                  </a:cubicBezTo>
                  <a:cubicBezTo>
                    <a:pt x="594" y="845"/>
                    <a:pt x="821" y="1243"/>
                    <a:pt x="1071" y="1650"/>
                  </a:cubicBezTo>
                  <a:cubicBezTo>
                    <a:pt x="1555" y="2408"/>
                    <a:pt x="2008" y="3205"/>
                    <a:pt x="2509" y="3955"/>
                  </a:cubicBezTo>
                  <a:lnTo>
                    <a:pt x="2946" y="4596"/>
                  </a:lnTo>
                  <a:cubicBezTo>
                    <a:pt x="2954" y="4611"/>
                    <a:pt x="2954" y="4619"/>
                    <a:pt x="2962" y="4627"/>
                  </a:cubicBezTo>
                  <a:lnTo>
                    <a:pt x="2977" y="4627"/>
                  </a:lnTo>
                  <a:cubicBezTo>
                    <a:pt x="2993" y="4572"/>
                    <a:pt x="3001" y="4518"/>
                    <a:pt x="3017" y="4471"/>
                  </a:cubicBezTo>
                  <a:cubicBezTo>
                    <a:pt x="2899" y="4315"/>
                    <a:pt x="2790" y="4150"/>
                    <a:pt x="2673" y="3994"/>
                  </a:cubicBezTo>
                  <a:cubicBezTo>
                    <a:pt x="2415" y="3603"/>
                    <a:pt x="2173" y="3221"/>
                    <a:pt x="1930" y="2830"/>
                  </a:cubicBezTo>
                  <a:cubicBezTo>
                    <a:pt x="1430" y="2041"/>
                    <a:pt x="938" y="1251"/>
                    <a:pt x="422" y="470"/>
                  </a:cubicBezTo>
                  <a:cubicBezTo>
                    <a:pt x="344" y="360"/>
                    <a:pt x="274" y="251"/>
                    <a:pt x="196" y="142"/>
                  </a:cubicBezTo>
                  <a:cubicBezTo>
                    <a:pt x="172" y="103"/>
                    <a:pt x="141" y="64"/>
                    <a:pt x="110" y="40"/>
                  </a:cubicBezTo>
                  <a:cubicBezTo>
                    <a:pt x="78" y="17"/>
                    <a:pt x="39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6" name="Google Shape;17816;p57"/>
            <p:cNvSpPr/>
            <p:nvPr/>
          </p:nvSpPr>
          <p:spPr>
            <a:xfrm>
              <a:off x="1910244" y="1471008"/>
              <a:ext cx="99065" cy="145841"/>
            </a:xfrm>
            <a:custGeom>
              <a:avLst/>
              <a:gdLst/>
              <a:ahLst/>
              <a:cxnLst/>
              <a:rect l="l" t="t" r="r" b="b"/>
              <a:pathLst>
                <a:path w="2713" h="3994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71"/>
                    <a:pt x="94" y="134"/>
                    <a:pt x="157" y="196"/>
                  </a:cubicBezTo>
                  <a:cubicBezTo>
                    <a:pt x="290" y="352"/>
                    <a:pt x="407" y="517"/>
                    <a:pt x="524" y="696"/>
                  </a:cubicBezTo>
                  <a:cubicBezTo>
                    <a:pt x="782" y="1064"/>
                    <a:pt x="1056" y="1407"/>
                    <a:pt x="1298" y="1783"/>
                  </a:cubicBezTo>
                  <a:cubicBezTo>
                    <a:pt x="1423" y="1954"/>
                    <a:pt x="1532" y="2142"/>
                    <a:pt x="1657" y="2330"/>
                  </a:cubicBezTo>
                  <a:lnTo>
                    <a:pt x="2040" y="2884"/>
                  </a:lnTo>
                  <a:cubicBezTo>
                    <a:pt x="2282" y="3244"/>
                    <a:pt x="2501" y="3619"/>
                    <a:pt x="2704" y="3994"/>
                  </a:cubicBezTo>
                  <a:cubicBezTo>
                    <a:pt x="2712" y="3931"/>
                    <a:pt x="2712" y="3869"/>
                    <a:pt x="2712" y="3799"/>
                  </a:cubicBezTo>
                  <a:cubicBezTo>
                    <a:pt x="2564" y="3517"/>
                    <a:pt x="2407" y="3244"/>
                    <a:pt x="2243" y="2994"/>
                  </a:cubicBezTo>
                  <a:cubicBezTo>
                    <a:pt x="2009" y="2619"/>
                    <a:pt x="1759" y="2267"/>
                    <a:pt x="1509" y="1900"/>
                  </a:cubicBezTo>
                  <a:cubicBezTo>
                    <a:pt x="1267" y="1532"/>
                    <a:pt x="985" y="1181"/>
                    <a:pt x="743" y="821"/>
                  </a:cubicBezTo>
                  <a:cubicBezTo>
                    <a:pt x="602" y="626"/>
                    <a:pt x="485" y="415"/>
                    <a:pt x="329" y="227"/>
                  </a:cubicBezTo>
                  <a:cubicBezTo>
                    <a:pt x="298" y="196"/>
                    <a:pt x="274" y="157"/>
                    <a:pt x="243" y="126"/>
                  </a:cubicBezTo>
                  <a:cubicBezTo>
                    <a:pt x="165" y="79"/>
                    <a:pt x="87" y="4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7" name="Google Shape;17817;p57"/>
            <p:cNvSpPr/>
            <p:nvPr/>
          </p:nvSpPr>
          <p:spPr>
            <a:xfrm>
              <a:off x="1915940" y="1545206"/>
              <a:ext cx="42284" cy="63682"/>
            </a:xfrm>
            <a:custGeom>
              <a:avLst/>
              <a:gdLst/>
              <a:ahLst/>
              <a:cxnLst/>
              <a:rect l="l" t="t" r="r" b="b"/>
              <a:pathLst>
                <a:path w="1158" h="1744" extrusionOk="0">
                  <a:moveTo>
                    <a:pt x="87" y="1"/>
                  </a:moveTo>
                  <a:cubicBezTo>
                    <a:pt x="56" y="1"/>
                    <a:pt x="24" y="8"/>
                    <a:pt x="1" y="8"/>
                  </a:cubicBezTo>
                  <a:cubicBezTo>
                    <a:pt x="40" y="71"/>
                    <a:pt x="63" y="118"/>
                    <a:pt x="95" y="180"/>
                  </a:cubicBezTo>
                  <a:cubicBezTo>
                    <a:pt x="274" y="509"/>
                    <a:pt x="478" y="829"/>
                    <a:pt x="673" y="1157"/>
                  </a:cubicBezTo>
                  <a:cubicBezTo>
                    <a:pt x="743" y="1259"/>
                    <a:pt x="806" y="1376"/>
                    <a:pt x="876" y="1485"/>
                  </a:cubicBezTo>
                  <a:cubicBezTo>
                    <a:pt x="962" y="1571"/>
                    <a:pt x="1064" y="1665"/>
                    <a:pt x="1157" y="1743"/>
                  </a:cubicBezTo>
                  <a:cubicBezTo>
                    <a:pt x="1040" y="1556"/>
                    <a:pt x="939" y="1368"/>
                    <a:pt x="821" y="1181"/>
                  </a:cubicBezTo>
                  <a:cubicBezTo>
                    <a:pt x="610" y="868"/>
                    <a:pt x="407" y="555"/>
                    <a:pt x="220" y="235"/>
                  </a:cubicBezTo>
                  <a:cubicBezTo>
                    <a:pt x="181" y="157"/>
                    <a:pt x="134" y="79"/>
                    <a:pt x="87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8" name="Google Shape;17818;p57"/>
            <p:cNvSpPr/>
            <p:nvPr/>
          </p:nvSpPr>
          <p:spPr>
            <a:xfrm>
              <a:off x="1940222" y="1489849"/>
              <a:ext cx="67918" cy="103922"/>
            </a:xfrm>
            <a:custGeom>
              <a:avLst/>
              <a:gdLst/>
              <a:ahLst/>
              <a:cxnLst/>
              <a:rect l="l" t="t" r="r" b="b"/>
              <a:pathLst>
                <a:path w="1860" h="2846" extrusionOk="0">
                  <a:moveTo>
                    <a:pt x="0" y="1"/>
                  </a:moveTo>
                  <a:cubicBezTo>
                    <a:pt x="641" y="837"/>
                    <a:pt x="1266" y="1673"/>
                    <a:pt x="1743" y="2611"/>
                  </a:cubicBezTo>
                  <a:lnTo>
                    <a:pt x="1860" y="2845"/>
                  </a:lnTo>
                  <a:cubicBezTo>
                    <a:pt x="1844" y="2720"/>
                    <a:pt x="1821" y="2595"/>
                    <a:pt x="1790" y="2454"/>
                  </a:cubicBezTo>
                  <a:cubicBezTo>
                    <a:pt x="1696" y="2259"/>
                    <a:pt x="1586" y="2064"/>
                    <a:pt x="1469" y="1876"/>
                  </a:cubicBezTo>
                  <a:cubicBezTo>
                    <a:pt x="1250" y="1509"/>
                    <a:pt x="993" y="1149"/>
                    <a:pt x="743" y="798"/>
                  </a:cubicBezTo>
                  <a:cubicBezTo>
                    <a:pt x="743" y="821"/>
                    <a:pt x="727" y="845"/>
                    <a:pt x="727" y="860"/>
                  </a:cubicBezTo>
                  <a:cubicBezTo>
                    <a:pt x="532" y="540"/>
                    <a:pt x="289" y="25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9" name="Google Shape;17819;p57"/>
            <p:cNvSpPr/>
            <p:nvPr/>
          </p:nvSpPr>
          <p:spPr>
            <a:xfrm>
              <a:off x="2092854" y="1604835"/>
              <a:ext cx="35712" cy="77375"/>
            </a:xfrm>
            <a:custGeom>
              <a:avLst/>
              <a:gdLst/>
              <a:ahLst/>
              <a:cxnLst/>
              <a:rect l="l" t="t" r="r" b="b"/>
              <a:pathLst>
                <a:path w="978" h="2119" extrusionOk="0">
                  <a:moveTo>
                    <a:pt x="923" y="1"/>
                  </a:moveTo>
                  <a:cubicBezTo>
                    <a:pt x="900" y="40"/>
                    <a:pt x="868" y="87"/>
                    <a:pt x="845" y="126"/>
                  </a:cubicBezTo>
                  <a:cubicBezTo>
                    <a:pt x="704" y="368"/>
                    <a:pt x="571" y="626"/>
                    <a:pt x="446" y="876"/>
                  </a:cubicBezTo>
                  <a:cubicBezTo>
                    <a:pt x="321" y="1126"/>
                    <a:pt x="196" y="1368"/>
                    <a:pt x="87" y="1611"/>
                  </a:cubicBezTo>
                  <a:cubicBezTo>
                    <a:pt x="48" y="1775"/>
                    <a:pt x="16" y="1954"/>
                    <a:pt x="1" y="2118"/>
                  </a:cubicBezTo>
                  <a:cubicBezTo>
                    <a:pt x="48" y="1993"/>
                    <a:pt x="95" y="1868"/>
                    <a:pt x="142" y="1751"/>
                  </a:cubicBezTo>
                  <a:cubicBezTo>
                    <a:pt x="360" y="1243"/>
                    <a:pt x="626" y="759"/>
                    <a:pt x="884" y="274"/>
                  </a:cubicBezTo>
                  <a:cubicBezTo>
                    <a:pt x="915" y="227"/>
                    <a:pt x="946" y="165"/>
                    <a:pt x="978" y="118"/>
                  </a:cubicBezTo>
                  <a:cubicBezTo>
                    <a:pt x="954" y="79"/>
                    <a:pt x="939" y="40"/>
                    <a:pt x="923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0" name="Google Shape;17820;p57"/>
            <p:cNvSpPr/>
            <p:nvPr/>
          </p:nvSpPr>
          <p:spPr>
            <a:xfrm>
              <a:off x="2092014" y="1589134"/>
              <a:ext cx="64230" cy="114182"/>
            </a:xfrm>
            <a:custGeom>
              <a:avLst/>
              <a:gdLst/>
              <a:ahLst/>
              <a:cxnLst/>
              <a:rect l="l" t="t" r="r" b="b"/>
              <a:pathLst>
                <a:path w="1759" h="3127" extrusionOk="0">
                  <a:moveTo>
                    <a:pt x="1759" y="1"/>
                  </a:moveTo>
                  <a:cubicBezTo>
                    <a:pt x="1665" y="79"/>
                    <a:pt x="1555" y="165"/>
                    <a:pt x="1454" y="251"/>
                  </a:cubicBezTo>
                  <a:cubicBezTo>
                    <a:pt x="1235" y="548"/>
                    <a:pt x="1016" y="853"/>
                    <a:pt x="821" y="1165"/>
                  </a:cubicBezTo>
                  <a:cubicBezTo>
                    <a:pt x="493" y="1697"/>
                    <a:pt x="219" y="2267"/>
                    <a:pt x="0" y="2861"/>
                  </a:cubicBezTo>
                  <a:lnTo>
                    <a:pt x="0" y="3127"/>
                  </a:lnTo>
                  <a:cubicBezTo>
                    <a:pt x="79" y="2908"/>
                    <a:pt x="165" y="2697"/>
                    <a:pt x="258" y="2478"/>
                  </a:cubicBezTo>
                  <a:cubicBezTo>
                    <a:pt x="422" y="2080"/>
                    <a:pt x="618" y="1697"/>
                    <a:pt x="821" y="1337"/>
                  </a:cubicBezTo>
                  <a:cubicBezTo>
                    <a:pt x="1048" y="954"/>
                    <a:pt x="1290" y="603"/>
                    <a:pt x="1555" y="267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1" name="Google Shape;17821;p57"/>
            <p:cNvSpPr/>
            <p:nvPr/>
          </p:nvSpPr>
          <p:spPr>
            <a:xfrm>
              <a:off x="2099427" y="1583437"/>
              <a:ext cx="90776" cy="122727"/>
            </a:xfrm>
            <a:custGeom>
              <a:avLst/>
              <a:gdLst/>
              <a:ahLst/>
              <a:cxnLst/>
              <a:rect l="l" t="t" r="r" b="b"/>
              <a:pathLst>
                <a:path w="2486" h="3361" extrusionOk="0">
                  <a:moveTo>
                    <a:pt x="2486" y="1"/>
                  </a:moveTo>
                  <a:cubicBezTo>
                    <a:pt x="2407" y="118"/>
                    <a:pt x="2329" y="227"/>
                    <a:pt x="2251" y="345"/>
                  </a:cubicBezTo>
                  <a:cubicBezTo>
                    <a:pt x="2025" y="704"/>
                    <a:pt x="1798" y="1056"/>
                    <a:pt x="1563" y="1392"/>
                  </a:cubicBezTo>
                  <a:cubicBezTo>
                    <a:pt x="1329" y="1728"/>
                    <a:pt x="1095" y="2056"/>
                    <a:pt x="852" y="2384"/>
                  </a:cubicBezTo>
                  <a:cubicBezTo>
                    <a:pt x="610" y="2697"/>
                    <a:pt x="344" y="3001"/>
                    <a:pt x="71" y="3291"/>
                  </a:cubicBezTo>
                  <a:lnTo>
                    <a:pt x="1" y="3361"/>
                  </a:lnTo>
                  <a:cubicBezTo>
                    <a:pt x="63" y="3345"/>
                    <a:pt x="110" y="3337"/>
                    <a:pt x="165" y="3330"/>
                  </a:cubicBezTo>
                  <a:cubicBezTo>
                    <a:pt x="407" y="3087"/>
                    <a:pt x="618" y="2830"/>
                    <a:pt x="821" y="2579"/>
                  </a:cubicBezTo>
                  <a:cubicBezTo>
                    <a:pt x="1329" y="1939"/>
                    <a:pt x="1790" y="1267"/>
                    <a:pt x="2228" y="587"/>
                  </a:cubicBezTo>
                  <a:cubicBezTo>
                    <a:pt x="2290" y="485"/>
                    <a:pt x="2353" y="391"/>
                    <a:pt x="2423" y="290"/>
                  </a:cubicBezTo>
                  <a:lnTo>
                    <a:pt x="2486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2" name="Google Shape;17822;p57"/>
            <p:cNvSpPr/>
            <p:nvPr/>
          </p:nvSpPr>
          <p:spPr>
            <a:xfrm>
              <a:off x="2091722" y="1562624"/>
              <a:ext cx="101329" cy="144709"/>
            </a:xfrm>
            <a:custGeom>
              <a:avLst/>
              <a:gdLst/>
              <a:ahLst/>
              <a:cxnLst/>
              <a:rect l="l" t="t" r="r" b="b"/>
              <a:pathLst>
                <a:path w="2775" h="3963" extrusionOk="0">
                  <a:moveTo>
                    <a:pt x="2775" y="0"/>
                  </a:moveTo>
                  <a:cubicBezTo>
                    <a:pt x="2728" y="32"/>
                    <a:pt x="2689" y="63"/>
                    <a:pt x="2650" y="86"/>
                  </a:cubicBezTo>
                  <a:cubicBezTo>
                    <a:pt x="2579" y="180"/>
                    <a:pt x="2501" y="274"/>
                    <a:pt x="2431" y="360"/>
                  </a:cubicBezTo>
                  <a:cubicBezTo>
                    <a:pt x="2150" y="704"/>
                    <a:pt x="1876" y="1047"/>
                    <a:pt x="1603" y="1399"/>
                  </a:cubicBezTo>
                  <a:cubicBezTo>
                    <a:pt x="1048" y="2102"/>
                    <a:pt x="563" y="2845"/>
                    <a:pt x="149" y="3626"/>
                  </a:cubicBezTo>
                  <a:cubicBezTo>
                    <a:pt x="94" y="3712"/>
                    <a:pt x="47" y="3814"/>
                    <a:pt x="1" y="3900"/>
                  </a:cubicBezTo>
                  <a:lnTo>
                    <a:pt x="1" y="3962"/>
                  </a:lnTo>
                  <a:cubicBezTo>
                    <a:pt x="32" y="3962"/>
                    <a:pt x="55" y="3947"/>
                    <a:pt x="87" y="3947"/>
                  </a:cubicBezTo>
                  <a:lnTo>
                    <a:pt x="157" y="3806"/>
                  </a:lnTo>
                  <a:cubicBezTo>
                    <a:pt x="360" y="3400"/>
                    <a:pt x="587" y="2993"/>
                    <a:pt x="829" y="2610"/>
                  </a:cubicBezTo>
                  <a:cubicBezTo>
                    <a:pt x="1306" y="1868"/>
                    <a:pt x="1876" y="1196"/>
                    <a:pt x="2431" y="524"/>
                  </a:cubicBezTo>
                  <a:cubicBezTo>
                    <a:pt x="2548" y="383"/>
                    <a:pt x="2657" y="250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3" name="Google Shape;17823;p57"/>
            <p:cNvSpPr/>
            <p:nvPr/>
          </p:nvSpPr>
          <p:spPr>
            <a:xfrm>
              <a:off x="2123125" y="1638247"/>
              <a:ext cx="54809" cy="61382"/>
            </a:xfrm>
            <a:custGeom>
              <a:avLst/>
              <a:gdLst/>
              <a:ahLst/>
              <a:cxnLst/>
              <a:rect l="l" t="t" r="r" b="b"/>
              <a:pathLst>
                <a:path w="1501" h="1681" extrusionOk="0">
                  <a:moveTo>
                    <a:pt x="1376" y="0"/>
                  </a:moveTo>
                  <a:cubicBezTo>
                    <a:pt x="1250" y="164"/>
                    <a:pt x="1110" y="320"/>
                    <a:pt x="985" y="477"/>
                  </a:cubicBezTo>
                  <a:cubicBezTo>
                    <a:pt x="657" y="883"/>
                    <a:pt x="352" y="1305"/>
                    <a:pt x="0" y="1680"/>
                  </a:cubicBezTo>
                  <a:cubicBezTo>
                    <a:pt x="94" y="1641"/>
                    <a:pt x="188" y="1594"/>
                    <a:pt x="274" y="1547"/>
                  </a:cubicBezTo>
                  <a:cubicBezTo>
                    <a:pt x="297" y="1516"/>
                    <a:pt x="321" y="1477"/>
                    <a:pt x="352" y="1446"/>
                  </a:cubicBezTo>
                  <a:lnTo>
                    <a:pt x="993" y="625"/>
                  </a:lnTo>
                  <a:cubicBezTo>
                    <a:pt x="1172" y="422"/>
                    <a:pt x="1336" y="219"/>
                    <a:pt x="1501" y="16"/>
                  </a:cubicBezTo>
                  <a:cubicBezTo>
                    <a:pt x="1488" y="12"/>
                    <a:pt x="1476" y="11"/>
                    <a:pt x="1465" y="11"/>
                  </a:cubicBezTo>
                  <a:cubicBezTo>
                    <a:pt x="1425" y="11"/>
                    <a:pt x="1390" y="29"/>
                    <a:pt x="1360" y="47"/>
                  </a:cubicBezTo>
                  <a:cubicBezTo>
                    <a:pt x="1368" y="31"/>
                    <a:pt x="1368" y="24"/>
                    <a:pt x="137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4" name="Google Shape;17824;p57"/>
            <p:cNvSpPr/>
            <p:nvPr/>
          </p:nvSpPr>
          <p:spPr>
            <a:xfrm>
              <a:off x="2061780" y="153951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5" name="Google Shape;17825;p57"/>
            <p:cNvSpPr/>
            <p:nvPr/>
          </p:nvSpPr>
          <p:spPr>
            <a:xfrm>
              <a:off x="1993607" y="1498832"/>
              <a:ext cx="122398" cy="761849"/>
            </a:xfrm>
            <a:custGeom>
              <a:avLst/>
              <a:gdLst/>
              <a:ahLst/>
              <a:cxnLst/>
              <a:rect l="l" t="t" r="r" b="b"/>
              <a:pathLst>
                <a:path w="3352" h="20864" extrusionOk="0">
                  <a:moveTo>
                    <a:pt x="2766" y="12828"/>
                  </a:moveTo>
                  <a:lnTo>
                    <a:pt x="2766" y="12828"/>
                  </a:lnTo>
                  <a:cubicBezTo>
                    <a:pt x="2820" y="13195"/>
                    <a:pt x="2852" y="13570"/>
                    <a:pt x="2875" y="13938"/>
                  </a:cubicBezTo>
                  <a:cubicBezTo>
                    <a:pt x="2844" y="13852"/>
                    <a:pt x="2820" y="13774"/>
                    <a:pt x="2797" y="13695"/>
                  </a:cubicBezTo>
                  <a:cubicBezTo>
                    <a:pt x="2805" y="13477"/>
                    <a:pt x="2805" y="13266"/>
                    <a:pt x="2781" y="13039"/>
                  </a:cubicBezTo>
                  <a:cubicBezTo>
                    <a:pt x="2781" y="12969"/>
                    <a:pt x="2774" y="12906"/>
                    <a:pt x="2766" y="12828"/>
                  </a:cubicBezTo>
                  <a:close/>
                  <a:moveTo>
                    <a:pt x="2766" y="14328"/>
                  </a:moveTo>
                  <a:cubicBezTo>
                    <a:pt x="2813" y="14485"/>
                    <a:pt x="2852" y="14641"/>
                    <a:pt x="2891" y="14797"/>
                  </a:cubicBezTo>
                  <a:cubicBezTo>
                    <a:pt x="2883" y="15227"/>
                    <a:pt x="2860" y="15665"/>
                    <a:pt x="2813" y="16094"/>
                  </a:cubicBezTo>
                  <a:cubicBezTo>
                    <a:pt x="2719" y="16829"/>
                    <a:pt x="2570" y="17564"/>
                    <a:pt x="2453" y="18298"/>
                  </a:cubicBezTo>
                  <a:cubicBezTo>
                    <a:pt x="2430" y="18392"/>
                    <a:pt x="2422" y="18486"/>
                    <a:pt x="2414" y="18572"/>
                  </a:cubicBezTo>
                  <a:cubicBezTo>
                    <a:pt x="2414" y="18322"/>
                    <a:pt x="2422" y="18079"/>
                    <a:pt x="2453" y="17837"/>
                  </a:cubicBezTo>
                  <a:cubicBezTo>
                    <a:pt x="2492" y="17329"/>
                    <a:pt x="2570" y="16821"/>
                    <a:pt x="2617" y="16313"/>
                  </a:cubicBezTo>
                  <a:cubicBezTo>
                    <a:pt x="2664" y="15758"/>
                    <a:pt x="2719" y="15196"/>
                    <a:pt x="2742" y="14641"/>
                  </a:cubicBezTo>
                  <a:cubicBezTo>
                    <a:pt x="2758" y="14532"/>
                    <a:pt x="2758" y="14430"/>
                    <a:pt x="2766" y="14328"/>
                  </a:cubicBezTo>
                  <a:close/>
                  <a:moveTo>
                    <a:pt x="3039" y="15649"/>
                  </a:moveTo>
                  <a:cubicBezTo>
                    <a:pt x="3055" y="15774"/>
                    <a:pt x="3070" y="15891"/>
                    <a:pt x="3078" y="16016"/>
                  </a:cubicBezTo>
                  <a:cubicBezTo>
                    <a:pt x="3110" y="16337"/>
                    <a:pt x="3094" y="16641"/>
                    <a:pt x="3078" y="16946"/>
                  </a:cubicBezTo>
                  <a:cubicBezTo>
                    <a:pt x="3047" y="17540"/>
                    <a:pt x="2860" y="18118"/>
                    <a:pt x="2758" y="18697"/>
                  </a:cubicBezTo>
                  <a:cubicBezTo>
                    <a:pt x="2695" y="19017"/>
                    <a:pt x="2625" y="19361"/>
                    <a:pt x="2617" y="19705"/>
                  </a:cubicBezTo>
                  <a:cubicBezTo>
                    <a:pt x="2617" y="19689"/>
                    <a:pt x="2617" y="19681"/>
                    <a:pt x="2609" y="19681"/>
                  </a:cubicBezTo>
                  <a:cubicBezTo>
                    <a:pt x="2539" y="19361"/>
                    <a:pt x="2539" y="19025"/>
                    <a:pt x="2578" y="18697"/>
                  </a:cubicBezTo>
                  <a:cubicBezTo>
                    <a:pt x="2688" y="17954"/>
                    <a:pt x="2836" y="17212"/>
                    <a:pt x="2938" y="16470"/>
                  </a:cubicBezTo>
                  <a:cubicBezTo>
                    <a:pt x="2977" y="16196"/>
                    <a:pt x="3008" y="15923"/>
                    <a:pt x="3039" y="15649"/>
                  </a:cubicBezTo>
                  <a:close/>
                  <a:moveTo>
                    <a:pt x="1948" y="0"/>
                  </a:moveTo>
                  <a:cubicBezTo>
                    <a:pt x="1912" y="0"/>
                    <a:pt x="1873" y="29"/>
                    <a:pt x="1883" y="67"/>
                  </a:cubicBezTo>
                  <a:cubicBezTo>
                    <a:pt x="1976" y="372"/>
                    <a:pt x="1961" y="685"/>
                    <a:pt x="1945" y="997"/>
                  </a:cubicBezTo>
                  <a:cubicBezTo>
                    <a:pt x="1922" y="1310"/>
                    <a:pt x="1875" y="1622"/>
                    <a:pt x="1859" y="1943"/>
                  </a:cubicBezTo>
                  <a:cubicBezTo>
                    <a:pt x="1828" y="2318"/>
                    <a:pt x="1797" y="2685"/>
                    <a:pt x="1758" y="3060"/>
                  </a:cubicBezTo>
                  <a:cubicBezTo>
                    <a:pt x="1719" y="3427"/>
                    <a:pt x="1648" y="3802"/>
                    <a:pt x="1601" y="4162"/>
                  </a:cubicBezTo>
                  <a:cubicBezTo>
                    <a:pt x="1508" y="4889"/>
                    <a:pt x="1437" y="5608"/>
                    <a:pt x="1398" y="6342"/>
                  </a:cubicBezTo>
                  <a:cubicBezTo>
                    <a:pt x="1359" y="7045"/>
                    <a:pt x="1312" y="7757"/>
                    <a:pt x="1437" y="8452"/>
                  </a:cubicBezTo>
                  <a:cubicBezTo>
                    <a:pt x="1554" y="9077"/>
                    <a:pt x="1797" y="9671"/>
                    <a:pt x="2031" y="10257"/>
                  </a:cubicBezTo>
                  <a:cubicBezTo>
                    <a:pt x="2102" y="10437"/>
                    <a:pt x="2172" y="10601"/>
                    <a:pt x="2234" y="10773"/>
                  </a:cubicBezTo>
                  <a:cubicBezTo>
                    <a:pt x="2258" y="10890"/>
                    <a:pt x="2273" y="10999"/>
                    <a:pt x="2305" y="11117"/>
                  </a:cubicBezTo>
                  <a:cubicBezTo>
                    <a:pt x="2406" y="11625"/>
                    <a:pt x="2492" y="12133"/>
                    <a:pt x="2563" y="12648"/>
                  </a:cubicBezTo>
                  <a:cubicBezTo>
                    <a:pt x="2578" y="12789"/>
                    <a:pt x="2586" y="12937"/>
                    <a:pt x="2602" y="13070"/>
                  </a:cubicBezTo>
                  <a:cubicBezTo>
                    <a:pt x="2219" y="12047"/>
                    <a:pt x="1765" y="11046"/>
                    <a:pt x="1414" y="10015"/>
                  </a:cubicBezTo>
                  <a:cubicBezTo>
                    <a:pt x="1054" y="8921"/>
                    <a:pt x="1086" y="7780"/>
                    <a:pt x="1054" y="6647"/>
                  </a:cubicBezTo>
                  <a:cubicBezTo>
                    <a:pt x="1039" y="6084"/>
                    <a:pt x="1023" y="5529"/>
                    <a:pt x="906" y="4982"/>
                  </a:cubicBezTo>
                  <a:cubicBezTo>
                    <a:pt x="851" y="4709"/>
                    <a:pt x="781" y="4443"/>
                    <a:pt x="687" y="4193"/>
                  </a:cubicBezTo>
                  <a:cubicBezTo>
                    <a:pt x="586" y="3927"/>
                    <a:pt x="460" y="3693"/>
                    <a:pt x="320" y="3459"/>
                  </a:cubicBezTo>
                  <a:cubicBezTo>
                    <a:pt x="242" y="3334"/>
                    <a:pt x="164" y="3216"/>
                    <a:pt x="78" y="3099"/>
                  </a:cubicBezTo>
                  <a:cubicBezTo>
                    <a:pt x="68" y="3088"/>
                    <a:pt x="57" y="3083"/>
                    <a:pt x="47" y="3083"/>
                  </a:cubicBezTo>
                  <a:cubicBezTo>
                    <a:pt x="22" y="3083"/>
                    <a:pt x="1" y="3111"/>
                    <a:pt x="23" y="3138"/>
                  </a:cubicBezTo>
                  <a:cubicBezTo>
                    <a:pt x="687" y="4052"/>
                    <a:pt x="804" y="5248"/>
                    <a:pt x="828" y="6350"/>
                  </a:cubicBezTo>
                  <a:cubicBezTo>
                    <a:pt x="859" y="7475"/>
                    <a:pt x="804" y="8624"/>
                    <a:pt x="1101" y="9718"/>
                  </a:cubicBezTo>
                  <a:cubicBezTo>
                    <a:pt x="1437" y="10945"/>
                    <a:pt x="1976" y="12093"/>
                    <a:pt x="2414" y="13273"/>
                  </a:cubicBezTo>
                  <a:cubicBezTo>
                    <a:pt x="2469" y="13445"/>
                    <a:pt x="2539" y="13617"/>
                    <a:pt x="2586" y="13781"/>
                  </a:cubicBezTo>
                  <a:cubicBezTo>
                    <a:pt x="2586" y="13938"/>
                    <a:pt x="2578" y="14086"/>
                    <a:pt x="2570" y="14242"/>
                  </a:cubicBezTo>
                  <a:cubicBezTo>
                    <a:pt x="2539" y="14813"/>
                    <a:pt x="2508" y="15376"/>
                    <a:pt x="2461" y="15946"/>
                  </a:cubicBezTo>
                  <a:cubicBezTo>
                    <a:pt x="2414" y="16477"/>
                    <a:pt x="2352" y="17017"/>
                    <a:pt x="2281" y="17556"/>
                  </a:cubicBezTo>
                  <a:cubicBezTo>
                    <a:pt x="2180" y="18454"/>
                    <a:pt x="2078" y="19431"/>
                    <a:pt x="2469" y="20283"/>
                  </a:cubicBezTo>
                  <a:cubicBezTo>
                    <a:pt x="2516" y="20377"/>
                    <a:pt x="2570" y="20478"/>
                    <a:pt x="2625" y="20572"/>
                  </a:cubicBezTo>
                  <a:cubicBezTo>
                    <a:pt x="2652" y="20613"/>
                    <a:pt x="2692" y="20636"/>
                    <a:pt x="2732" y="20636"/>
                  </a:cubicBezTo>
                  <a:cubicBezTo>
                    <a:pt x="2738" y="20636"/>
                    <a:pt x="2744" y="20636"/>
                    <a:pt x="2750" y="20635"/>
                  </a:cubicBezTo>
                  <a:cubicBezTo>
                    <a:pt x="2750" y="20642"/>
                    <a:pt x="2766" y="20650"/>
                    <a:pt x="2766" y="20658"/>
                  </a:cubicBezTo>
                  <a:cubicBezTo>
                    <a:pt x="2774" y="20674"/>
                    <a:pt x="2774" y="20681"/>
                    <a:pt x="2781" y="20681"/>
                  </a:cubicBezTo>
                  <a:cubicBezTo>
                    <a:pt x="2805" y="20721"/>
                    <a:pt x="2820" y="20767"/>
                    <a:pt x="2844" y="20807"/>
                  </a:cubicBezTo>
                  <a:cubicBezTo>
                    <a:pt x="2861" y="20847"/>
                    <a:pt x="2892" y="20863"/>
                    <a:pt x="2925" y="20863"/>
                  </a:cubicBezTo>
                  <a:cubicBezTo>
                    <a:pt x="2994" y="20863"/>
                    <a:pt x="3069" y="20787"/>
                    <a:pt x="3031" y="20697"/>
                  </a:cubicBezTo>
                  <a:cubicBezTo>
                    <a:pt x="2906" y="20455"/>
                    <a:pt x="2867" y="20174"/>
                    <a:pt x="2860" y="19908"/>
                  </a:cubicBezTo>
                  <a:cubicBezTo>
                    <a:pt x="2852" y="19619"/>
                    <a:pt x="2867" y="19330"/>
                    <a:pt x="2930" y="19040"/>
                  </a:cubicBezTo>
                  <a:cubicBezTo>
                    <a:pt x="3039" y="18454"/>
                    <a:pt x="3203" y="17876"/>
                    <a:pt x="3289" y="17282"/>
                  </a:cubicBezTo>
                  <a:cubicBezTo>
                    <a:pt x="3328" y="16977"/>
                    <a:pt x="3352" y="16665"/>
                    <a:pt x="3328" y="16352"/>
                  </a:cubicBezTo>
                  <a:cubicBezTo>
                    <a:pt x="3313" y="16040"/>
                    <a:pt x="3289" y="15735"/>
                    <a:pt x="3242" y="15422"/>
                  </a:cubicBezTo>
                  <a:cubicBezTo>
                    <a:pt x="3203" y="15211"/>
                    <a:pt x="3164" y="15008"/>
                    <a:pt x="3117" y="14789"/>
                  </a:cubicBezTo>
                  <a:cubicBezTo>
                    <a:pt x="3117" y="14696"/>
                    <a:pt x="3125" y="14594"/>
                    <a:pt x="3125" y="14500"/>
                  </a:cubicBezTo>
                  <a:cubicBezTo>
                    <a:pt x="3133" y="13836"/>
                    <a:pt x="3078" y="13156"/>
                    <a:pt x="2961" y="12508"/>
                  </a:cubicBezTo>
                  <a:cubicBezTo>
                    <a:pt x="2852" y="11882"/>
                    <a:pt x="2680" y="11273"/>
                    <a:pt x="2445" y="10679"/>
                  </a:cubicBezTo>
                  <a:cubicBezTo>
                    <a:pt x="2305" y="9968"/>
                    <a:pt x="2187" y="9249"/>
                    <a:pt x="2187" y="8538"/>
                  </a:cubicBezTo>
                  <a:cubicBezTo>
                    <a:pt x="2187" y="8038"/>
                    <a:pt x="2234" y="7546"/>
                    <a:pt x="2352" y="7053"/>
                  </a:cubicBezTo>
                  <a:cubicBezTo>
                    <a:pt x="2406" y="6819"/>
                    <a:pt x="2469" y="6592"/>
                    <a:pt x="2563" y="6373"/>
                  </a:cubicBezTo>
                  <a:cubicBezTo>
                    <a:pt x="2649" y="6155"/>
                    <a:pt x="2758" y="5951"/>
                    <a:pt x="2860" y="5748"/>
                  </a:cubicBezTo>
                  <a:cubicBezTo>
                    <a:pt x="2922" y="5647"/>
                    <a:pt x="2969" y="5537"/>
                    <a:pt x="3031" y="5443"/>
                  </a:cubicBezTo>
                  <a:cubicBezTo>
                    <a:pt x="3043" y="5414"/>
                    <a:pt x="3020" y="5385"/>
                    <a:pt x="2991" y="5385"/>
                  </a:cubicBezTo>
                  <a:cubicBezTo>
                    <a:pt x="2982" y="5385"/>
                    <a:pt x="2971" y="5389"/>
                    <a:pt x="2961" y="5397"/>
                  </a:cubicBezTo>
                  <a:cubicBezTo>
                    <a:pt x="2617" y="5725"/>
                    <a:pt x="2422" y="6162"/>
                    <a:pt x="2289" y="6608"/>
                  </a:cubicBezTo>
                  <a:cubicBezTo>
                    <a:pt x="2133" y="7077"/>
                    <a:pt x="2039" y="7569"/>
                    <a:pt x="2000" y="8061"/>
                  </a:cubicBezTo>
                  <a:cubicBezTo>
                    <a:pt x="1953" y="8640"/>
                    <a:pt x="1992" y="9210"/>
                    <a:pt x="2070" y="9780"/>
                  </a:cubicBezTo>
                  <a:cubicBezTo>
                    <a:pt x="1953" y="9476"/>
                    <a:pt x="1836" y="9163"/>
                    <a:pt x="1750" y="8851"/>
                  </a:cubicBezTo>
                  <a:cubicBezTo>
                    <a:pt x="1664" y="8538"/>
                    <a:pt x="1594" y="8218"/>
                    <a:pt x="1570" y="7897"/>
                  </a:cubicBezTo>
                  <a:cubicBezTo>
                    <a:pt x="1554" y="7530"/>
                    <a:pt x="1570" y="7163"/>
                    <a:pt x="1586" y="6803"/>
                  </a:cubicBezTo>
                  <a:cubicBezTo>
                    <a:pt x="1601" y="6076"/>
                    <a:pt x="1672" y="5357"/>
                    <a:pt x="1758" y="4631"/>
                  </a:cubicBezTo>
                  <a:cubicBezTo>
                    <a:pt x="1844" y="3896"/>
                    <a:pt x="1945" y="3169"/>
                    <a:pt x="1992" y="2427"/>
                  </a:cubicBezTo>
                  <a:cubicBezTo>
                    <a:pt x="2016" y="2083"/>
                    <a:pt x="2016" y="1739"/>
                    <a:pt x="2039" y="1411"/>
                  </a:cubicBezTo>
                  <a:cubicBezTo>
                    <a:pt x="2070" y="1099"/>
                    <a:pt x="2094" y="770"/>
                    <a:pt x="2070" y="458"/>
                  </a:cubicBezTo>
                  <a:cubicBezTo>
                    <a:pt x="2062" y="317"/>
                    <a:pt x="2039" y="177"/>
                    <a:pt x="2000" y="44"/>
                  </a:cubicBezTo>
                  <a:cubicBezTo>
                    <a:pt x="1994" y="13"/>
                    <a:pt x="1972" y="0"/>
                    <a:pt x="1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6" name="Google Shape;17826;p57"/>
            <p:cNvSpPr/>
            <p:nvPr/>
          </p:nvSpPr>
          <p:spPr>
            <a:xfrm>
              <a:off x="1960451" y="1570876"/>
              <a:ext cx="63098" cy="87928"/>
            </a:xfrm>
            <a:custGeom>
              <a:avLst/>
              <a:gdLst/>
              <a:ahLst/>
              <a:cxnLst/>
              <a:rect l="l" t="t" r="r" b="b"/>
              <a:pathLst>
                <a:path w="1728" h="2408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564" y="282"/>
                    <a:pt x="1415" y="610"/>
                    <a:pt x="1165" y="751"/>
                  </a:cubicBezTo>
                  <a:cubicBezTo>
                    <a:pt x="1181" y="939"/>
                    <a:pt x="1032" y="1134"/>
                    <a:pt x="853" y="1157"/>
                  </a:cubicBezTo>
                  <a:cubicBezTo>
                    <a:pt x="751" y="1345"/>
                    <a:pt x="535" y="1453"/>
                    <a:pt x="323" y="1453"/>
                  </a:cubicBezTo>
                  <a:cubicBezTo>
                    <a:pt x="208" y="1453"/>
                    <a:pt x="94" y="1421"/>
                    <a:pt x="1" y="1353"/>
                  </a:cubicBezTo>
                  <a:lnTo>
                    <a:pt x="1" y="1353"/>
                  </a:lnTo>
                  <a:cubicBezTo>
                    <a:pt x="79" y="1509"/>
                    <a:pt x="251" y="1587"/>
                    <a:pt x="431" y="1611"/>
                  </a:cubicBezTo>
                  <a:cubicBezTo>
                    <a:pt x="603" y="1650"/>
                    <a:pt x="782" y="1650"/>
                    <a:pt x="939" y="1720"/>
                  </a:cubicBezTo>
                  <a:cubicBezTo>
                    <a:pt x="1251" y="1845"/>
                    <a:pt x="1415" y="2189"/>
                    <a:pt x="1564" y="2408"/>
                  </a:cubicBezTo>
                  <a:cubicBezTo>
                    <a:pt x="1408" y="2025"/>
                    <a:pt x="1494" y="1595"/>
                    <a:pt x="1579" y="1196"/>
                  </a:cubicBezTo>
                  <a:cubicBezTo>
                    <a:pt x="1658" y="790"/>
                    <a:pt x="1728" y="345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7" name="Google Shape;17827;p57"/>
            <p:cNvSpPr/>
            <p:nvPr/>
          </p:nvSpPr>
          <p:spPr>
            <a:xfrm>
              <a:off x="2032933" y="1475316"/>
              <a:ext cx="77960" cy="79639"/>
            </a:xfrm>
            <a:custGeom>
              <a:avLst/>
              <a:gdLst/>
              <a:ahLst/>
              <a:cxnLst/>
              <a:rect l="l" t="t" r="r" b="b"/>
              <a:pathLst>
                <a:path w="2135" h="2181" extrusionOk="0">
                  <a:moveTo>
                    <a:pt x="40" y="0"/>
                  </a:moveTo>
                  <a:lnTo>
                    <a:pt x="40" y="0"/>
                  </a:lnTo>
                  <a:cubicBezTo>
                    <a:pt x="1" y="274"/>
                    <a:pt x="118" y="539"/>
                    <a:pt x="274" y="750"/>
                  </a:cubicBezTo>
                  <a:cubicBezTo>
                    <a:pt x="415" y="977"/>
                    <a:pt x="610" y="1172"/>
                    <a:pt x="743" y="1407"/>
                  </a:cubicBezTo>
                  <a:cubicBezTo>
                    <a:pt x="845" y="1597"/>
                    <a:pt x="910" y="1829"/>
                    <a:pt x="868" y="2039"/>
                  </a:cubicBezTo>
                  <a:lnTo>
                    <a:pt x="868" y="2039"/>
                  </a:lnTo>
                  <a:cubicBezTo>
                    <a:pt x="973" y="1755"/>
                    <a:pt x="1183" y="1337"/>
                    <a:pt x="1532" y="1047"/>
                  </a:cubicBezTo>
                  <a:cubicBezTo>
                    <a:pt x="1689" y="914"/>
                    <a:pt x="1876" y="821"/>
                    <a:pt x="1978" y="656"/>
                  </a:cubicBezTo>
                  <a:cubicBezTo>
                    <a:pt x="2072" y="516"/>
                    <a:pt x="2111" y="344"/>
                    <a:pt x="2134" y="180"/>
                  </a:cubicBezTo>
                  <a:lnTo>
                    <a:pt x="2134" y="180"/>
                  </a:lnTo>
                  <a:cubicBezTo>
                    <a:pt x="2017" y="297"/>
                    <a:pt x="1876" y="414"/>
                    <a:pt x="1704" y="430"/>
                  </a:cubicBezTo>
                  <a:cubicBezTo>
                    <a:pt x="1693" y="431"/>
                    <a:pt x="1681" y="432"/>
                    <a:pt x="1669" y="432"/>
                  </a:cubicBezTo>
                  <a:cubicBezTo>
                    <a:pt x="1514" y="432"/>
                    <a:pt x="1347" y="293"/>
                    <a:pt x="1376" y="141"/>
                  </a:cubicBezTo>
                  <a:lnTo>
                    <a:pt x="1376" y="141"/>
                  </a:lnTo>
                  <a:cubicBezTo>
                    <a:pt x="1250" y="290"/>
                    <a:pt x="1051" y="371"/>
                    <a:pt x="854" y="371"/>
                  </a:cubicBezTo>
                  <a:cubicBezTo>
                    <a:pt x="710" y="371"/>
                    <a:pt x="566" y="327"/>
                    <a:pt x="454" y="234"/>
                  </a:cubicBezTo>
                  <a:cubicBezTo>
                    <a:pt x="428" y="242"/>
                    <a:pt x="402" y="245"/>
                    <a:pt x="375" y="245"/>
                  </a:cubicBezTo>
                  <a:cubicBezTo>
                    <a:pt x="227" y="245"/>
                    <a:pt x="80" y="139"/>
                    <a:pt x="40" y="0"/>
                  </a:cubicBezTo>
                  <a:close/>
                  <a:moveTo>
                    <a:pt x="868" y="2039"/>
                  </a:moveTo>
                  <a:lnTo>
                    <a:pt x="868" y="2039"/>
                  </a:lnTo>
                  <a:cubicBezTo>
                    <a:pt x="849" y="2091"/>
                    <a:pt x="834" y="2139"/>
                    <a:pt x="821" y="2180"/>
                  </a:cubicBezTo>
                  <a:cubicBezTo>
                    <a:pt x="843" y="2135"/>
                    <a:pt x="859" y="2087"/>
                    <a:pt x="868" y="2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8" name="Google Shape;17828;p57"/>
            <p:cNvSpPr/>
            <p:nvPr/>
          </p:nvSpPr>
          <p:spPr>
            <a:xfrm>
              <a:off x="2077189" y="1663040"/>
              <a:ext cx="68502" cy="78507"/>
            </a:xfrm>
            <a:custGeom>
              <a:avLst/>
              <a:gdLst/>
              <a:ahLst/>
              <a:cxnLst/>
              <a:rect l="l" t="t" r="r" b="b"/>
              <a:pathLst>
                <a:path w="1876" h="2150" extrusionOk="0">
                  <a:moveTo>
                    <a:pt x="1876" y="1220"/>
                  </a:moveTo>
                  <a:cubicBezTo>
                    <a:pt x="1840" y="1228"/>
                    <a:pt x="1807" y="1242"/>
                    <a:pt x="1776" y="1258"/>
                  </a:cubicBezTo>
                  <a:lnTo>
                    <a:pt x="1776" y="1258"/>
                  </a:lnTo>
                  <a:cubicBezTo>
                    <a:pt x="1810" y="1251"/>
                    <a:pt x="1844" y="1239"/>
                    <a:pt x="1876" y="1220"/>
                  </a:cubicBezTo>
                  <a:close/>
                  <a:moveTo>
                    <a:pt x="203" y="1"/>
                  </a:moveTo>
                  <a:lnTo>
                    <a:pt x="203" y="1"/>
                  </a:lnTo>
                  <a:cubicBezTo>
                    <a:pt x="0" y="298"/>
                    <a:pt x="55" y="712"/>
                    <a:pt x="117" y="1071"/>
                  </a:cubicBezTo>
                  <a:cubicBezTo>
                    <a:pt x="180" y="1445"/>
                    <a:pt x="219" y="1842"/>
                    <a:pt x="10" y="2146"/>
                  </a:cubicBezTo>
                  <a:lnTo>
                    <a:pt x="10" y="2146"/>
                  </a:lnTo>
                  <a:cubicBezTo>
                    <a:pt x="129" y="1976"/>
                    <a:pt x="400" y="1813"/>
                    <a:pt x="649" y="1759"/>
                  </a:cubicBezTo>
                  <a:cubicBezTo>
                    <a:pt x="907" y="1697"/>
                    <a:pt x="1180" y="1697"/>
                    <a:pt x="1391" y="1564"/>
                  </a:cubicBezTo>
                  <a:cubicBezTo>
                    <a:pt x="1532" y="1474"/>
                    <a:pt x="1636" y="1333"/>
                    <a:pt x="1776" y="1258"/>
                  </a:cubicBezTo>
                  <a:lnTo>
                    <a:pt x="1776" y="1258"/>
                  </a:lnTo>
                  <a:cubicBezTo>
                    <a:pt x="1753" y="1263"/>
                    <a:pt x="1731" y="1265"/>
                    <a:pt x="1708" y="1265"/>
                  </a:cubicBezTo>
                  <a:cubicBezTo>
                    <a:pt x="1545" y="1265"/>
                    <a:pt x="1379" y="1155"/>
                    <a:pt x="1344" y="993"/>
                  </a:cubicBezTo>
                  <a:cubicBezTo>
                    <a:pt x="1321" y="997"/>
                    <a:pt x="1299" y="998"/>
                    <a:pt x="1276" y="998"/>
                  </a:cubicBezTo>
                  <a:cubicBezTo>
                    <a:pt x="1027" y="998"/>
                    <a:pt x="793" y="807"/>
                    <a:pt x="750" y="564"/>
                  </a:cubicBezTo>
                  <a:cubicBezTo>
                    <a:pt x="704" y="626"/>
                    <a:pt x="634" y="654"/>
                    <a:pt x="560" y="654"/>
                  </a:cubicBezTo>
                  <a:cubicBezTo>
                    <a:pt x="460" y="654"/>
                    <a:pt x="352" y="602"/>
                    <a:pt x="289" y="517"/>
                  </a:cubicBezTo>
                  <a:cubicBezTo>
                    <a:pt x="180" y="368"/>
                    <a:pt x="180" y="173"/>
                    <a:pt x="203" y="1"/>
                  </a:cubicBezTo>
                  <a:close/>
                  <a:moveTo>
                    <a:pt x="10" y="2146"/>
                  </a:moveTo>
                  <a:cubicBezTo>
                    <a:pt x="9" y="2147"/>
                    <a:pt x="9" y="2149"/>
                    <a:pt x="8" y="2150"/>
                  </a:cubicBezTo>
                  <a:cubicBezTo>
                    <a:pt x="9" y="2149"/>
                    <a:pt x="10" y="2147"/>
                    <a:pt x="10" y="2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9" name="Google Shape;17829;p57"/>
            <p:cNvSpPr/>
            <p:nvPr/>
          </p:nvSpPr>
          <p:spPr>
            <a:xfrm>
              <a:off x="1923937" y="1671621"/>
              <a:ext cx="119331" cy="198349"/>
            </a:xfrm>
            <a:custGeom>
              <a:avLst/>
              <a:gdLst/>
              <a:ahLst/>
              <a:cxnLst/>
              <a:rect l="l" t="t" r="r" b="b"/>
              <a:pathLst>
                <a:path w="3268" h="5432" extrusionOk="0">
                  <a:moveTo>
                    <a:pt x="196" y="0"/>
                  </a:moveTo>
                  <a:cubicBezTo>
                    <a:pt x="94" y="829"/>
                    <a:pt x="1" y="1680"/>
                    <a:pt x="173" y="2501"/>
                  </a:cubicBezTo>
                  <a:cubicBezTo>
                    <a:pt x="337" y="3321"/>
                    <a:pt x="782" y="4119"/>
                    <a:pt x="1525" y="4517"/>
                  </a:cubicBezTo>
                  <a:cubicBezTo>
                    <a:pt x="1821" y="4673"/>
                    <a:pt x="2142" y="4775"/>
                    <a:pt x="2447" y="4892"/>
                  </a:cubicBezTo>
                  <a:cubicBezTo>
                    <a:pt x="2759" y="5009"/>
                    <a:pt x="3064" y="5173"/>
                    <a:pt x="3267" y="5431"/>
                  </a:cubicBezTo>
                  <a:lnTo>
                    <a:pt x="2915" y="4705"/>
                  </a:lnTo>
                  <a:cubicBezTo>
                    <a:pt x="2923" y="4181"/>
                    <a:pt x="2931" y="3642"/>
                    <a:pt x="2837" y="3110"/>
                  </a:cubicBezTo>
                  <a:cubicBezTo>
                    <a:pt x="2736" y="2587"/>
                    <a:pt x="2533" y="2079"/>
                    <a:pt x="2165" y="1696"/>
                  </a:cubicBezTo>
                  <a:cubicBezTo>
                    <a:pt x="1853" y="1383"/>
                    <a:pt x="1446" y="1180"/>
                    <a:pt x="1079" y="946"/>
                  </a:cubicBezTo>
                  <a:cubicBezTo>
                    <a:pt x="704" y="711"/>
                    <a:pt x="345" y="407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0" name="Google Shape;17830;p57"/>
            <p:cNvSpPr/>
            <p:nvPr/>
          </p:nvSpPr>
          <p:spPr>
            <a:xfrm>
              <a:off x="2094862" y="1751516"/>
              <a:ext cx="169831" cy="265391"/>
            </a:xfrm>
            <a:custGeom>
              <a:avLst/>
              <a:gdLst/>
              <a:ahLst/>
              <a:cxnLst/>
              <a:rect l="l" t="t" r="r" b="b"/>
              <a:pathLst>
                <a:path w="4651" h="7268" extrusionOk="0">
                  <a:moveTo>
                    <a:pt x="4650" y="0"/>
                  </a:moveTo>
                  <a:cubicBezTo>
                    <a:pt x="4644" y="15"/>
                    <a:pt x="4638" y="30"/>
                    <a:pt x="4632" y="45"/>
                  </a:cubicBezTo>
                  <a:lnTo>
                    <a:pt x="4632" y="45"/>
                  </a:lnTo>
                  <a:cubicBezTo>
                    <a:pt x="4639" y="30"/>
                    <a:pt x="4644" y="15"/>
                    <a:pt x="4650" y="0"/>
                  </a:cubicBezTo>
                  <a:close/>
                  <a:moveTo>
                    <a:pt x="4632" y="45"/>
                  </a:moveTo>
                  <a:cubicBezTo>
                    <a:pt x="4438" y="517"/>
                    <a:pt x="4041" y="904"/>
                    <a:pt x="3548" y="1063"/>
                  </a:cubicBezTo>
                  <a:cubicBezTo>
                    <a:pt x="3119" y="1212"/>
                    <a:pt x="2650" y="1180"/>
                    <a:pt x="2212" y="1274"/>
                  </a:cubicBezTo>
                  <a:cubicBezTo>
                    <a:pt x="1517" y="1430"/>
                    <a:pt x="923" y="1931"/>
                    <a:pt x="555" y="2540"/>
                  </a:cubicBezTo>
                  <a:cubicBezTo>
                    <a:pt x="196" y="3150"/>
                    <a:pt x="40" y="3868"/>
                    <a:pt x="24" y="4580"/>
                  </a:cubicBezTo>
                  <a:cubicBezTo>
                    <a:pt x="1" y="5291"/>
                    <a:pt x="126" y="5994"/>
                    <a:pt x="274" y="6689"/>
                  </a:cubicBezTo>
                  <a:lnTo>
                    <a:pt x="271" y="6711"/>
                  </a:lnTo>
                  <a:lnTo>
                    <a:pt x="271" y="6711"/>
                  </a:lnTo>
                  <a:cubicBezTo>
                    <a:pt x="332" y="6571"/>
                    <a:pt x="420" y="6441"/>
                    <a:pt x="524" y="6330"/>
                  </a:cubicBezTo>
                  <a:cubicBezTo>
                    <a:pt x="759" y="6072"/>
                    <a:pt x="1071" y="5908"/>
                    <a:pt x="1384" y="5767"/>
                  </a:cubicBezTo>
                  <a:cubicBezTo>
                    <a:pt x="1712" y="5635"/>
                    <a:pt x="2032" y="5517"/>
                    <a:pt x="2321" y="5330"/>
                  </a:cubicBezTo>
                  <a:cubicBezTo>
                    <a:pt x="3165" y="4806"/>
                    <a:pt x="3634" y="3837"/>
                    <a:pt x="3900" y="2876"/>
                  </a:cubicBezTo>
                  <a:cubicBezTo>
                    <a:pt x="4169" y="1938"/>
                    <a:pt x="4279" y="947"/>
                    <a:pt x="4632" y="45"/>
                  </a:cubicBezTo>
                  <a:close/>
                  <a:moveTo>
                    <a:pt x="271" y="6711"/>
                  </a:moveTo>
                  <a:cubicBezTo>
                    <a:pt x="194" y="6888"/>
                    <a:pt x="161" y="7080"/>
                    <a:pt x="196" y="7268"/>
                  </a:cubicBezTo>
                  <a:lnTo>
                    <a:pt x="271" y="67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1" name="Google Shape;17831;p57"/>
            <p:cNvSpPr/>
            <p:nvPr/>
          </p:nvSpPr>
          <p:spPr>
            <a:xfrm>
              <a:off x="2027821" y="1282120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rgbClr val="FF8700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904" b="-1746"/>
          <a:stretch/>
        </p:blipFill>
        <p:spPr>
          <a:xfrm>
            <a:off x="25250" y="92208"/>
            <a:ext cx="5218192" cy="484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1" name="Rectangle 340"/>
          <p:cNvSpPr/>
          <p:nvPr/>
        </p:nvSpPr>
        <p:spPr>
          <a:xfrm>
            <a:off x="2502451" y="284472"/>
            <a:ext cx="525897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Discussion Questions on p. 33</a:t>
            </a:r>
            <a:endParaRPr lang="en-US" sz="24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4385" y="767743"/>
            <a:ext cx="5317041" cy="2631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What were the people who gathered around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pot </a:t>
            </a:r>
            <a:r>
              <a:rPr lang="en-US" sz="1200" b="1" dirty="0" smtClean="0">
                <a:solidFill>
                  <a:srgbClr val="7030A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holding?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 smtClean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ingredients </a:t>
            </a:r>
            <a:r>
              <a:rPr lang="en-US" sz="1200" b="1" dirty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b="1" dirty="0" smtClean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 John see </a:t>
            </a:r>
            <a:r>
              <a:rPr lang="en-US" sz="1200" b="1" dirty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200" b="1" dirty="0" smtClean="0">
                <a:solidFill>
                  <a:srgbClr val="FF870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hen he looked into the pot?</a:t>
            </a:r>
            <a:endParaRPr lang="en-US" sz="1200" b="1" dirty="0">
              <a:solidFill>
                <a:srgbClr val="FF8700"/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63C6E0">
                    <a:lumMod val="7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Was </a:t>
            </a:r>
            <a:r>
              <a:rPr lang="en-US" sz="1200" b="1" dirty="0">
                <a:solidFill>
                  <a:srgbClr val="63C6E0">
                    <a:lumMod val="7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there enough soup for everyone? </a:t>
            </a:r>
            <a:r>
              <a:rPr lang="en-US" sz="1200" b="1" u="sng" dirty="0">
                <a:solidFill>
                  <a:srgbClr val="63C6E0">
                    <a:lumMod val="7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36A221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rgbClr val="36A221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people say about the soup after they tasted it?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FF89B6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Did </a:t>
            </a:r>
            <a:r>
              <a:rPr lang="en-US" sz="1200" b="1" dirty="0">
                <a:solidFill>
                  <a:srgbClr val="FF89B6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John enjoy the soup? </a:t>
            </a:r>
            <a:r>
              <a:rPr lang="en-US" sz="1200" b="1" u="sng" dirty="0">
                <a:solidFill>
                  <a:srgbClr val="FF89B6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did John give to the little girl after finishing his soup?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Why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give the 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stone to the little girl?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part of the plot is told on p.33? ________________________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</a:t>
            </a: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b="1" dirty="0" smtClean="0">
                <a:solidFill>
                  <a:srgbClr val="FC4E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theme 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folktale “Stone </a:t>
            </a:r>
            <a:r>
              <a:rPr lang="en-US" sz="1200" b="1" dirty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Soup</a:t>
            </a:r>
            <a:r>
              <a:rPr lang="en-US" sz="1200" b="1" dirty="0" smtClean="0">
                <a:solidFill>
                  <a:srgbClr val="FC4E4A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”?</a:t>
            </a:r>
          </a:p>
        </p:txBody>
      </p:sp>
      <p:pic>
        <p:nvPicPr>
          <p:cNvPr id="256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080"/>
          <a:stretch/>
        </p:blipFill>
        <p:spPr bwMode="auto">
          <a:xfrm>
            <a:off x="6766206" y="3174905"/>
            <a:ext cx="1811636" cy="143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257"/>
          <p:cNvPicPr>
            <a:picLocks noChangeAspect="1"/>
          </p:cNvPicPr>
          <p:nvPr/>
        </p:nvPicPr>
        <p:blipFill rotWithShape="1">
          <a:blip r:embed="rId6"/>
          <a:srcRect l="22526" t="7361" r="58976" b="51242"/>
          <a:stretch/>
        </p:blipFill>
        <p:spPr>
          <a:xfrm>
            <a:off x="6071126" y="3319983"/>
            <a:ext cx="968122" cy="99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1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7" name="Google Shape;17637;p57"/>
          <p:cNvSpPr/>
          <p:nvPr/>
        </p:nvSpPr>
        <p:spPr>
          <a:xfrm>
            <a:off x="1357550" y="2072462"/>
            <a:ext cx="943200" cy="94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645" name="Google Shape;17645;p57"/>
          <p:cNvGrpSpPr/>
          <p:nvPr/>
        </p:nvGrpSpPr>
        <p:grpSpPr>
          <a:xfrm rot="4182559">
            <a:off x="786426" y="4062658"/>
            <a:ext cx="814155" cy="968287"/>
            <a:chOff x="2810723" y="1009192"/>
            <a:chExt cx="1029293" cy="1224155"/>
          </a:xfrm>
        </p:grpSpPr>
        <p:sp>
          <p:nvSpPr>
            <p:cNvPr id="17646" name="Google Shape;17646;p57"/>
            <p:cNvSpPr/>
            <p:nvPr/>
          </p:nvSpPr>
          <p:spPr>
            <a:xfrm>
              <a:off x="2854125" y="1036100"/>
              <a:ext cx="979275" cy="719575"/>
            </a:xfrm>
            <a:custGeom>
              <a:avLst/>
              <a:gdLst/>
              <a:ahLst/>
              <a:cxnLst/>
              <a:rect l="l" t="t" r="r" b="b"/>
              <a:pathLst>
                <a:path w="39171" h="28783" extrusionOk="0">
                  <a:moveTo>
                    <a:pt x="11201" y="3128"/>
                  </a:moveTo>
                  <a:lnTo>
                    <a:pt x="3817" y="9135"/>
                  </a:lnTo>
                  <a:lnTo>
                    <a:pt x="876" y="13891"/>
                  </a:lnTo>
                  <a:lnTo>
                    <a:pt x="0" y="17708"/>
                  </a:lnTo>
                  <a:lnTo>
                    <a:pt x="626" y="21400"/>
                  </a:lnTo>
                  <a:lnTo>
                    <a:pt x="4443" y="24278"/>
                  </a:lnTo>
                  <a:lnTo>
                    <a:pt x="8573" y="25967"/>
                  </a:lnTo>
                  <a:lnTo>
                    <a:pt x="12452" y="26343"/>
                  </a:lnTo>
                  <a:lnTo>
                    <a:pt x="14142" y="27094"/>
                  </a:lnTo>
                  <a:lnTo>
                    <a:pt x="21400" y="28345"/>
                  </a:lnTo>
                  <a:lnTo>
                    <a:pt x="33477" y="28783"/>
                  </a:lnTo>
                  <a:lnTo>
                    <a:pt x="36981" y="27719"/>
                  </a:lnTo>
                  <a:lnTo>
                    <a:pt x="38608" y="25404"/>
                  </a:lnTo>
                  <a:lnTo>
                    <a:pt x="39171" y="24466"/>
                  </a:lnTo>
                  <a:lnTo>
                    <a:pt x="37982" y="16769"/>
                  </a:lnTo>
                  <a:lnTo>
                    <a:pt x="34854" y="8572"/>
                  </a:lnTo>
                  <a:lnTo>
                    <a:pt x="29973" y="3128"/>
                  </a:lnTo>
                  <a:lnTo>
                    <a:pt x="23841" y="1063"/>
                  </a:lnTo>
                  <a:lnTo>
                    <a:pt x="19836" y="0"/>
                  </a:lnTo>
                  <a:lnTo>
                    <a:pt x="14017" y="8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47" name="Google Shape;17647;p57"/>
            <p:cNvSpPr/>
            <p:nvPr/>
          </p:nvSpPr>
          <p:spPr>
            <a:xfrm>
              <a:off x="3037517" y="1750462"/>
              <a:ext cx="350674" cy="482885"/>
            </a:xfrm>
            <a:custGeom>
              <a:avLst/>
              <a:gdLst/>
              <a:ahLst/>
              <a:cxnLst/>
              <a:rect l="l" t="t" r="r" b="b"/>
              <a:pathLst>
                <a:path w="7745" h="10665" extrusionOk="0">
                  <a:moveTo>
                    <a:pt x="6615" y="4062"/>
                  </a:moveTo>
                  <a:cubicBezTo>
                    <a:pt x="6711" y="4062"/>
                    <a:pt x="6786" y="4102"/>
                    <a:pt x="6815" y="4188"/>
                  </a:cubicBezTo>
                  <a:cubicBezTo>
                    <a:pt x="6854" y="4329"/>
                    <a:pt x="6877" y="4462"/>
                    <a:pt x="6901" y="4602"/>
                  </a:cubicBezTo>
                  <a:cubicBezTo>
                    <a:pt x="7018" y="5306"/>
                    <a:pt x="7182" y="6009"/>
                    <a:pt x="7143" y="6751"/>
                  </a:cubicBezTo>
                  <a:lnTo>
                    <a:pt x="7143" y="7392"/>
                  </a:lnTo>
                  <a:cubicBezTo>
                    <a:pt x="7143" y="7642"/>
                    <a:pt x="7057" y="7884"/>
                    <a:pt x="6940" y="8103"/>
                  </a:cubicBezTo>
                  <a:cubicBezTo>
                    <a:pt x="6854" y="8259"/>
                    <a:pt x="6736" y="8377"/>
                    <a:pt x="6580" y="8470"/>
                  </a:cubicBezTo>
                  <a:cubicBezTo>
                    <a:pt x="6517" y="8505"/>
                    <a:pt x="6454" y="8522"/>
                    <a:pt x="6396" y="8522"/>
                  </a:cubicBezTo>
                  <a:cubicBezTo>
                    <a:pt x="6246" y="8522"/>
                    <a:pt x="6128" y="8412"/>
                    <a:pt x="6111" y="8220"/>
                  </a:cubicBezTo>
                  <a:cubicBezTo>
                    <a:pt x="6096" y="8119"/>
                    <a:pt x="6119" y="8009"/>
                    <a:pt x="6150" y="7900"/>
                  </a:cubicBezTo>
                  <a:cubicBezTo>
                    <a:pt x="6268" y="7494"/>
                    <a:pt x="6361" y="7087"/>
                    <a:pt x="6424" y="6673"/>
                  </a:cubicBezTo>
                  <a:cubicBezTo>
                    <a:pt x="6502" y="6142"/>
                    <a:pt x="6510" y="5618"/>
                    <a:pt x="6424" y="5087"/>
                  </a:cubicBezTo>
                  <a:cubicBezTo>
                    <a:pt x="6385" y="4852"/>
                    <a:pt x="6393" y="4618"/>
                    <a:pt x="6385" y="4384"/>
                  </a:cubicBezTo>
                  <a:cubicBezTo>
                    <a:pt x="6369" y="4313"/>
                    <a:pt x="6393" y="4258"/>
                    <a:pt x="6408" y="4196"/>
                  </a:cubicBezTo>
                  <a:cubicBezTo>
                    <a:pt x="6440" y="4118"/>
                    <a:pt x="6502" y="4071"/>
                    <a:pt x="6588" y="4063"/>
                  </a:cubicBezTo>
                  <a:cubicBezTo>
                    <a:pt x="6597" y="4062"/>
                    <a:pt x="6606" y="4062"/>
                    <a:pt x="6615" y="4062"/>
                  </a:cubicBezTo>
                  <a:close/>
                  <a:moveTo>
                    <a:pt x="1814" y="5814"/>
                  </a:moveTo>
                  <a:cubicBezTo>
                    <a:pt x="1953" y="5814"/>
                    <a:pt x="2059" y="5907"/>
                    <a:pt x="2071" y="6071"/>
                  </a:cubicBezTo>
                  <a:cubicBezTo>
                    <a:pt x="2087" y="6282"/>
                    <a:pt x="2071" y="6478"/>
                    <a:pt x="2071" y="6681"/>
                  </a:cubicBezTo>
                  <a:cubicBezTo>
                    <a:pt x="2071" y="6728"/>
                    <a:pt x="2071" y="6767"/>
                    <a:pt x="2063" y="6806"/>
                  </a:cubicBezTo>
                  <a:cubicBezTo>
                    <a:pt x="1993" y="7306"/>
                    <a:pt x="2212" y="7689"/>
                    <a:pt x="2540" y="8017"/>
                  </a:cubicBezTo>
                  <a:lnTo>
                    <a:pt x="2806" y="8283"/>
                  </a:lnTo>
                  <a:cubicBezTo>
                    <a:pt x="2861" y="8338"/>
                    <a:pt x="2923" y="8392"/>
                    <a:pt x="2962" y="8455"/>
                  </a:cubicBezTo>
                  <a:cubicBezTo>
                    <a:pt x="3134" y="8752"/>
                    <a:pt x="2962" y="9080"/>
                    <a:pt x="2618" y="9096"/>
                  </a:cubicBezTo>
                  <a:cubicBezTo>
                    <a:pt x="2548" y="9096"/>
                    <a:pt x="2462" y="9080"/>
                    <a:pt x="2392" y="9064"/>
                  </a:cubicBezTo>
                  <a:cubicBezTo>
                    <a:pt x="2235" y="9017"/>
                    <a:pt x="2071" y="8947"/>
                    <a:pt x="1915" y="8885"/>
                  </a:cubicBezTo>
                  <a:cubicBezTo>
                    <a:pt x="1243" y="8627"/>
                    <a:pt x="985" y="8088"/>
                    <a:pt x="946" y="7423"/>
                  </a:cubicBezTo>
                  <a:cubicBezTo>
                    <a:pt x="930" y="7087"/>
                    <a:pt x="938" y="6767"/>
                    <a:pt x="1063" y="6454"/>
                  </a:cubicBezTo>
                  <a:cubicBezTo>
                    <a:pt x="1157" y="6251"/>
                    <a:pt x="1274" y="6071"/>
                    <a:pt x="1454" y="5946"/>
                  </a:cubicBezTo>
                  <a:cubicBezTo>
                    <a:pt x="1540" y="5900"/>
                    <a:pt x="1626" y="5860"/>
                    <a:pt x="1712" y="5829"/>
                  </a:cubicBezTo>
                  <a:cubicBezTo>
                    <a:pt x="1747" y="5819"/>
                    <a:pt x="1782" y="5814"/>
                    <a:pt x="1814" y="5814"/>
                  </a:cubicBezTo>
                  <a:close/>
                  <a:moveTo>
                    <a:pt x="4920" y="1"/>
                  </a:moveTo>
                  <a:cubicBezTo>
                    <a:pt x="4886" y="1"/>
                    <a:pt x="4848" y="6"/>
                    <a:pt x="4806" y="15"/>
                  </a:cubicBezTo>
                  <a:cubicBezTo>
                    <a:pt x="4673" y="47"/>
                    <a:pt x="4541" y="117"/>
                    <a:pt x="4447" y="211"/>
                  </a:cubicBezTo>
                  <a:cubicBezTo>
                    <a:pt x="4258" y="395"/>
                    <a:pt x="4203" y="471"/>
                    <a:pt x="4074" y="471"/>
                  </a:cubicBezTo>
                  <a:cubicBezTo>
                    <a:pt x="3989" y="471"/>
                    <a:pt x="3872" y="438"/>
                    <a:pt x="3665" y="383"/>
                  </a:cubicBezTo>
                  <a:cubicBezTo>
                    <a:pt x="3634" y="437"/>
                    <a:pt x="3603" y="500"/>
                    <a:pt x="3595" y="554"/>
                  </a:cubicBezTo>
                  <a:cubicBezTo>
                    <a:pt x="3478" y="1250"/>
                    <a:pt x="3204" y="1875"/>
                    <a:pt x="2876" y="2477"/>
                  </a:cubicBezTo>
                  <a:cubicBezTo>
                    <a:pt x="2493" y="3180"/>
                    <a:pt x="2024" y="3829"/>
                    <a:pt x="1571" y="4485"/>
                  </a:cubicBezTo>
                  <a:cubicBezTo>
                    <a:pt x="1212" y="5001"/>
                    <a:pt x="868" y="5517"/>
                    <a:pt x="587" y="6071"/>
                  </a:cubicBezTo>
                  <a:cubicBezTo>
                    <a:pt x="415" y="6423"/>
                    <a:pt x="266" y="6775"/>
                    <a:pt x="157" y="7158"/>
                  </a:cubicBezTo>
                  <a:cubicBezTo>
                    <a:pt x="0" y="7712"/>
                    <a:pt x="86" y="8236"/>
                    <a:pt x="422" y="8713"/>
                  </a:cubicBezTo>
                  <a:cubicBezTo>
                    <a:pt x="805" y="9236"/>
                    <a:pt x="1282" y="9658"/>
                    <a:pt x="1845" y="9971"/>
                  </a:cubicBezTo>
                  <a:cubicBezTo>
                    <a:pt x="2603" y="10393"/>
                    <a:pt x="3408" y="10604"/>
                    <a:pt x="4259" y="10658"/>
                  </a:cubicBezTo>
                  <a:cubicBezTo>
                    <a:pt x="4325" y="10663"/>
                    <a:pt x="4389" y="10665"/>
                    <a:pt x="4453" y="10665"/>
                  </a:cubicBezTo>
                  <a:cubicBezTo>
                    <a:pt x="5110" y="10665"/>
                    <a:pt x="5702" y="10448"/>
                    <a:pt x="6236" y="10049"/>
                  </a:cubicBezTo>
                  <a:cubicBezTo>
                    <a:pt x="6862" y="9572"/>
                    <a:pt x="7260" y="8924"/>
                    <a:pt x="7494" y="8181"/>
                  </a:cubicBezTo>
                  <a:cubicBezTo>
                    <a:pt x="7745" y="7376"/>
                    <a:pt x="7745" y="6556"/>
                    <a:pt x="7651" y="5720"/>
                  </a:cubicBezTo>
                  <a:cubicBezTo>
                    <a:pt x="7580" y="5126"/>
                    <a:pt x="7463" y="4524"/>
                    <a:pt x="7369" y="3922"/>
                  </a:cubicBezTo>
                  <a:cubicBezTo>
                    <a:pt x="7221" y="3039"/>
                    <a:pt x="7088" y="2141"/>
                    <a:pt x="7221" y="1227"/>
                  </a:cubicBezTo>
                  <a:cubicBezTo>
                    <a:pt x="7229" y="1172"/>
                    <a:pt x="7221" y="1101"/>
                    <a:pt x="7221" y="1047"/>
                  </a:cubicBezTo>
                  <a:cubicBezTo>
                    <a:pt x="6901" y="1141"/>
                    <a:pt x="6713" y="1398"/>
                    <a:pt x="6557" y="1641"/>
                  </a:cubicBezTo>
                  <a:cubicBezTo>
                    <a:pt x="6455" y="1797"/>
                    <a:pt x="6361" y="1961"/>
                    <a:pt x="6213" y="2078"/>
                  </a:cubicBezTo>
                  <a:cubicBezTo>
                    <a:pt x="6155" y="2128"/>
                    <a:pt x="6098" y="2154"/>
                    <a:pt x="6043" y="2154"/>
                  </a:cubicBezTo>
                  <a:cubicBezTo>
                    <a:pt x="5986" y="2154"/>
                    <a:pt x="5932" y="2126"/>
                    <a:pt x="5885" y="2070"/>
                  </a:cubicBezTo>
                  <a:cubicBezTo>
                    <a:pt x="5768" y="1930"/>
                    <a:pt x="5627" y="1789"/>
                    <a:pt x="5557" y="1617"/>
                  </a:cubicBezTo>
                  <a:cubicBezTo>
                    <a:pt x="5416" y="1297"/>
                    <a:pt x="5260" y="976"/>
                    <a:pt x="5260" y="601"/>
                  </a:cubicBezTo>
                  <a:cubicBezTo>
                    <a:pt x="5260" y="476"/>
                    <a:pt x="5236" y="359"/>
                    <a:pt x="5189" y="242"/>
                  </a:cubicBezTo>
                  <a:cubicBezTo>
                    <a:pt x="5127" y="75"/>
                    <a:pt x="5050" y="1"/>
                    <a:pt x="49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8" name="Google Shape;17648;p57"/>
            <p:cNvSpPr/>
            <p:nvPr/>
          </p:nvSpPr>
          <p:spPr>
            <a:xfrm>
              <a:off x="2813213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9" name="Google Shape;17649;p57"/>
            <p:cNvSpPr/>
            <p:nvPr/>
          </p:nvSpPr>
          <p:spPr>
            <a:xfrm>
              <a:off x="3191414" y="1565008"/>
              <a:ext cx="224033" cy="283618"/>
            </a:xfrm>
            <a:custGeom>
              <a:avLst/>
              <a:gdLst/>
              <a:ahLst/>
              <a:cxnLst/>
              <a:rect l="l" t="t" r="r" b="b"/>
              <a:pathLst>
                <a:path w="4948" h="6264" extrusionOk="0">
                  <a:moveTo>
                    <a:pt x="1876" y="1"/>
                  </a:moveTo>
                  <a:cubicBezTo>
                    <a:pt x="1650" y="1"/>
                    <a:pt x="1439" y="9"/>
                    <a:pt x="1220" y="9"/>
                  </a:cubicBezTo>
                  <a:cubicBezTo>
                    <a:pt x="1040" y="71"/>
                    <a:pt x="845" y="126"/>
                    <a:pt x="657" y="188"/>
                  </a:cubicBezTo>
                  <a:cubicBezTo>
                    <a:pt x="563" y="274"/>
                    <a:pt x="462" y="376"/>
                    <a:pt x="368" y="462"/>
                  </a:cubicBezTo>
                  <a:cubicBezTo>
                    <a:pt x="204" y="712"/>
                    <a:pt x="95" y="978"/>
                    <a:pt x="71" y="1282"/>
                  </a:cubicBezTo>
                  <a:cubicBezTo>
                    <a:pt x="63" y="1322"/>
                    <a:pt x="24" y="1361"/>
                    <a:pt x="1" y="1400"/>
                  </a:cubicBezTo>
                  <a:cubicBezTo>
                    <a:pt x="24" y="1744"/>
                    <a:pt x="48" y="2072"/>
                    <a:pt x="71" y="2416"/>
                  </a:cubicBezTo>
                  <a:cubicBezTo>
                    <a:pt x="134" y="2736"/>
                    <a:pt x="196" y="3056"/>
                    <a:pt x="259" y="3385"/>
                  </a:cubicBezTo>
                  <a:cubicBezTo>
                    <a:pt x="259" y="3752"/>
                    <a:pt x="266" y="4127"/>
                    <a:pt x="274" y="4494"/>
                  </a:cubicBezTo>
                  <a:cubicBezTo>
                    <a:pt x="488" y="4554"/>
                    <a:pt x="606" y="4588"/>
                    <a:pt x="690" y="4588"/>
                  </a:cubicBezTo>
                  <a:cubicBezTo>
                    <a:pt x="816" y="4588"/>
                    <a:pt x="869" y="4512"/>
                    <a:pt x="1056" y="4330"/>
                  </a:cubicBezTo>
                  <a:cubicBezTo>
                    <a:pt x="1157" y="4228"/>
                    <a:pt x="1282" y="4166"/>
                    <a:pt x="1423" y="4135"/>
                  </a:cubicBezTo>
                  <a:cubicBezTo>
                    <a:pt x="1467" y="4125"/>
                    <a:pt x="1506" y="4119"/>
                    <a:pt x="1540" y="4119"/>
                  </a:cubicBezTo>
                  <a:cubicBezTo>
                    <a:pt x="1666" y="4119"/>
                    <a:pt x="1737" y="4190"/>
                    <a:pt x="1798" y="4361"/>
                  </a:cubicBezTo>
                  <a:cubicBezTo>
                    <a:pt x="1853" y="4479"/>
                    <a:pt x="1868" y="4596"/>
                    <a:pt x="1868" y="4721"/>
                  </a:cubicBezTo>
                  <a:cubicBezTo>
                    <a:pt x="1868" y="5088"/>
                    <a:pt x="2025" y="5416"/>
                    <a:pt x="2173" y="5737"/>
                  </a:cubicBezTo>
                  <a:cubicBezTo>
                    <a:pt x="2243" y="5901"/>
                    <a:pt x="2376" y="6049"/>
                    <a:pt x="2494" y="6182"/>
                  </a:cubicBezTo>
                  <a:cubicBezTo>
                    <a:pt x="2545" y="6238"/>
                    <a:pt x="2601" y="6263"/>
                    <a:pt x="2659" y="6263"/>
                  </a:cubicBezTo>
                  <a:cubicBezTo>
                    <a:pt x="2715" y="6263"/>
                    <a:pt x="2772" y="6240"/>
                    <a:pt x="2830" y="6198"/>
                  </a:cubicBezTo>
                  <a:cubicBezTo>
                    <a:pt x="2986" y="6081"/>
                    <a:pt x="3072" y="5909"/>
                    <a:pt x="3166" y="5752"/>
                  </a:cubicBezTo>
                  <a:cubicBezTo>
                    <a:pt x="3322" y="5494"/>
                    <a:pt x="3509" y="5229"/>
                    <a:pt x="3830" y="5143"/>
                  </a:cubicBezTo>
                  <a:cubicBezTo>
                    <a:pt x="3869" y="5026"/>
                    <a:pt x="3908" y="4908"/>
                    <a:pt x="3939" y="4791"/>
                  </a:cubicBezTo>
                  <a:cubicBezTo>
                    <a:pt x="4017" y="4494"/>
                    <a:pt x="4080" y="4189"/>
                    <a:pt x="4213" y="3916"/>
                  </a:cubicBezTo>
                  <a:cubicBezTo>
                    <a:pt x="4291" y="3666"/>
                    <a:pt x="4338" y="3400"/>
                    <a:pt x="4486" y="3174"/>
                  </a:cubicBezTo>
                  <a:cubicBezTo>
                    <a:pt x="4564" y="2877"/>
                    <a:pt x="4682" y="2572"/>
                    <a:pt x="4838" y="2298"/>
                  </a:cubicBezTo>
                  <a:cubicBezTo>
                    <a:pt x="4846" y="2236"/>
                    <a:pt x="4869" y="2189"/>
                    <a:pt x="4877" y="2142"/>
                  </a:cubicBezTo>
                  <a:cubicBezTo>
                    <a:pt x="4869" y="2033"/>
                    <a:pt x="4853" y="1939"/>
                    <a:pt x="4924" y="1837"/>
                  </a:cubicBezTo>
                  <a:cubicBezTo>
                    <a:pt x="4932" y="1704"/>
                    <a:pt x="4932" y="1556"/>
                    <a:pt x="4947" y="1415"/>
                  </a:cubicBezTo>
                  <a:cubicBezTo>
                    <a:pt x="4893" y="1400"/>
                    <a:pt x="4877" y="1361"/>
                    <a:pt x="4877" y="1314"/>
                  </a:cubicBezTo>
                  <a:cubicBezTo>
                    <a:pt x="4869" y="1251"/>
                    <a:pt x="4846" y="1181"/>
                    <a:pt x="4838" y="1126"/>
                  </a:cubicBezTo>
                  <a:cubicBezTo>
                    <a:pt x="4752" y="1001"/>
                    <a:pt x="4674" y="884"/>
                    <a:pt x="4580" y="751"/>
                  </a:cubicBezTo>
                  <a:cubicBezTo>
                    <a:pt x="4557" y="728"/>
                    <a:pt x="4517" y="696"/>
                    <a:pt x="4486" y="665"/>
                  </a:cubicBezTo>
                  <a:cubicBezTo>
                    <a:pt x="4299" y="532"/>
                    <a:pt x="4111" y="399"/>
                    <a:pt x="3931" y="274"/>
                  </a:cubicBezTo>
                  <a:cubicBezTo>
                    <a:pt x="3869" y="267"/>
                    <a:pt x="3799" y="267"/>
                    <a:pt x="3744" y="259"/>
                  </a:cubicBezTo>
                  <a:cubicBezTo>
                    <a:pt x="3724" y="265"/>
                    <a:pt x="3704" y="268"/>
                    <a:pt x="3686" y="268"/>
                  </a:cubicBezTo>
                  <a:cubicBezTo>
                    <a:pt x="3631" y="268"/>
                    <a:pt x="3583" y="243"/>
                    <a:pt x="3548" y="196"/>
                  </a:cubicBezTo>
                  <a:cubicBezTo>
                    <a:pt x="3494" y="188"/>
                    <a:pt x="3431" y="188"/>
                    <a:pt x="3369" y="181"/>
                  </a:cubicBezTo>
                  <a:cubicBezTo>
                    <a:pt x="3333" y="184"/>
                    <a:pt x="3298" y="186"/>
                    <a:pt x="3264" y="186"/>
                  </a:cubicBezTo>
                  <a:cubicBezTo>
                    <a:pt x="3138" y="186"/>
                    <a:pt x="3018" y="160"/>
                    <a:pt x="2908" y="87"/>
                  </a:cubicBezTo>
                  <a:cubicBezTo>
                    <a:pt x="2751" y="79"/>
                    <a:pt x="2595" y="79"/>
                    <a:pt x="2439" y="79"/>
                  </a:cubicBezTo>
                  <a:cubicBezTo>
                    <a:pt x="2402" y="87"/>
                    <a:pt x="2365" y="90"/>
                    <a:pt x="2328" y="90"/>
                  </a:cubicBezTo>
                  <a:cubicBezTo>
                    <a:pt x="2175" y="90"/>
                    <a:pt x="2028" y="33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0" name="Google Shape;17650;p57"/>
            <p:cNvSpPr/>
            <p:nvPr/>
          </p:nvSpPr>
          <p:spPr>
            <a:xfrm>
              <a:off x="2810723" y="1009192"/>
              <a:ext cx="1029293" cy="635515"/>
            </a:xfrm>
            <a:custGeom>
              <a:avLst/>
              <a:gdLst/>
              <a:ahLst/>
              <a:cxnLst/>
              <a:rect l="l" t="t" r="r" b="b"/>
              <a:pathLst>
                <a:path w="22733" h="14036" extrusionOk="0">
                  <a:moveTo>
                    <a:pt x="14518" y="1233"/>
                  </a:moveTo>
                  <a:cubicBezTo>
                    <a:pt x="14547" y="1233"/>
                    <a:pt x="14576" y="1237"/>
                    <a:pt x="14606" y="1243"/>
                  </a:cubicBezTo>
                  <a:cubicBezTo>
                    <a:pt x="14692" y="1259"/>
                    <a:pt x="14777" y="1290"/>
                    <a:pt x="14863" y="1329"/>
                  </a:cubicBezTo>
                  <a:cubicBezTo>
                    <a:pt x="15082" y="1415"/>
                    <a:pt x="15176" y="1587"/>
                    <a:pt x="15153" y="1806"/>
                  </a:cubicBezTo>
                  <a:cubicBezTo>
                    <a:pt x="15114" y="2009"/>
                    <a:pt x="14957" y="2134"/>
                    <a:pt x="14723" y="2157"/>
                  </a:cubicBezTo>
                  <a:lnTo>
                    <a:pt x="14645" y="2157"/>
                  </a:lnTo>
                  <a:cubicBezTo>
                    <a:pt x="14622" y="2159"/>
                    <a:pt x="14600" y="2160"/>
                    <a:pt x="14578" y="2160"/>
                  </a:cubicBezTo>
                  <a:cubicBezTo>
                    <a:pt x="14277" y="2160"/>
                    <a:pt x="14069" y="1960"/>
                    <a:pt x="14105" y="1610"/>
                  </a:cubicBezTo>
                  <a:cubicBezTo>
                    <a:pt x="14133" y="1404"/>
                    <a:pt x="14306" y="1233"/>
                    <a:pt x="14518" y="1233"/>
                  </a:cubicBezTo>
                  <a:close/>
                  <a:moveTo>
                    <a:pt x="8479" y="1493"/>
                  </a:moveTo>
                  <a:cubicBezTo>
                    <a:pt x="8737" y="1493"/>
                    <a:pt x="8995" y="1712"/>
                    <a:pt x="9050" y="1962"/>
                  </a:cubicBezTo>
                  <a:lnTo>
                    <a:pt x="9050" y="2009"/>
                  </a:lnTo>
                  <a:cubicBezTo>
                    <a:pt x="9050" y="2213"/>
                    <a:pt x="8650" y="2512"/>
                    <a:pt x="8416" y="2512"/>
                  </a:cubicBezTo>
                  <a:cubicBezTo>
                    <a:pt x="8391" y="2512"/>
                    <a:pt x="8367" y="2509"/>
                    <a:pt x="8346" y="2501"/>
                  </a:cubicBezTo>
                  <a:cubicBezTo>
                    <a:pt x="8049" y="2384"/>
                    <a:pt x="7909" y="2048"/>
                    <a:pt x="8081" y="1774"/>
                  </a:cubicBezTo>
                  <a:cubicBezTo>
                    <a:pt x="8166" y="1618"/>
                    <a:pt x="8346" y="1493"/>
                    <a:pt x="8479" y="1493"/>
                  </a:cubicBezTo>
                  <a:close/>
                  <a:moveTo>
                    <a:pt x="11362" y="847"/>
                  </a:moveTo>
                  <a:cubicBezTo>
                    <a:pt x="11683" y="847"/>
                    <a:pt x="12001" y="1010"/>
                    <a:pt x="12199" y="1290"/>
                  </a:cubicBezTo>
                  <a:cubicBezTo>
                    <a:pt x="12324" y="1477"/>
                    <a:pt x="12339" y="1493"/>
                    <a:pt x="12339" y="1720"/>
                  </a:cubicBezTo>
                  <a:cubicBezTo>
                    <a:pt x="12347" y="2259"/>
                    <a:pt x="11964" y="2665"/>
                    <a:pt x="11441" y="2712"/>
                  </a:cubicBezTo>
                  <a:cubicBezTo>
                    <a:pt x="11421" y="2714"/>
                    <a:pt x="11401" y="2714"/>
                    <a:pt x="11381" y="2714"/>
                  </a:cubicBezTo>
                  <a:cubicBezTo>
                    <a:pt x="10884" y="2714"/>
                    <a:pt x="10385" y="2255"/>
                    <a:pt x="10370" y="1759"/>
                  </a:cubicBezTo>
                  <a:cubicBezTo>
                    <a:pt x="10362" y="1384"/>
                    <a:pt x="10597" y="1141"/>
                    <a:pt x="10886" y="977"/>
                  </a:cubicBezTo>
                  <a:cubicBezTo>
                    <a:pt x="11035" y="888"/>
                    <a:pt x="11199" y="847"/>
                    <a:pt x="11362" y="847"/>
                  </a:cubicBezTo>
                  <a:close/>
                  <a:moveTo>
                    <a:pt x="14968" y="2907"/>
                  </a:moveTo>
                  <a:cubicBezTo>
                    <a:pt x="14975" y="2907"/>
                    <a:pt x="14982" y="2907"/>
                    <a:pt x="14988" y="2907"/>
                  </a:cubicBezTo>
                  <a:cubicBezTo>
                    <a:pt x="15231" y="2931"/>
                    <a:pt x="15434" y="3197"/>
                    <a:pt x="15434" y="3470"/>
                  </a:cubicBezTo>
                  <a:cubicBezTo>
                    <a:pt x="15426" y="3776"/>
                    <a:pt x="15262" y="3939"/>
                    <a:pt x="14955" y="3939"/>
                  </a:cubicBezTo>
                  <a:cubicBezTo>
                    <a:pt x="14948" y="3939"/>
                    <a:pt x="14941" y="3939"/>
                    <a:pt x="14934" y="3939"/>
                  </a:cubicBezTo>
                  <a:cubicBezTo>
                    <a:pt x="14645" y="3939"/>
                    <a:pt x="14488" y="3767"/>
                    <a:pt x="14488" y="3470"/>
                  </a:cubicBezTo>
                  <a:cubicBezTo>
                    <a:pt x="14488" y="3181"/>
                    <a:pt x="14725" y="2907"/>
                    <a:pt x="14968" y="2907"/>
                  </a:cubicBezTo>
                  <a:close/>
                  <a:moveTo>
                    <a:pt x="7447" y="3178"/>
                  </a:moveTo>
                  <a:cubicBezTo>
                    <a:pt x="7589" y="3178"/>
                    <a:pt x="7707" y="3272"/>
                    <a:pt x="7784" y="3455"/>
                  </a:cubicBezTo>
                  <a:cubicBezTo>
                    <a:pt x="7914" y="3776"/>
                    <a:pt x="7714" y="4119"/>
                    <a:pt x="7406" y="4119"/>
                  </a:cubicBezTo>
                  <a:cubicBezTo>
                    <a:pt x="7399" y="4119"/>
                    <a:pt x="7392" y="4119"/>
                    <a:pt x="7385" y="4119"/>
                  </a:cubicBezTo>
                  <a:cubicBezTo>
                    <a:pt x="7213" y="4111"/>
                    <a:pt x="7049" y="3994"/>
                    <a:pt x="7002" y="3837"/>
                  </a:cubicBezTo>
                  <a:cubicBezTo>
                    <a:pt x="6947" y="3665"/>
                    <a:pt x="7018" y="3400"/>
                    <a:pt x="7158" y="3290"/>
                  </a:cubicBezTo>
                  <a:cubicBezTo>
                    <a:pt x="7261" y="3215"/>
                    <a:pt x="7359" y="3178"/>
                    <a:pt x="7447" y="3178"/>
                  </a:cubicBezTo>
                  <a:close/>
                  <a:moveTo>
                    <a:pt x="17144" y="3001"/>
                  </a:moveTo>
                  <a:cubicBezTo>
                    <a:pt x="17155" y="3001"/>
                    <a:pt x="17165" y="3001"/>
                    <a:pt x="17177" y="3001"/>
                  </a:cubicBezTo>
                  <a:cubicBezTo>
                    <a:pt x="17528" y="3001"/>
                    <a:pt x="17786" y="3275"/>
                    <a:pt x="17778" y="3626"/>
                  </a:cubicBezTo>
                  <a:cubicBezTo>
                    <a:pt x="17770" y="3978"/>
                    <a:pt x="17505" y="4220"/>
                    <a:pt x="17137" y="4220"/>
                  </a:cubicBezTo>
                  <a:cubicBezTo>
                    <a:pt x="16747" y="4220"/>
                    <a:pt x="16551" y="4025"/>
                    <a:pt x="16551" y="3603"/>
                  </a:cubicBezTo>
                  <a:cubicBezTo>
                    <a:pt x="16551" y="3254"/>
                    <a:pt x="16780" y="3001"/>
                    <a:pt x="17144" y="3001"/>
                  </a:cubicBezTo>
                  <a:close/>
                  <a:moveTo>
                    <a:pt x="12893" y="2723"/>
                  </a:moveTo>
                  <a:cubicBezTo>
                    <a:pt x="13342" y="2723"/>
                    <a:pt x="13716" y="2999"/>
                    <a:pt x="13934" y="3470"/>
                  </a:cubicBezTo>
                  <a:cubicBezTo>
                    <a:pt x="14012" y="3634"/>
                    <a:pt x="14019" y="3791"/>
                    <a:pt x="13957" y="3962"/>
                  </a:cubicBezTo>
                  <a:cubicBezTo>
                    <a:pt x="13855" y="4283"/>
                    <a:pt x="13676" y="4541"/>
                    <a:pt x="13355" y="4689"/>
                  </a:cubicBezTo>
                  <a:cubicBezTo>
                    <a:pt x="13235" y="4744"/>
                    <a:pt x="13109" y="4777"/>
                    <a:pt x="12982" y="4777"/>
                  </a:cubicBezTo>
                  <a:cubicBezTo>
                    <a:pt x="12911" y="4777"/>
                    <a:pt x="12840" y="4766"/>
                    <a:pt x="12769" y="4744"/>
                  </a:cubicBezTo>
                  <a:cubicBezTo>
                    <a:pt x="12605" y="4705"/>
                    <a:pt x="12449" y="4642"/>
                    <a:pt x="12293" y="4572"/>
                  </a:cubicBezTo>
                  <a:cubicBezTo>
                    <a:pt x="11925" y="4392"/>
                    <a:pt x="11753" y="4111"/>
                    <a:pt x="11761" y="3681"/>
                  </a:cubicBezTo>
                  <a:cubicBezTo>
                    <a:pt x="11738" y="3197"/>
                    <a:pt x="12097" y="2947"/>
                    <a:pt x="12433" y="2814"/>
                  </a:cubicBezTo>
                  <a:cubicBezTo>
                    <a:pt x="12593" y="2752"/>
                    <a:pt x="12747" y="2723"/>
                    <a:pt x="12893" y="2723"/>
                  </a:cubicBezTo>
                  <a:close/>
                  <a:moveTo>
                    <a:pt x="9072" y="3271"/>
                  </a:moveTo>
                  <a:cubicBezTo>
                    <a:pt x="9221" y="3271"/>
                    <a:pt x="9370" y="3317"/>
                    <a:pt x="9495" y="3415"/>
                  </a:cubicBezTo>
                  <a:cubicBezTo>
                    <a:pt x="9729" y="3603"/>
                    <a:pt x="9878" y="4072"/>
                    <a:pt x="9776" y="4353"/>
                  </a:cubicBezTo>
                  <a:cubicBezTo>
                    <a:pt x="9690" y="4603"/>
                    <a:pt x="9526" y="4783"/>
                    <a:pt x="9307" y="4924"/>
                  </a:cubicBezTo>
                  <a:cubicBezTo>
                    <a:pt x="9237" y="4968"/>
                    <a:pt x="9150" y="4989"/>
                    <a:pt x="9058" y="4989"/>
                  </a:cubicBezTo>
                  <a:cubicBezTo>
                    <a:pt x="8847" y="4989"/>
                    <a:pt x="8608" y="4879"/>
                    <a:pt x="8471" y="4705"/>
                  </a:cubicBezTo>
                  <a:cubicBezTo>
                    <a:pt x="8346" y="4549"/>
                    <a:pt x="8276" y="4384"/>
                    <a:pt x="8292" y="4181"/>
                  </a:cubicBezTo>
                  <a:cubicBezTo>
                    <a:pt x="8284" y="4025"/>
                    <a:pt x="8323" y="3876"/>
                    <a:pt x="8385" y="3744"/>
                  </a:cubicBezTo>
                  <a:cubicBezTo>
                    <a:pt x="8494" y="3444"/>
                    <a:pt x="8782" y="3271"/>
                    <a:pt x="9072" y="3271"/>
                  </a:cubicBezTo>
                  <a:close/>
                  <a:moveTo>
                    <a:pt x="5417" y="4568"/>
                  </a:moveTo>
                  <a:cubicBezTo>
                    <a:pt x="5437" y="4568"/>
                    <a:pt x="5457" y="4569"/>
                    <a:pt x="5478" y="4572"/>
                  </a:cubicBezTo>
                  <a:cubicBezTo>
                    <a:pt x="5767" y="4580"/>
                    <a:pt x="5869" y="4689"/>
                    <a:pt x="5869" y="4939"/>
                  </a:cubicBezTo>
                  <a:cubicBezTo>
                    <a:pt x="5869" y="5033"/>
                    <a:pt x="5861" y="5127"/>
                    <a:pt x="5830" y="5213"/>
                  </a:cubicBezTo>
                  <a:cubicBezTo>
                    <a:pt x="5762" y="5421"/>
                    <a:pt x="5577" y="5544"/>
                    <a:pt x="5380" y="5544"/>
                  </a:cubicBezTo>
                  <a:cubicBezTo>
                    <a:pt x="5303" y="5544"/>
                    <a:pt x="5224" y="5526"/>
                    <a:pt x="5150" y="5486"/>
                  </a:cubicBezTo>
                  <a:cubicBezTo>
                    <a:pt x="4947" y="5385"/>
                    <a:pt x="4845" y="5080"/>
                    <a:pt x="4970" y="4885"/>
                  </a:cubicBezTo>
                  <a:cubicBezTo>
                    <a:pt x="5077" y="4707"/>
                    <a:pt x="5216" y="4568"/>
                    <a:pt x="5417" y="4568"/>
                  </a:cubicBezTo>
                  <a:close/>
                  <a:moveTo>
                    <a:pt x="19660" y="5330"/>
                  </a:moveTo>
                  <a:cubicBezTo>
                    <a:pt x="19665" y="5330"/>
                    <a:pt x="19671" y="5330"/>
                    <a:pt x="19677" y="5330"/>
                  </a:cubicBezTo>
                  <a:cubicBezTo>
                    <a:pt x="19841" y="5353"/>
                    <a:pt x="20005" y="5557"/>
                    <a:pt x="19998" y="5736"/>
                  </a:cubicBezTo>
                  <a:cubicBezTo>
                    <a:pt x="19998" y="5865"/>
                    <a:pt x="19858" y="5987"/>
                    <a:pt x="19735" y="5987"/>
                  </a:cubicBezTo>
                  <a:cubicBezTo>
                    <a:pt x="19732" y="5987"/>
                    <a:pt x="19728" y="5987"/>
                    <a:pt x="19724" y="5986"/>
                  </a:cubicBezTo>
                  <a:cubicBezTo>
                    <a:pt x="19482" y="5971"/>
                    <a:pt x="19349" y="5838"/>
                    <a:pt x="19357" y="5643"/>
                  </a:cubicBezTo>
                  <a:cubicBezTo>
                    <a:pt x="19357" y="5446"/>
                    <a:pt x="19481" y="5330"/>
                    <a:pt x="19660" y="5330"/>
                  </a:cubicBezTo>
                  <a:close/>
                  <a:moveTo>
                    <a:pt x="11117" y="4952"/>
                  </a:moveTo>
                  <a:cubicBezTo>
                    <a:pt x="11138" y="4952"/>
                    <a:pt x="11160" y="4953"/>
                    <a:pt x="11183" y="4955"/>
                  </a:cubicBezTo>
                  <a:cubicBezTo>
                    <a:pt x="11292" y="4963"/>
                    <a:pt x="11402" y="5002"/>
                    <a:pt x="11488" y="5056"/>
                  </a:cubicBezTo>
                  <a:cubicBezTo>
                    <a:pt x="11675" y="5166"/>
                    <a:pt x="11777" y="5400"/>
                    <a:pt x="11730" y="5564"/>
                  </a:cubicBezTo>
                  <a:cubicBezTo>
                    <a:pt x="11667" y="5822"/>
                    <a:pt x="11488" y="5979"/>
                    <a:pt x="11253" y="5994"/>
                  </a:cubicBezTo>
                  <a:lnTo>
                    <a:pt x="11120" y="5994"/>
                  </a:lnTo>
                  <a:cubicBezTo>
                    <a:pt x="10800" y="5986"/>
                    <a:pt x="10550" y="5752"/>
                    <a:pt x="10566" y="5486"/>
                  </a:cubicBezTo>
                  <a:cubicBezTo>
                    <a:pt x="10595" y="5158"/>
                    <a:pt x="10808" y="4952"/>
                    <a:pt x="11117" y="4952"/>
                  </a:cubicBezTo>
                  <a:close/>
                  <a:moveTo>
                    <a:pt x="14885" y="4765"/>
                  </a:moveTo>
                  <a:cubicBezTo>
                    <a:pt x="14919" y="4765"/>
                    <a:pt x="14953" y="4766"/>
                    <a:pt x="14988" y="4767"/>
                  </a:cubicBezTo>
                  <a:cubicBezTo>
                    <a:pt x="15325" y="4783"/>
                    <a:pt x="15629" y="5096"/>
                    <a:pt x="15621" y="5439"/>
                  </a:cubicBezTo>
                  <a:cubicBezTo>
                    <a:pt x="15590" y="5932"/>
                    <a:pt x="15340" y="6088"/>
                    <a:pt x="14965" y="6150"/>
                  </a:cubicBezTo>
                  <a:cubicBezTo>
                    <a:pt x="14939" y="6156"/>
                    <a:pt x="14913" y="6159"/>
                    <a:pt x="14889" y="6159"/>
                  </a:cubicBezTo>
                  <a:cubicBezTo>
                    <a:pt x="14738" y="6159"/>
                    <a:pt x="14618" y="6063"/>
                    <a:pt x="14504" y="5955"/>
                  </a:cubicBezTo>
                  <a:cubicBezTo>
                    <a:pt x="14230" y="5674"/>
                    <a:pt x="14230" y="5189"/>
                    <a:pt x="14504" y="4892"/>
                  </a:cubicBezTo>
                  <a:cubicBezTo>
                    <a:pt x="14617" y="4785"/>
                    <a:pt x="14746" y="4765"/>
                    <a:pt x="14885" y="4765"/>
                  </a:cubicBezTo>
                  <a:close/>
                  <a:moveTo>
                    <a:pt x="17726" y="4864"/>
                  </a:moveTo>
                  <a:cubicBezTo>
                    <a:pt x="17794" y="4864"/>
                    <a:pt x="17864" y="4873"/>
                    <a:pt x="17935" y="4892"/>
                  </a:cubicBezTo>
                  <a:cubicBezTo>
                    <a:pt x="18075" y="4931"/>
                    <a:pt x="18200" y="4978"/>
                    <a:pt x="18325" y="5041"/>
                  </a:cubicBezTo>
                  <a:cubicBezTo>
                    <a:pt x="18622" y="5174"/>
                    <a:pt x="18825" y="5635"/>
                    <a:pt x="18583" y="6049"/>
                  </a:cubicBezTo>
                  <a:cubicBezTo>
                    <a:pt x="18496" y="6173"/>
                    <a:pt x="18300" y="6269"/>
                    <a:pt x="18033" y="6269"/>
                  </a:cubicBezTo>
                  <a:cubicBezTo>
                    <a:pt x="18014" y="6269"/>
                    <a:pt x="17994" y="6269"/>
                    <a:pt x="17974" y="6268"/>
                  </a:cubicBezTo>
                  <a:cubicBezTo>
                    <a:pt x="17747" y="6260"/>
                    <a:pt x="17497" y="6135"/>
                    <a:pt x="17309" y="5916"/>
                  </a:cubicBezTo>
                  <a:cubicBezTo>
                    <a:pt x="17083" y="5697"/>
                    <a:pt x="17067" y="5361"/>
                    <a:pt x="17231" y="5111"/>
                  </a:cubicBezTo>
                  <a:cubicBezTo>
                    <a:pt x="17337" y="4952"/>
                    <a:pt x="17519" y="4864"/>
                    <a:pt x="17726" y="4864"/>
                  </a:cubicBezTo>
                  <a:close/>
                  <a:moveTo>
                    <a:pt x="8506" y="5642"/>
                  </a:moveTo>
                  <a:cubicBezTo>
                    <a:pt x="8528" y="5642"/>
                    <a:pt x="8548" y="5644"/>
                    <a:pt x="8565" y="5650"/>
                  </a:cubicBezTo>
                  <a:cubicBezTo>
                    <a:pt x="8807" y="5736"/>
                    <a:pt x="8956" y="5900"/>
                    <a:pt x="8956" y="6111"/>
                  </a:cubicBezTo>
                  <a:cubicBezTo>
                    <a:pt x="8971" y="6346"/>
                    <a:pt x="8823" y="6526"/>
                    <a:pt x="8534" y="6612"/>
                  </a:cubicBezTo>
                  <a:cubicBezTo>
                    <a:pt x="8491" y="6628"/>
                    <a:pt x="8441" y="6636"/>
                    <a:pt x="8390" y="6636"/>
                  </a:cubicBezTo>
                  <a:cubicBezTo>
                    <a:pt x="8226" y="6636"/>
                    <a:pt x="8041" y="6557"/>
                    <a:pt x="7963" y="6432"/>
                  </a:cubicBezTo>
                  <a:cubicBezTo>
                    <a:pt x="7885" y="6307"/>
                    <a:pt x="7901" y="6065"/>
                    <a:pt x="8010" y="5908"/>
                  </a:cubicBezTo>
                  <a:cubicBezTo>
                    <a:pt x="8106" y="5772"/>
                    <a:pt x="8356" y="5642"/>
                    <a:pt x="8506" y="5642"/>
                  </a:cubicBezTo>
                  <a:close/>
                  <a:moveTo>
                    <a:pt x="12841" y="6278"/>
                  </a:moveTo>
                  <a:cubicBezTo>
                    <a:pt x="12919" y="6278"/>
                    <a:pt x="12998" y="6292"/>
                    <a:pt x="13074" y="6322"/>
                  </a:cubicBezTo>
                  <a:cubicBezTo>
                    <a:pt x="13230" y="6377"/>
                    <a:pt x="13371" y="6447"/>
                    <a:pt x="13480" y="6604"/>
                  </a:cubicBezTo>
                  <a:cubicBezTo>
                    <a:pt x="13629" y="6815"/>
                    <a:pt x="13621" y="7033"/>
                    <a:pt x="13512" y="7260"/>
                  </a:cubicBezTo>
                  <a:cubicBezTo>
                    <a:pt x="13426" y="7455"/>
                    <a:pt x="13160" y="7588"/>
                    <a:pt x="12933" y="7588"/>
                  </a:cubicBezTo>
                  <a:cubicBezTo>
                    <a:pt x="12613" y="7580"/>
                    <a:pt x="12230" y="7268"/>
                    <a:pt x="12160" y="6948"/>
                  </a:cubicBezTo>
                  <a:cubicBezTo>
                    <a:pt x="12152" y="6908"/>
                    <a:pt x="12152" y="6854"/>
                    <a:pt x="12160" y="6807"/>
                  </a:cubicBezTo>
                  <a:cubicBezTo>
                    <a:pt x="12234" y="6495"/>
                    <a:pt x="12533" y="6278"/>
                    <a:pt x="12841" y="6278"/>
                  </a:cubicBezTo>
                  <a:close/>
                  <a:moveTo>
                    <a:pt x="20209" y="6830"/>
                  </a:moveTo>
                  <a:cubicBezTo>
                    <a:pt x="20466" y="6830"/>
                    <a:pt x="20662" y="7010"/>
                    <a:pt x="20662" y="7260"/>
                  </a:cubicBezTo>
                  <a:cubicBezTo>
                    <a:pt x="20662" y="7495"/>
                    <a:pt x="20365" y="7823"/>
                    <a:pt x="20130" y="7846"/>
                  </a:cubicBezTo>
                  <a:cubicBezTo>
                    <a:pt x="20125" y="7847"/>
                    <a:pt x="20119" y="7847"/>
                    <a:pt x="20114" y="7847"/>
                  </a:cubicBezTo>
                  <a:cubicBezTo>
                    <a:pt x="19913" y="7847"/>
                    <a:pt x="19654" y="7574"/>
                    <a:pt x="19654" y="7354"/>
                  </a:cubicBezTo>
                  <a:cubicBezTo>
                    <a:pt x="19654" y="7080"/>
                    <a:pt x="19927" y="6830"/>
                    <a:pt x="20209" y="6830"/>
                  </a:cubicBezTo>
                  <a:close/>
                  <a:moveTo>
                    <a:pt x="6389" y="6358"/>
                  </a:moveTo>
                  <a:cubicBezTo>
                    <a:pt x="6408" y="6358"/>
                    <a:pt x="6428" y="6359"/>
                    <a:pt x="6447" y="6361"/>
                  </a:cubicBezTo>
                  <a:cubicBezTo>
                    <a:pt x="6458" y="6361"/>
                    <a:pt x="6469" y="6361"/>
                    <a:pt x="6479" y="6361"/>
                  </a:cubicBezTo>
                  <a:cubicBezTo>
                    <a:pt x="6932" y="6361"/>
                    <a:pt x="7268" y="6684"/>
                    <a:pt x="7268" y="7119"/>
                  </a:cubicBezTo>
                  <a:cubicBezTo>
                    <a:pt x="7268" y="7541"/>
                    <a:pt x="6963" y="7862"/>
                    <a:pt x="6549" y="7870"/>
                  </a:cubicBezTo>
                  <a:cubicBezTo>
                    <a:pt x="6532" y="7870"/>
                    <a:pt x="6515" y="7871"/>
                    <a:pt x="6498" y="7871"/>
                  </a:cubicBezTo>
                  <a:cubicBezTo>
                    <a:pt x="6038" y="7871"/>
                    <a:pt x="5688" y="7566"/>
                    <a:pt x="5666" y="7159"/>
                  </a:cubicBezTo>
                  <a:cubicBezTo>
                    <a:pt x="5651" y="6685"/>
                    <a:pt x="6036" y="6358"/>
                    <a:pt x="6389" y="6358"/>
                  </a:cubicBezTo>
                  <a:close/>
                  <a:moveTo>
                    <a:pt x="10073" y="6632"/>
                  </a:moveTo>
                  <a:cubicBezTo>
                    <a:pt x="10135" y="6632"/>
                    <a:pt x="10200" y="6641"/>
                    <a:pt x="10269" y="6658"/>
                  </a:cubicBezTo>
                  <a:cubicBezTo>
                    <a:pt x="10597" y="6737"/>
                    <a:pt x="10902" y="7104"/>
                    <a:pt x="10933" y="7432"/>
                  </a:cubicBezTo>
                  <a:cubicBezTo>
                    <a:pt x="10980" y="7979"/>
                    <a:pt x="10636" y="8338"/>
                    <a:pt x="10065" y="8338"/>
                  </a:cubicBezTo>
                  <a:cubicBezTo>
                    <a:pt x="10046" y="8339"/>
                    <a:pt x="10027" y="8340"/>
                    <a:pt x="10009" y="8340"/>
                  </a:cubicBezTo>
                  <a:cubicBezTo>
                    <a:pt x="9708" y="8340"/>
                    <a:pt x="9477" y="8221"/>
                    <a:pt x="9307" y="7963"/>
                  </a:cubicBezTo>
                  <a:cubicBezTo>
                    <a:pt x="9167" y="7666"/>
                    <a:pt x="9206" y="7385"/>
                    <a:pt x="9378" y="7119"/>
                  </a:cubicBezTo>
                  <a:cubicBezTo>
                    <a:pt x="9401" y="7088"/>
                    <a:pt x="9417" y="7073"/>
                    <a:pt x="9440" y="7041"/>
                  </a:cubicBezTo>
                  <a:cubicBezTo>
                    <a:pt x="9627" y="6767"/>
                    <a:pt x="9829" y="6632"/>
                    <a:pt x="10073" y="6632"/>
                  </a:cubicBezTo>
                  <a:close/>
                  <a:moveTo>
                    <a:pt x="3168" y="6534"/>
                  </a:moveTo>
                  <a:cubicBezTo>
                    <a:pt x="3203" y="6534"/>
                    <a:pt x="3239" y="6536"/>
                    <a:pt x="3275" y="6541"/>
                  </a:cubicBezTo>
                  <a:cubicBezTo>
                    <a:pt x="3293" y="6540"/>
                    <a:pt x="3311" y="6539"/>
                    <a:pt x="3329" y="6539"/>
                  </a:cubicBezTo>
                  <a:cubicBezTo>
                    <a:pt x="3886" y="6539"/>
                    <a:pt x="4274" y="7121"/>
                    <a:pt x="3986" y="7674"/>
                  </a:cubicBezTo>
                  <a:cubicBezTo>
                    <a:pt x="3892" y="7870"/>
                    <a:pt x="3759" y="8049"/>
                    <a:pt x="3618" y="8206"/>
                  </a:cubicBezTo>
                  <a:cubicBezTo>
                    <a:pt x="3462" y="8370"/>
                    <a:pt x="3275" y="8432"/>
                    <a:pt x="3040" y="8440"/>
                  </a:cubicBezTo>
                  <a:cubicBezTo>
                    <a:pt x="3020" y="8441"/>
                    <a:pt x="3000" y="8442"/>
                    <a:pt x="2981" y="8442"/>
                  </a:cubicBezTo>
                  <a:cubicBezTo>
                    <a:pt x="2503" y="8442"/>
                    <a:pt x="2249" y="8078"/>
                    <a:pt x="2212" y="7627"/>
                  </a:cubicBezTo>
                  <a:cubicBezTo>
                    <a:pt x="2161" y="7070"/>
                    <a:pt x="2632" y="6534"/>
                    <a:pt x="3168" y="6534"/>
                  </a:cubicBezTo>
                  <a:close/>
                  <a:moveTo>
                    <a:pt x="8168" y="7880"/>
                  </a:moveTo>
                  <a:cubicBezTo>
                    <a:pt x="8199" y="7880"/>
                    <a:pt x="8232" y="7887"/>
                    <a:pt x="8268" y="7901"/>
                  </a:cubicBezTo>
                  <a:cubicBezTo>
                    <a:pt x="8401" y="7963"/>
                    <a:pt x="8503" y="8120"/>
                    <a:pt x="8479" y="8221"/>
                  </a:cubicBezTo>
                  <a:cubicBezTo>
                    <a:pt x="8448" y="8370"/>
                    <a:pt x="8354" y="8471"/>
                    <a:pt x="8213" y="8518"/>
                  </a:cubicBezTo>
                  <a:cubicBezTo>
                    <a:pt x="8166" y="8534"/>
                    <a:pt x="8120" y="8526"/>
                    <a:pt x="8057" y="8534"/>
                  </a:cubicBezTo>
                  <a:cubicBezTo>
                    <a:pt x="8010" y="8526"/>
                    <a:pt x="7956" y="8518"/>
                    <a:pt x="7893" y="8510"/>
                  </a:cubicBezTo>
                  <a:cubicBezTo>
                    <a:pt x="7760" y="8456"/>
                    <a:pt x="7698" y="8284"/>
                    <a:pt x="7776" y="8167"/>
                  </a:cubicBezTo>
                  <a:cubicBezTo>
                    <a:pt x="7823" y="8104"/>
                    <a:pt x="7877" y="8049"/>
                    <a:pt x="7932" y="8002"/>
                  </a:cubicBezTo>
                  <a:cubicBezTo>
                    <a:pt x="8007" y="7933"/>
                    <a:pt x="8079" y="7880"/>
                    <a:pt x="8168" y="7880"/>
                  </a:cubicBezTo>
                  <a:close/>
                  <a:moveTo>
                    <a:pt x="18652" y="7421"/>
                  </a:moveTo>
                  <a:cubicBezTo>
                    <a:pt x="18734" y="7421"/>
                    <a:pt x="18819" y="7449"/>
                    <a:pt x="18911" y="7502"/>
                  </a:cubicBezTo>
                  <a:cubicBezTo>
                    <a:pt x="19271" y="7713"/>
                    <a:pt x="19372" y="8174"/>
                    <a:pt x="19114" y="8510"/>
                  </a:cubicBezTo>
                  <a:cubicBezTo>
                    <a:pt x="19005" y="8643"/>
                    <a:pt x="18857" y="8714"/>
                    <a:pt x="18638" y="8714"/>
                  </a:cubicBezTo>
                  <a:cubicBezTo>
                    <a:pt x="18599" y="8706"/>
                    <a:pt x="18521" y="8690"/>
                    <a:pt x="18442" y="8674"/>
                  </a:cubicBezTo>
                  <a:cubicBezTo>
                    <a:pt x="18067" y="8471"/>
                    <a:pt x="18020" y="7807"/>
                    <a:pt x="18357" y="7541"/>
                  </a:cubicBezTo>
                  <a:cubicBezTo>
                    <a:pt x="18459" y="7461"/>
                    <a:pt x="18554" y="7421"/>
                    <a:pt x="18652" y="7421"/>
                  </a:cubicBezTo>
                  <a:close/>
                  <a:moveTo>
                    <a:pt x="16134" y="6383"/>
                  </a:moveTo>
                  <a:cubicBezTo>
                    <a:pt x="16459" y="6383"/>
                    <a:pt x="16767" y="6558"/>
                    <a:pt x="17005" y="6791"/>
                  </a:cubicBezTo>
                  <a:cubicBezTo>
                    <a:pt x="17262" y="7041"/>
                    <a:pt x="17419" y="7377"/>
                    <a:pt x="17395" y="7752"/>
                  </a:cubicBezTo>
                  <a:cubicBezTo>
                    <a:pt x="17403" y="8555"/>
                    <a:pt x="16801" y="9183"/>
                    <a:pt x="16033" y="9183"/>
                  </a:cubicBezTo>
                  <a:cubicBezTo>
                    <a:pt x="16023" y="9183"/>
                    <a:pt x="16014" y="9183"/>
                    <a:pt x="16004" y="9182"/>
                  </a:cubicBezTo>
                  <a:cubicBezTo>
                    <a:pt x="15707" y="9175"/>
                    <a:pt x="15457" y="9073"/>
                    <a:pt x="15239" y="8870"/>
                  </a:cubicBezTo>
                  <a:cubicBezTo>
                    <a:pt x="14910" y="8557"/>
                    <a:pt x="14684" y="8206"/>
                    <a:pt x="14676" y="7737"/>
                  </a:cubicBezTo>
                  <a:cubicBezTo>
                    <a:pt x="14660" y="7495"/>
                    <a:pt x="14754" y="7284"/>
                    <a:pt x="14918" y="7104"/>
                  </a:cubicBezTo>
                  <a:cubicBezTo>
                    <a:pt x="15074" y="6916"/>
                    <a:pt x="15285" y="6815"/>
                    <a:pt x="15465" y="6658"/>
                  </a:cubicBezTo>
                  <a:cubicBezTo>
                    <a:pt x="15686" y="6463"/>
                    <a:pt x="15914" y="6383"/>
                    <a:pt x="16134" y="6383"/>
                  </a:cubicBezTo>
                  <a:close/>
                  <a:moveTo>
                    <a:pt x="13793" y="8706"/>
                  </a:moveTo>
                  <a:cubicBezTo>
                    <a:pt x="13996" y="8706"/>
                    <a:pt x="14129" y="8807"/>
                    <a:pt x="14113" y="9003"/>
                  </a:cubicBezTo>
                  <a:cubicBezTo>
                    <a:pt x="14106" y="9183"/>
                    <a:pt x="13940" y="9355"/>
                    <a:pt x="13782" y="9355"/>
                  </a:cubicBezTo>
                  <a:cubicBezTo>
                    <a:pt x="13775" y="9355"/>
                    <a:pt x="13768" y="9355"/>
                    <a:pt x="13762" y="9354"/>
                  </a:cubicBezTo>
                  <a:cubicBezTo>
                    <a:pt x="13590" y="9339"/>
                    <a:pt x="13402" y="9159"/>
                    <a:pt x="13394" y="9003"/>
                  </a:cubicBezTo>
                  <a:cubicBezTo>
                    <a:pt x="13394" y="8862"/>
                    <a:pt x="13590" y="8706"/>
                    <a:pt x="13793" y="8706"/>
                  </a:cubicBezTo>
                  <a:close/>
                  <a:moveTo>
                    <a:pt x="20625" y="9542"/>
                  </a:moveTo>
                  <a:cubicBezTo>
                    <a:pt x="20629" y="9542"/>
                    <a:pt x="20634" y="9542"/>
                    <a:pt x="20638" y="9542"/>
                  </a:cubicBezTo>
                  <a:cubicBezTo>
                    <a:pt x="20927" y="9550"/>
                    <a:pt x="21146" y="9808"/>
                    <a:pt x="21146" y="10112"/>
                  </a:cubicBezTo>
                  <a:cubicBezTo>
                    <a:pt x="21146" y="10365"/>
                    <a:pt x="20973" y="10558"/>
                    <a:pt x="20731" y="10558"/>
                  </a:cubicBezTo>
                  <a:cubicBezTo>
                    <a:pt x="20726" y="10558"/>
                    <a:pt x="20721" y="10558"/>
                    <a:pt x="20716" y="10558"/>
                  </a:cubicBezTo>
                  <a:cubicBezTo>
                    <a:pt x="20713" y="10558"/>
                    <a:pt x="20710" y="10558"/>
                    <a:pt x="20707" y="10558"/>
                  </a:cubicBezTo>
                  <a:cubicBezTo>
                    <a:pt x="20460" y="10558"/>
                    <a:pt x="20201" y="10265"/>
                    <a:pt x="20209" y="9995"/>
                  </a:cubicBezTo>
                  <a:cubicBezTo>
                    <a:pt x="20224" y="9735"/>
                    <a:pt x="20397" y="9542"/>
                    <a:pt x="20625" y="9542"/>
                  </a:cubicBezTo>
                  <a:close/>
                  <a:moveTo>
                    <a:pt x="18504" y="9533"/>
                  </a:moveTo>
                  <a:cubicBezTo>
                    <a:pt x="18666" y="9533"/>
                    <a:pt x="18823" y="9576"/>
                    <a:pt x="18966" y="9683"/>
                  </a:cubicBezTo>
                  <a:cubicBezTo>
                    <a:pt x="19255" y="9886"/>
                    <a:pt x="19419" y="10159"/>
                    <a:pt x="19380" y="10480"/>
                  </a:cubicBezTo>
                  <a:cubicBezTo>
                    <a:pt x="19373" y="10892"/>
                    <a:pt x="19140" y="11136"/>
                    <a:pt x="18787" y="11136"/>
                  </a:cubicBezTo>
                  <a:cubicBezTo>
                    <a:pt x="18751" y="11136"/>
                    <a:pt x="18715" y="11133"/>
                    <a:pt x="18677" y="11128"/>
                  </a:cubicBezTo>
                  <a:cubicBezTo>
                    <a:pt x="18513" y="11105"/>
                    <a:pt x="18333" y="11066"/>
                    <a:pt x="18177" y="11011"/>
                  </a:cubicBezTo>
                  <a:cubicBezTo>
                    <a:pt x="17849" y="10894"/>
                    <a:pt x="17669" y="10511"/>
                    <a:pt x="17731" y="10151"/>
                  </a:cubicBezTo>
                  <a:cubicBezTo>
                    <a:pt x="17778" y="9878"/>
                    <a:pt x="17895" y="9683"/>
                    <a:pt x="18161" y="9589"/>
                  </a:cubicBezTo>
                  <a:cubicBezTo>
                    <a:pt x="18276" y="9554"/>
                    <a:pt x="18391" y="9533"/>
                    <a:pt x="18504" y="9533"/>
                  </a:cubicBezTo>
                  <a:close/>
                  <a:moveTo>
                    <a:pt x="12222" y="1"/>
                  </a:moveTo>
                  <a:cubicBezTo>
                    <a:pt x="11760" y="1"/>
                    <a:pt x="11300" y="44"/>
                    <a:pt x="10847" y="118"/>
                  </a:cubicBezTo>
                  <a:cubicBezTo>
                    <a:pt x="9886" y="274"/>
                    <a:pt x="9010" y="634"/>
                    <a:pt x="8206" y="1173"/>
                  </a:cubicBezTo>
                  <a:cubicBezTo>
                    <a:pt x="7526" y="1634"/>
                    <a:pt x="6877" y="2157"/>
                    <a:pt x="6283" y="2736"/>
                  </a:cubicBezTo>
                  <a:cubicBezTo>
                    <a:pt x="5299" y="3689"/>
                    <a:pt x="4244" y="4572"/>
                    <a:pt x="3197" y="5471"/>
                  </a:cubicBezTo>
                  <a:cubicBezTo>
                    <a:pt x="2524" y="6057"/>
                    <a:pt x="1884" y="6674"/>
                    <a:pt x="1337" y="7385"/>
                  </a:cubicBezTo>
                  <a:cubicBezTo>
                    <a:pt x="821" y="8057"/>
                    <a:pt x="399" y="8776"/>
                    <a:pt x="204" y="9620"/>
                  </a:cubicBezTo>
                  <a:cubicBezTo>
                    <a:pt x="102" y="10089"/>
                    <a:pt x="0" y="10566"/>
                    <a:pt x="79" y="11058"/>
                  </a:cubicBezTo>
                  <a:cubicBezTo>
                    <a:pt x="141" y="11027"/>
                    <a:pt x="204" y="11027"/>
                    <a:pt x="243" y="10964"/>
                  </a:cubicBezTo>
                  <a:cubicBezTo>
                    <a:pt x="883" y="10331"/>
                    <a:pt x="1712" y="10026"/>
                    <a:pt x="2493" y="9651"/>
                  </a:cubicBezTo>
                  <a:cubicBezTo>
                    <a:pt x="3001" y="9401"/>
                    <a:pt x="3525" y="9229"/>
                    <a:pt x="4087" y="9120"/>
                  </a:cubicBezTo>
                  <a:cubicBezTo>
                    <a:pt x="4445" y="9045"/>
                    <a:pt x="4810" y="8971"/>
                    <a:pt x="5182" y="8971"/>
                  </a:cubicBezTo>
                  <a:cubicBezTo>
                    <a:pt x="5200" y="8971"/>
                    <a:pt x="5218" y="8971"/>
                    <a:pt x="5236" y="8971"/>
                  </a:cubicBezTo>
                  <a:cubicBezTo>
                    <a:pt x="5482" y="8979"/>
                    <a:pt x="5724" y="8983"/>
                    <a:pt x="5966" y="8983"/>
                  </a:cubicBezTo>
                  <a:cubicBezTo>
                    <a:pt x="6207" y="8983"/>
                    <a:pt x="6447" y="8979"/>
                    <a:pt x="6690" y="8971"/>
                  </a:cubicBezTo>
                  <a:cubicBezTo>
                    <a:pt x="6716" y="8971"/>
                    <a:pt x="6743" y="8971"/>
                    <a:pt x="6770" y="8971"/>
                  </a:cubicBezTo>
                  <a:cubicBezTo>
                    <a:pt x="7321" y="8971"/>
                    <a:pt x="7864" y="9046"/>
                    <a:pt x="8401" y="9143"/>
                  </a:cubicBezTo>
                  <a:cubicBezTo>
                    <a:pt x="8714" y="9198"/>
                    <a:pt x="9018" y="9222"/>
                    <a:pt x="9331" y="9261"/>
                  </a:cubicBezTo>
                  <a:cubicBezTo>
                    <a:pt x="9350" y="9264"/>
                    <a:pt x="9372" y="9264"/>
                    <a:pt x="9394" y="9264"/>
                  </a:cubicBezTo>
                  <a:cubicBezTo>
                    <a:pt x="9417" y="9264"/>
                    <a:pt x="9440" y="9264"/>
                    <a:pt x="9464" y="9268"/>
                  </a:cubicBezTo>
                  <a:cubicBezTo>
                    <a:pt x="10019" y="9401"/>
                    <a:pt x="10589" y="9472"/>
                    <a:pt x="11152" y="9573"/>
                  </a:cubicBezTo>
                  <a:cubicBezTo>
                    <a:pt x="11753" y="9667"/>
                    <a:pt x="12339" y="9792"/>
                    <a:pt x="12933" y="9909"/>
                  </a:cubicBezTo>
                  <a:cubicBezTo>
                    <a:pt x="13801" y="10097"/>
                    <a:pt x="14668" y="10261"/>
                    <a:pt x="15520" y="10519"/>
                  </a:cubicBezTo>
                  <a:cubicBezTo>
                    <a:pt x="16067" y="10683"/>
                    <a:pt x="16622" y="10823"/>
                    <a:pt x="17177" y="11019"/>
                  </a:cubicBezTo>
                  <a:cubicBezTo>
                    <a:pt x="18020" y="11316"/>
                    <a:pt x="18864" y="11644"/>
                    <a:pt x="19693" y="11996"/>
                  </a:cubicBezTo>
                  <a:cubicBezTo>
                    <a:pt x="20232" y="12214"/>
                    <a:pt x="20740" y="12480"/>
                    <a:pt x="21256" y="12738"/>
                  </a:cubicBezTo>
                  <a:cubicBezTo>
                    <a:pt x="21420" y="12816"/>
                    <a:pt x="21576" y="12918"/>
                    <a:pt x="21732" y="13019"/>
                  </a:cubicBezTo>
                  <a:cubicBezTo>
                    <a:pt x="22045" y="13222"/>
                    <a:pt x="22240" y="13519"/>
                    <a:pt x="22357" y="13871"/>
                  </a:cubicBezTo>
                  <a:cubicBezTo>
                    <a:pt x="22397" y="13965"/>
                    <a:pt x="22443" y="14027"/>
                    <a:pt x="22553" y="14035"/>
                  </a:cubicBezTo>
                  <a:cubicBezTo>
                    <a:pt x="22576" y="13988"/>
                    <a:pt x="22615" y="13926"/>
                    <a:pt x="22623" y="13871"/>
                  </a:cubicBezTo>
                  <a:cubicBezTo>
                    <a:pt x="22662" y="13496"/>
                    <a:pt x="22709" y="13129"/>
                    <a:pt x="22725" y="12754"/>
                  </a:cubicBezTo>
                  <a:cubicBezTo>
                    <a:pt x="22733" y="12050"/>
                    <a:pt x="22647" y="11347"/>
                    <a:pt x="22498" y="10667"/>
                  </a:cubicBezTo>
                  <a:cubicBezTo>
                    <a:pt x="22084" y="8753"/>
                    <a:pt x="21381" y="6963"/>
                    <a:pt x="20404" y="5275"/>
                  </a:cubicBezTo>
                  <a:cubicBezTo>
                    <a:pt x="19802" y="4205"/>
                    <a:pt x="19060" y="3244"/>
                    <a:pt x="18169" y="2400"/>
                  </a:cubicBezTo>
                  <a:cubicBezTo>
                    <a:pt x="17262" y="1540"/>
                    <a:pt x="16223" y="876"/>
                    <a:pt x="15043" y="469"/>
                  </a:cubicBezTo>
                  <a:cubicBezTo>
                    <a:pt x="14387" y="243"/>
                    <a:pt x="13715" y="126"/>
                    <a:pt x="13035" y="47"/>
                  </a:cubicBezTo>
                  <a:cubicBezTo>
                    <a:pt x="12764" y="16"/>
                    <a:pt x="12492" y="1"/>
                    <a:pt x="12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51" name="Google Shape;17651;p57"/>
            <p:cNvGrpSpPr/>
            <p:nvPr/>
          </p:nvGrpSpPr>
          <p:grpSpPr>
            <a:xfrm>
              <a:off x="2908567" y="1047360"/>
              <a:ext cx="859633" cy="466668"/>
              <a:chOff x="2908567" y="1047360"/>
              <a:chExt cx="859633" cy="466668"/>
            </a:xfrm>
          </p:grpSpPr>
          <p:sp>
            <p:nvSpPr>
              <p:cNvPr id="17652" name="Google Shape;17652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3" name="Google Shape;17653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4" name="Google Shape;17654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5" name="Google Shape;17655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6" name="Google Shape;17656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7" name="Google Shape;17657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8" name="Google Shape;17658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59" name="Google Shape;17659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0" name="Google Shape;17660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1" name="Google Shape;17661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2" name="Google Shape;17662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3" name="Google Shape;17663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4" name="Google Shape;17664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5" name="Google Shape;17665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6" name="Google Shape;17666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7" name="Google Shape;17667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8" name="Google Shape;17668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69" name="Google Shape;17669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0" name="Google Shape;17670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1" name="Google Shape;17671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2" name="Google Shape;17672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3" name="Google Shape;17673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4" name="Google Shape;17674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5" name="Google Shape;17675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76" name="Google Shape;17676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677" name="Google Shape;17677;p57"/>
            <p:cNvSpPr/>
            <p:nvPr/>
          </p:nvSpPr>
          <p:spPr>
            <a:xfrm>
              <a:off x="3079987" y="2014017"/>
              <a:ext cx="100154" cy="148646"/>
            </a:xfrm>
            <a:custGeom>
              <a:avLst/>
              <a:gdLst/>
              <a:ahLst/>
              <a:cxnLst/>
              <a:rect l="l" t="t" r="r" b="b"/>
              <a:pathLst>
                <a:path w="2212" h="3283" extrusionOk="0">
                  <a:moveTo>
                    <a:pt x="887" y="1"/>
                  </a:moveTo>
                  <a:cubicBezTo>
                    <a:pt x="854" y="1"/>
                    <a:pt x="818" y="6"/>
                    <a:pt x="782" y="16"/>
                  </a:cubicBezTo>
                  <a:cubicBezTo>
                    <a:pt x="696" y="39"/>
                    <a:pt x="610" y="86"/>
                    <a:pt x="532" y="133"/>
                  </a:cubicBezTo>
                  <a:cubicBezTo>
                    <a:pt x="344" y="266"/>
                    <a:pt x="227" y="438"/>
                    <a:pt x="141" y="641"/>
                  </a:cubicBezTo>
                  <a:cubicBezTo>
                    <a:pt x="0" y="954"/>
                    <a:pt x="0" y="1290"/>
                    <a:pt x="24" y="1610"/>
                  </a:cubicBezTo>
                  <a:cubicBezTo>
                    <a:pt x="63" y="2282"/>
                    <a:pt x="328" y="2821"/>
                    <a:pt x="993" y="3079"/>
                  </a:cubicBezTo>
                  <a:cubicBezTo>
                    <a:pt x="1149" y="3134"/>
                    <a:pt x="1305" y="3204"/>
                    <a:pt x="1469" y="3251"/>
                  </a:cubicBezTo>
                  <a:cubicBezTo>
                    <a:pt x="1540" y="3275"/>
                    <a:pt x="1618" y="3282"/>
                    <a:pt x="1696" y="3282"/>
                  </a:cubicBezTo>
                  <a:cubicBezTo>
                    <a:pt x="2032" y="3275"/>
                    <a:pt x="2212" y="2939"/>
                    <a:pt x="2032" y="2649"/>
                  </a:cubicBezTo>
                  <a:cubicBezTo>
                    <a:pt x="1985" y="2579"/>
                    <a:pt x="1938" y="2532"/>
                    <a:pt x="1876" y="2470"/>
                  </a:cubicBezTo>
                  <a:lnTo>
                    <a:pt x="1618" y="2204"/>
                  </a:lnTo>
                  <a:cubicBezTo>
                    <a:pt x="1274" y="1876"/>
                    <a:pt x="1055" y="1493"/>
                    <a:pt x="1133" y="993"/>
                  </a:cubicBezTo>
                  <a:cubicBezTo>
                    <a:pt x="1149" y="954"/>
                    <a:pt x="1133" y="907"/>
                    <a:pt x="1133" y="860"/>
                  </a:cubicBezTo>
                  <a:cubicBezTo>
                    <a:pt x="1133" y="657"/>
                    <a:pt x="1149" y="446"/>
                    <a:pt x="1149" y="266"/>
                  </a:cubicBezTo>
                  <a:cubicBezTo>
                    <a:pt x="1136" y="95"/>
                    <a:pt x="1031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8" name="Google Shape;17678;p57"/>
            <p:cNvSpPr/>
            <p:nvPr/>
          </p:nvSpPr>
          <p:spPr>
            <a:xfrm>
              <a:off x="3313481" y="1933878"/>
              <a:ext cx="49217" cy="201983"/>
            </a:xfrm>
            <a:custGeom>
              <a:avLst/>
              <a:gdLst/>
              <a:ahLst/>
              <a:cxnLst/>
              <a:rect l="l" t="t" r="r" b="b"/>
              <a:pathLst>
                <a:path w="1087" h="4461" extrusionOk="0">
                  <a:moveTo>
                    <a:pt x="535" y="1"/>
                  </a:moveTo>
                  <a:cubicBezTo>
                    <a:pt x="522" y="1"/>
                    <a:pt x="507" y="2"/>
                    <a:pt x="493" y="4"/>
                  </a:cubicBezTo>
                  <a:cubicBezTo>
                    <a:pt x="399" y="12"/>
                    <a:pt x="345" y="59"/>
                    <a:pt x="313" y="137"/>
                  </a:cubicBezTo>
                  <a:cubicBezTo>
                    <a:pt x="298" y="200"/>
                    <a:pt x="282" y="262"/>
                    <a:pt x="282" y="325"/>
                  </a:cubicBezTo>
                  <a:cubicBezTo>
                    <a:pt x="298" y="559"/>
                    <a:pt x="282" y="801"/>
                    <a:pt x="321" y="1028"/>
                  </a:cubicBezTo>
                  <a:cubicBezTo>
                    <a:pt x="415" y="1552"/>
                    <a:pt x="391" y="2083"/>
                    <a:pt x="321" y="2606"/>
                  </a:cubicBezTo>
                  <a:cubicBezTo>
                    <a:pt x="266" y="3028"/>
                    <a:pt x="157" y="3443"/>
                    <a:pt x="48" y="3841"/>
                  </a:cubicBezTo>
                  <a:cubicBezTo>
                    <a:pt x="24" y="3951"/>
                    <a:pt x="1" y="4052"/>
                    <a:pt x="16" y="4162"/>
                  </a:cubicBezTo>
                  <a:cubicBezTo>
                    <a:pt x="33" y="4350"/>
                    <a:pt x="148" y="4460"/>
                    <a:pt x="292" y="4460"/>
                  </a:cubicBezTo>
                  <a:cubicBezTo>
                    <a:pt x="351" y="4460"/>
                    <a:pt x="414" y="4442"/>
                    <a:pt x="477" y="4404"/>
                  </a:cubicBezTo>
                  <a:cubicBezTo>
                    <a:pt x="634" y="4318"/>
                    <a:pt x="767" y="4201"/>
                    <a:pt x="845" y="4044"/>
                  </a:cubicBezTo>
                  <a:cubicBezTo>
                    <a:pt x="962" y="3818"/>
                    <a:pt x="1048" y="3583"/>
                    <a:pt x="1048" y="3333"/>
                  </a:cubicBezTo>
                  <a:lnTo>
                    <a:pt x="1048" y="2700"/>
                  </a:lnTo>
                  <a:cubicBezTo>
                    <a:pt x="1087" y="1942"/>
                    <a:pt x="915" y="1255"/>
                    <a:pt x="806" y="536"/>
                  </a:cubicBezTo>
                  <a:cubicBezTo>
                    <a:pt x="782" y="403"/>
                    <a:pt x="751" y="254"/>
                    <a:pt x="712" y="129"/>
                  </a:cubicBezTo>
                  <a:cubicBezTo>
                    <a:pt x="692" y="42"/>
                    <a:pt x="620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9" name="Google Shape;17679;p57"/>
            <p:cNvSpPr/>
            <p:nvPr/>
          </p:nvSpPr>
          <p:spPr>
            <a:xfrm>
              <a:off x="287583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0" name="Google Shape;17680;p57"/>
            <p:cNvSpPr/>
            <p:nvPr/>
          </p:nvSpPr>
          <p:spPr>
            <a:xfrm>
              <a:off x="2987983" y="1530689"/>
              <a:ext cx="219415" cy="98207"/>
            </a:xfrm>
            <a:custGeom>
              <a:avLst/>
              <a:gdLst/>
              <a:ahLst/>
              <a:cxnLst/>
              <a:rect l="l" t="t" r="r" b="b"/>
              <a:pathLst>
                <a:path w="4846" h="2169" extrusionOk="0">
                  <a:moveTo>
                    <a:pt x="272" y="1"/>
                  </a:moveTo>
                  <a:cubicBezTo>
                    <a:pt x="218" y="1"/>
                    <a:pt x="165" y="7"/>
                    <a:pt x="110" y="24"/>
                  </a:cubicBezTo>
                  <a:cubicBezTo>
                    <a:pt x="32" y="48"/>
                    <a:pt x="0" y="157"/>
                    <a:pt x="63" y="212"/>
                  </a:cubicBezTo>
                  <a:cubicBezTo>
                    <a:pt x="227" y="392"/>
                    <a:pt x="446" y="478"/>
                    <a:pt x="665" y="548"/>
                  </a:cubicBezTo>
                  <a:cubicBezTo>
                    <a:pt x="1618" y="861"/>
                    <a:pt x="2571" y="1134"/>
                    <a:pt x="3548" y="1306"/>
                  </a:cubicBezTo>
                  <a:cubicBezTo>
                    <a:pt x="3861" y="1368"/>
                    <a:pt x="4166" y="1454"/>
                    <a:pt x="4470" y="1533"/>
                  </a:cubicBezTo>
                  <a:cubicBezTo>
                    <a:pt x="4408" y="1570"/>
                    <a:pt x="4347" y="1592"/>
                    <a:pt x="4285" y="1592"/>
                  </a:cubicBezTo>
                  <a:cubicBezTo>
                    <a:pt x="4268" y="1592"/>
                    <a:pt x="4252" y="1591"/>
                    <a:pt x="4236" y="1587"/>
                  </a:cubicBezTo>
                  <a:cubicBezTo>
                    <a:pt x="4169" y="1582"/>
                    <a:pt x="4102" y="1579"/>
                    <a:pt x="4034" y="1579"/>
                  </a:cubicBezTo>
                  <a:cubicBezTo>
                    <a:pt x="3561" y="1579"/>
                    <a:pt x="3091" y="1699"/>
                    <a:pt x="2622" y="1699"/>
                  </a:cubicBezTo>
                  <a:cubicBezTo>
                    <a:pt x="2587" y="1699"/>
                    <a:pt x="2552" y="1698"/>
                    <a:pt x="2517" y="1697"/>
                  </a:cubicBezTo>
                  <a:cubicBezTo>
                    <a:pt x="2505" y="1696"/>
                    <a:pt x="2493" y="1696"/>
                    <a:pt x="2481" y="1696"/>
                  </a:cubicBezTo>
                  <a:cubicBezTo>
                    <a:pt x="2266" y="1696"/>
                    <a:pt x="2044" y="1762"/>
                    <a:pt x="1829" y="1806"/>
                  </a:cubicBezTo>
                  <a:cubicBezTo>
                    <a:pt x="1759" y="1822"/>
                    <a:pt x="1681" y="1845"/>
                    <a:pt x="1665" y="1939"/>
                  </a:cubicBezTo>
                  <a:cubicBezTo>
                    <a:pt x="2138" y="2073"/>
                    <a:pt x="2624" y="2169"/>
                    <a:pt x="3116" y="2169"/>
                  </a:cubicBezTo>
                  <a:cubicBezTo>
                    <a:pt x="3169" y="2169"/>
                    <a:pt x="3222" y="2168"/>
                    <a:pt x="3275" y="2166"/>
                  </a:cubicBezTo>
                  <a:cubicBezTo>
                    <a:pt x="3482" y="2158"/>
                    <a:pt x="3685" y="2156"/>
                    <a:pt x="3887" y="2156"/>
                  </a:cubicBezTo>
                  <a:cubicBezTo>
                    <a:pt x="4089" y="2156"/>
                    <a:pt x="4291" y="2158"/>
                    <a:pt x="4494" y="2158"/>
                  </a:cubicBezTo>
                  <a:cubicBezTo>
                    <a:pt x="4517" y="2119"/>
                    <a:pt x="4556" y="2080"/>
                    <a:pt x="4556" y="2033"/>
                  </a:cubicBezTo>
                  <a:cubicBezTo>
                    <a:pt x="4572" y="1728"/>
                    <a:pt x="4689" y="1462"/>
                    <a:pt x="4845" y="1212"/>
                  </a:cubicBezTo>
                  <a:cubicBezTo>
                    <a:pt x="4720" y="1212"/>
                    <a:pt x="4603" y="1212"/>
                    <a:pt x="4478" y="1173"/>
                  </a:cubicBezTo>
                  <a:cubicBezTo>
                    <a:pt x="3939" y="1001"/>
                    <a:pt x="3400" y="861"/>
                    <a:pt x="2868" y="689"/>
                  </a:cubicBezTo>
                  <a:cubicBezTo>
                    <a:pt x="2071" y="454"/>
                    <a:pt x="1282" y="220"/>
                    <a:pt x="485" y="24"/>
                  </a:cubicBezTo>
                  <a:cubicBezTo>
                    <a:pt x="411" y="11"/>
                    <a:pt x="341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1" name="Google Shape;17681;p57"/>
            <p:cNvSpPr/>
            <p:nvPr/>
          </p:nvSpPr>
          <p:spPr>
            <a:xfrm>
              <a:off x="3398421" y="1590001"/>
              <a:ext cx="222584" cy="34728"/>
            </a:xfrm>
            <a:custGeom>
              <a:avLst/>
              <a:gdLst/>
              <a:ahLst/>
              <a:cxnLst/>
              <a:rect l="l" t="t" r="r" b="b"/>
              <a:pathLst>
                <a:path w="4916" h="767" extrusionOk="0">
                  <a:moveTo>
                    <a:pt x="1648" y="0"/>
                  </a:moveTo>
                  <a:cubicBezTo>
                    <a:pt x="1327" y="0"/>
                    <a:pt x="1011" y="83"/>
                    <a:pt x="696" y="98"/>
                  </a:cubicBezTo>
                  <a:cubicBezTo>
                    <a:pt x="461" y="105"/>
                    <a:pt x="227" y="113"/>
                    <a:pt x="0" y="191"/>
                  </a:cubicBezTo>
                  <a:cubicBezTo>
                    <a:pt x="94" y="316"/>
                    <a:pt x="180" y="434"/>
                    <a:pt x="266" y="566"/>
                  </a:cubicBezTo>
                  <a:cubicBezTo>
                    <a:pt x="309" y="561"/>
                    <a:pt x="352" y="558"/>
                    <a:pt x="395" y="558"/>
                  </a:cubicBezTo>
                  <a:cubicBezTo>
                    <a:pt x="651" y="558"/>
                    <a:pt x="893" y="646"/>
                    <a:pt x="1141" y="652"/>
                  </a:cubicBezTo>
                  <a:cubicBezTo>
                    <a:pt x="1727" y="668"/>
                    <a:pt x="2313" y="652"/>
                    <a:pt x="2915" y="730"/>
                  </a:cubicBezTo>
                  <a:cubicBezTo>
                    <a:pt x="3120" y="758"/>
                    <a:pt x="3327" y="766"/>
                    <a:pt x="3535" y="766"/>
                  </a:cubicBezTo>
                  <a:cubicBezTo>
                    <a:pt x="3858" y="766"/>
                    <a:pt x="4183" y="746"/>
                    <a:pt x="4501" y="746"/>
                  </a:cubicBezTo>
                  <a:cubicBezTo>
                    <a:pt x="4650" y="746"/>
                    <a:pt x="4790" y="730"/>
                    <a:pt x="4915" y="605"/>
                  </a:cubicBezTo>
                  <a:cubicBezTo>
                    <a:pt x="4204" y="316"/>
                    <a:pt x="3478" y="176"/>
                    <a:pt x="2735" y="98"/>
                  </a:cubicBezTo>
                  <a:cubicBezTo>
                    <a:pt x="2602" y="82"/>
                    <a:pt x="2446" y="105"/>
                    <a:pt x="2321" y="66"/>
                  </a:cubicBezTo>
                  <a:cubicBezTo>
                    <a:pt x="2134" y="19"/>
                    <a:pt x="1946" y="27"/>
                    <a:pt x="1758" y="4"/>
                  </a:cubicBezTo>
                  <a:cubicBezTo>
                    <a:pt x="1722" y="1"/>
                    <a:pt x="1685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2" name="Google Shape;17682;p57"/>
            <p:cNvSpPr/>
            <p:nvPr/>
          </p:nvSpPr>
          <p:spPr>
            <a:xfrm>
              <a:off x="3414313" y="1628305"/>
              <a:ext cx="209499" cy="53926"/>
            </a:xfrm>
            <a:custGeom>
              <a:avLst/>
              <a:gdLst/>
              <a:ahLst/>
              <a:cxnLst/>
              <a:rect l="l" t="t" r="r" b="b"/>
              <a:pathLst>
                <a:path w="4627" h="1191" extrusionOk="0">
                  <a:moveTo>
                    <a:pt x="195" y="0"/>
                  </a:moveTo>
                  <a:cubicBezTo>
                    <a:pt x="138" y="0"/>
                    <a:pt x="81" y="3"/>
                    <a:pt x="24" y="10"/>
                  </a:cubicBezTo>
                  <a:cubicBezTo>
                    <a:pt x="16" y="158"/>
                    <a:pt x="1" y="291"/>
                    <a:pt x="9" y="447"/>
                  </a:cubicBezTo>
                  <a:cubicBezTo>
                    <a:pt x="181" y="471"/>
                    <a:pt x="352" y="471"/>
                    <a:pt x="517" y="502"/>
                  </a:cubicBezTo>
                  <a:cubicBezTo>
                    <a:pt x="931" y="580"/>
                    <a:pt x="1337" y="674"/>
                    <a:pt x="1751" y="744"/>
                  </a:cubicBezTo>
                  <a:lnTo>
                    <a:pt x="4361" y="1182"/>
                  </a:lnTo>
                  <a:cubicBezTo>
                    <a:pt x="4385" y="1187"/>
                    <a:pt x="4409" y="1190"/>
                    <a:pt x="4431" y="1190"/>
                  </a:cubicBezTo>
                  <a:cubicBezTo>
                    <a:pt x="4504" y="1190"/>
                    <a:pt x="4566" y="1160"/>
                    <a:pt x="4596" y="1088"/>
                  </a:cubicBezTo>
                  <a:cubicBezTo>
                    <a:pt x="4627" y="994"/>
                    <a:pt x="4572" y="932"/>
                    <a:pt x="4518" y="877"/>
                  </a:cubicBezTo>
                  <a:cubicBezTo>
                    <a:pt x="4463" y="838"/>
                    <a:pt x="4416" y="791"/>
                    <a:pt x="4361" y="775"/>
                  </a:cubicBezTo>
                  <a:cubicBezTo>
                    <a:pt x="4174" y="705"/>
                    <a:pt x="3978" y="627"/>
                    <a:pt x="3783" y="588"/>
                  </a:cubicBezTo>
                  <a:cubicBezTo>
                    <a:pt x="3009" y="439"/>
                    <a:pt x="2244" y="267"/>
                    <a:pt x="1446" y="174"/>
                  </a:cubicBezTo>
                  <a:cubicBezTo>
                    <a:pt x="1181" y="150"/>
                    <a:pt x="923" y="119"/>
                    <a:pt x="665" y="56"/>
                  </a:cubicBezTo>
                  <a:cubicBezTo>
                    <a:pt x="511" y="22"/>
                    <a:pt x="352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3" name="Google Shape;17683;p57"/>
            <p:cNvSpPr/>
            <p:nvPr/>
          </p:nvSpPr>
          <p:spPr>
            <a:xfrm>
              <a:off x="3096241" y="1496550"/>
              <a:ext cx="150774" cy="76655"/>
            </a:xfrm>
            <a:custGeom>
              <a:avLst/>
              <a:gdLst/>
              <a:ahLst/>
              <a:cxnLst/>
              <a:rect l="l" t="t" r="r" b="b"/>
              <a:pathLst>
                <a:path w="3330" h="1693" extrusionOk="0">
                  <a:moveTo>
                    <a:pt x="316" y="1"/>
                  </a:moveTo>
                  <a:cubicBezTo>
                    <a:pt x="213" y="1"/>
                    <a:pt x="109" y="12"/>
                    <a:pt x="1" y="28"/>
                  </a:cubicBezTo>
                  <a:cubicBezTo>
                    <a:pt x="188" y="325"/>
                    <a:pt x="305" y="442"/>
                    <a:pt x="516" y="575"/>
                  </a:cubicBezTo>
                  <a:cubicBezTo>
                    <a:pt x="993" y="888"/>
                    <a:pt x="1524" y="1107"/>
                    <a:pt x="2064" y="1302"/>
                  </a:cubicBezTo>
                  <a:cubicBezTo>
                    <a:pt x="2275" y="1364"/>
                    <a:pt x="2478" y="1458"/>
                    <a:pt x="2673" y="1536"/>
                  </a:cubicBezTo>
                  <a:cubicBezTo>
                    <a:pt x="2736" y="1552"/>
                    <a:pt x="2736" y="1630"/>
                    <a:pt x="2751" y="1693"/>
                  </a:cubicBezTo>
                  <a:cubicBezTo>
                    <a:pt x="2939" y="1638"/>
                    <a:pt x="3134" y="1583"/>
                    <a:pt x="3330" y="1513"/>
                  </a:cubicBezTo>
                  <a:cubicBezTo>
                    <a:pt x="3197" y="1497"/>
                    <a:pt x="3080" y="1482"/>
                    <a:pt x="2978" y="1404"/>
                  </a:cubicBezTo>
                  <a:cubicBezTo>
                    <a:pt x="2728" y="1239"/>
                    <a:pt x="2478" y="1083"/>
                    <a:pt x="2220" y="935"/>
                  </a:cubicBezTo>
                  <a:cubicBezTo>
                    <a:pt x="1759" y="661"/>
                    <a:pt x="1306" y="403"/>
                    <a:pt x="852" y="138"/>
                  </a:cubicBezTo>
                  <a:cubicBezTo>
                    <a:pt x="681" y="37"/>
                    <a:pt x="503" y="1"/>
                    <a:pt x="3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4" name="Google Shape;17684;p57"/>
            <p:cNvSpPr/>
            <p:nvPr/>
          </p:nvSpPr>
          <p:spPr>
            <a:xfrm>
              <a:off x="3254394" y="1497365"/>
              <a:ext cx="46772" cy="71584"/>
            </a:xfrm>
            <a:custGeom>
              <a:avLst/>
              <a:gdLst/>
              <a:ahLst/>
              <a:cxnLst/>
              <a:rect l="l" t="t" r="r" b="b"/>
              <a:pathLst>
                <a:path w="1033" h="1581" extrusionOk="0">
                  <a:moveTo>
                    <a:pt x="238" y="1"/>
                  </a:moveTo>
                  <a:cubicBezTo>
                    <a:pt x="212" y="1"/>
                    <a:pt x="185" y="6"/>
                    <a:pt x="157" y="18"/>
                  </a:cubicBezTo>
                  <a:cubicBezTo>
                    <a:pt x="79" y="49"/>
                    <a:pt x="24" y="120"/>
                    <a:pt x="16" y="198"/>
                  </a:cubicBezTo>
                  <a:cubicBezTo>
                    <a:pt x="1" y="307"/>
                    <a:pt x="9" y="409"/>
                    <a:pt x="40" y="518"/>
                  </a:cubicBezTo>
                  <a:cubicBezTo>
                    <a:pt x="118" y="776"/>
                    <a:pt x="212" y="1026"/>
                    <a:pt x="368" y="1245"/>
                  </a:cubicBezTo>
                  <a:cubicBezTo>
                    <a:pt x="430" y="1323"/>
                    <a:pt x="477" y="1401"/>
                    <a:pt x="477" y="1495"/>
                  </a:cubicBezTo>
                  <a:cubicBezTo>
                    <a:pt x="635" y="1521"/>
                    <a:pt x="781" y="1580"/>
                    <a:pt x="939" y="1580"/>
                  </a:cubicBezTo>
                  <a:cubicBezTo>
                    <a:pt x="970" y="1580"/>
                    <a:pt x="1001" y="1578"/>
                    <a:pt x="1032" y="1573"/>
                  </a:cubicBezTo>
                  <a:cubicBezTo>
                    <a:pt x="954" y="1425"/>
                    <a:pt x="876" y="1268"/>
                    <a:pt x="829" y="1104"/>
                  </a:cubicBezTo>
                  <a:cubicBezTo>
                    <a:pt x="751" y="854"/>
                    <a:pt x="649" y="604"/>
                    <a:pt x="571" y="354"/>
                  </a:cubicBezTo>
                  <a:cubicBezTo>
                    <a:pt x="532" y="245"/>
                    <a:pt x="493" y="159"/>
                    <a:pt x="407" y="81"/>
                  </a:cubicBezTo>
                  <a:cubicBezTo>
                    <a:pt x="358" y="31"/>
                    <a:pt x="30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5" name="Google Shape;17685;p57"/>
            <p:cNvSpPr/>
            <p:nvPr/>
          </p:nvSpPr>
          <p:spPr>
            <a:xfrm>
              <a:off x="3368674" y="1544090"/>
              <a:ext cx="67282" cy="50711"/>
            </a:xfrm>
            <a:custGeom>
              <a:avLst/>
              <a:gdLst/>
              <a:ahLst/>
              <a:cxnLst/>
              <a:rect l="l" t="t" r="r" b="b"/>
              <a:pathLst>
                <a:path w="1486" h="1120" extrusionOk="0">
                  <a:moveTo>
                    <a:pt x="1297" y="1"/>
                  </a:moveTo>
                  <a:cubicBezTo>
                    <a:pt x="1260" y="1"/>
                    <a:pt x="1221" y="3"/>
                    <a:pt x="1189" y="18"/>
                  </a:cubicBezTo>
                  <a:cubicBezTo>
                    <a:pt x="813" y="119"/>
                    <a:pt x="470" y="307"/>
                    <a:pt x="134" y="494"/>
                  </a:cubicBezTo>
                  <a:cubicBezTo>
                    <a:pt x="40" y="541"/>
                    <a:pt x="1" y="627"/>
                    <a:pt x="1" y="729"/>
                  </a:cubicBezTo>
                  <a:cubicBezTo>
                    <a:pt x="188" y="854"/>
                    <a:pt x="376" y="994"/>
                    <a:pt x="548" y="1119"/>
                  </a:cubicBezTo>
                  <a:cubicBezTo>
                    <a:pt x="563" y="1041"/>
                    <a:pt x="587" y="971"/>
                    <a:pt x="657" y="924"/>
                  </a:cubicBezTo>
                  <a:cubicBezTo>
                    <a:pt x="923" y="744"/>
                    <a:pt x="1118" y="502"/>
                    <a:pt x="1345" y="291"/>
                  </a:cubicBezTo>
                  <a:cubicBezTo>
                    <a:pt x="1384" y="252"/>
                    <a:pt x="1423" y="189"/>
                    <a:pt x="1446" y="143"/>
                  </a:cubicBezTo>
                  <a:cubicBezTo>
                    <a:pt x="1486" y="96"/>
                    <a:pt x="1431" y="2"/>
                    <a:pt x="1368" y="2"/>
                  </a:cubicBezTo>
                  <a:cubicBezTo>
                    <a:pt x="1346" y="2"/>
                    <a:pt x="1322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6" name="Google Shape;17686;p57"/>
            <p:cNvSpPr/>
            <p:nvPr/>
          </p:nvSpPr>
          <p:spPr>
            <a:xfrm>
              <a:off x="3322355" y="1515385"/>
              <a:ext cx="42742" cy="57502"/>
            </a:xfrm>
            <a:custGeom>
              <a:avLst/>
              <a:gdLst/>
              <a:ahLst/>
              <a:cxnLst/>
              <a:rect l="l" t="t" r="r" b="b"/>
              <a:pathLst>
                <a:path w="944" h="1270" extrusionOk="0">
                  <a:moveTo>
                    <a:pt x="831" y="0"/>
                  </a:moveTo>
                  <a:cubicBezTo>
                    <a:pt x="825" y="0"/>
                    <a:pt x="819" y="1"/>
                    <a:pt x="813" y="3"/>
                  </a:cubicBezTo>
                  <a:cubicBezTo>
                    <a:pt x="672" y="50"/>
                    <a:pt x="555" y="120"/>
                    <a:pt x="477" y="245"/>
                  </a:cubicBezTo>
                  <a:cubicBezTo>
                    <a:pt x="336" y="480"/>
                    <a:pt x="180" y="714"/>
                    <a:pt x="39" y="964"/>
                  </a:cubicBezTo>
                  <a:cubicBezTo>
                    <a:pt x="0" y="1019"/>
                    <a:pt x="16" y="1105"/>
                    <a:pt x="0" y="1183"/>
                  </a:cubicBezTo>
                  <a:cubicBezTo>
                    <a:pt x="112" y="1242"/>
                    <a:pt x="229" y="1270"/>
                    <a:pt x="356" y="1270"/>
                  </a:cubicBezTo>
                  <a:cubicBezTo>
                    <a:pt x="398" y="1270"/>
                    <a:pt x="441" y="1267"/>
                    <a:pt x="485" y="1261"/>
                  </a:cubicBezTo>
                  <a:cubicBezTo>
                    <a:pt x="461" y="1136"/>
                    <a:pt x="500" y="1027"/>
                    <a:pt x="563" y="909"/>
                  </a:cubicBezTo>
                  <a:cubicBezTo>
                    <a:pt x="664" y="714"/>
                    <a:pt x="758" y="519"/>
                    <a:pt x="852" y="323"/>
                  </a:cubicBezTo>
                  <a:cubicBezTo>
                    <a:pt x="883" y="261"/>
                    <a:pt x="907" y="190"/>
                    <a:pt x="930" y="112"/>
                  </a:cubicBezTo>
                  <a:cubicBezTo>
                    <a:pt x="944" y="56"/>
                    <a:pt x="883" y="0"/>
                    <a:pt x="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7" name="Google Shape;17687;p57"/>
            <p:cNvSpPr/>
            <p:nvPr/>
          </p:nvSpPr>
          <p:spPr>
            <a:xfrm>
              <a:off x="3410102" y="1661991"/>
              <a:ext cx="52748" cy="24450"/>
            </a:xfrm>
            <a:custGeom>
              <a:avLst/>
              <a:gdLst/>
              <a:ahLst/>
              <a:cxnLst/>
              <a:rect l="l" t="t" r="r" b="b"/>
              <a:pathLst>
                <a:path w="1165" h="540" extrusionOk="0">
                  <a:moveTo>
                    <a:pt x="39" y="0"/>
                  </a:moveTo>
                  <a:cubicBezTo>
                    <a:pt x="31" y="47"/>
                    <a:pt x="16" y="109"/>
                    <a:pt x="0" y="156"/>
                  </a:cubicBezTo>
                  <a:cubicBezTo>
                    <a:pt x="360" y="352"/>
                    <a:pt x="758" y="445"/>
                    <a:pt x="1164" y="539"/>
                  </a:cubicBezTo>
                  <a:cubicBezTo>
                    <a:pt x="813" y="289"/>
                    <a:pt x="485" y="24"/>
                    <a:pt x="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8" name="Google Shape;17688;p57"/>
            <p:cNvSpPr/>
            <p:nvPr/>
          </p:nvSpPr>
          <p:spPr>
            <a:xfrm>
              <a:off x="3351695" y="1573113"/>
              <a:ext cx="8920" cy="3622"/>
            </a:xfrm>
            <a:custGeom>
              <a:avLst/>
              <a:gdLst/>
              <a:ahLst/>
              <a:cxnLst/>
              <a:rect l="l" t="t" r="r" b="b"/>
              <a:pathLst>
                <a:path w="197" h="80" extrusionOk="0">
                  <a:moveTo>
                    <a:pt x="60" y="0"/>
                  </a:moveTo>
                  <a:cubicBezTo>
                    <a:pt x="41" y="0"/>
                    <a:pt x="21" y="3"/>
                    <a:pt x="1" y="9"/>
                  </a:cubicBezTo>
                  <a:cubicBezTo>
                    <a:pt x="38" y="57"/>
                    <a:pt x="78" y="80"/>
                    <a:pt x="125" y="80"/>
                  </a:cubicBezTo>
                  <a:cubicBezTo>
                    <a:pt x="147" y="80"/>
                    <a:pt x="171" y="74"/>
                    <a:pt x="196" y="64"/>
                  </a:cubicBezTo>
                  <a:cubicBezTo>
                    <a:pt x="161" y="24"/>
                    <a:pt x="114" y="0"/>
                    <a:pt x="60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9" name="Google Shape;17689;p57"/>
            <p:cNvSpPr/>
            <p:nvPr/>
          </p:nvSpPr>
          <p:spPr>
            <a:xfrm>
              <a:off x="3411868" y="1623777"/>
              <a:ext cx="3577" cy="4981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55"/>
                    <a:pt x="16" y="94"/>
                    <a:pt x="78" y="110"/>
                  </a:cubicBezTo>
                  <a:cubicBezTo>
                    <a:pt x="78" y="63"/>
                    <a:pt x="47" y="24"/>
                    <a:pt x="8" y="0"/>
                  </a:cubicBezTo>
                  <a:close/>
                </a:path>
              </a:pathLst>
            </a:custGeom>
            <a:solidFill>
              <a:srgbClr val="976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690" name="Google Shape;17690;p57"/>
            <p:cNvGrpSpPr/>
            <p:nvPr/>
          </p:nvGrpSpPr>
          <p:grpSpPr>
            <a:xfrm>
              <a:off x="2908580" y="1048460"/>
              <a:ext cx="859633" cy="466668"/>
              <a:chOff x="2908567" y="1047360"/>
              <a:chExt cx="859633" cy="466668"/>
            </a:xfrm>
          </p:grpSpPr>
          <p:sp>
            <p:nvSpPr>
              <p:cNvPr id="17691" name="Google Shape;17691;p57"/>
              <p:cNvSpPr/>
              <p:nvPr/>
            </p:nvSpPr>
            <p:spPr>
              <a:xfrm>
                <a:off x="3416803" y="1403325"/>
                <a:ext cx="33324" cy="2911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43" extrusionOk="0">
                    <a:moveTo>
                      <a:pt x="407" y="1"/>
                    </a:moveTo>
                    <a:cubicBezTo>
                      <a:pt x="204" y="1"/>
                      <a:pt x="1" y="141"/>
                      <a:pt x="8" y="290"/>
                    </a:cubicBezTo>
                    <a:cubicBezTo>
                      <a:pt x="16" y="446"/>
                      <a:pt x="204" y="634"/>
                      <a:pt x="376" y="642"/>
                    </a:cubicBezTo>
                    <a:cubicBezTo>
                      <a:pt x="382" y="642"/>
                      <a:pt x="389" y="642"/>
                      <a:pt x="396" y="642"/>
                    </a:cubicBezTo>
                    <a:cubicBezTo>
                      <a:pt x="554" y="642"/>
                      <a:pt x="720" y="470"/>
                      <a:pt x="727" y="290"/>
                    </a:cubicBezTo>
                    <a:cubicBezTo>
                      <a:pt x="735" y="118"/>
                      <a:pt x="610" y="1"/>
                      <a:pt x="407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2" name="Google Shape;17692;p57"/>
              <p:cNvSpPr/>
              <p:nvPr/>
            </p:nvSpPr>
            <p:spPr>
              <a:xfrm>
                <a:off x="3474124" y="1298193"/>
                <a:ext cx="125283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800" extrusionOk="0">
                    <a:moveTo>
                      <a:pt x="1474" y="0"/>
                    </a:moveTo>
                    <a:cubicBezTo>
                      <a:pt x="1254" y="0"/>
                      <a:pt x="1026" y="80"/>
                      <a:pt x="805" y="275"/>
                    </a:cubicBezTo>
                    <a:cubicBezTo>
                      <a:pt x="626" y="432"/>
                      <a:pt x="415" y="541"/>
                      <a:pt x="258" y="721"/>
                    </a:cubicBezTo>
                    <a:cubicBezTo>
                      <a:pt x="86" y="901"/>
                      <a:pt x="0" y="1112"/>
                      <a:pt x="8" y="1354"/>
                    </a:cubicBezTo>
                    <a:cubicBezTo>
                      <a:pt x="24" y="1823"/>
                      <a:pt x="243" y="2174"/>
                      <a:pt x="579" y="2487"/>
                    </a:cubicBezTo>
                    <a:cubicBezTo>
                      <a:pt x="805" y="2690"/>
                      <a:pt x="1048" y="2792"/>
                      <a:pt x="1337" y="2799"/>
                    </a:cubicBezTo>
                    <a:cubicBezTo>
                      <a:pt x="1346" y="2800"/>
                      <a:pt x="1356" y="2800"/>
                      <a:pt x="1366" y="2800"/>
                    </a:cubicBezTo>
                    <a:cubicBezTo>
                      <a:pt x="2149" y="2800"/>
                      <a:pt x="2759" y="2180"/>
                      <a:pt x="2743" y="1369"/>
                    </a:cubicBezTo>
                    <a:cubicBezTo>
                      <a:pt x="2767" y="994"/>
                      <a:pt x="2610" y="658"/>
                      <a:pt x="2345" y="408"/>
                    </a:cubicBezTo>
                    <a:cubicBezTo>
                      <a:pt x="2107" y="175"/>
                      <a:pt x="1799" y="0"/>
                      <a:pt x="1474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3" name="Google Shape;17693;p57"/>
              <p:cNvSpPr/>
              <p:nvPr/>
            </p:nvSpPr>
            <p:spPr>
              <a:xfrm>
                <a:off x="3342141" y="1133114"/>
                <a:ext cx="103731" cy="9268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47" extrusionOk="0">
                    <a:moveTo>
                      <a:pt x="1159" y="0"/>
                    </a:moveTo>
                    <a:cubicBezTo>
                      <a:pt x="1016" y="0"/>
                      <a:pt x="865" y="28"/>
                      <a:pt x="712" y="85"/>
                    </a:cubicBezTo>
                    <a:cubicBezTo>
                      <a:pt x="360" y="210"/>
                      <a:pt x="1" y="460"/>
                      <a:pt x="24" y="944"/>
                    </a:cubicBezTo>
                    <a:cubicBezTo>
                      <a:pt x="16" y="1374"/>
                      <a:pt x="188" y="1655"/>
                      <a:pt x="563" y="1843"/>
                    </a:cubicBezTo>
                    <a:cubicBezTo>
                      <a:pt x="720" y="1913"/>
                      <a:pt x="876" y="1968"/>
                      <a:pt x="1040" y="2023"/>
                    </a:cubicBezTo>
                    <a:cubicBezTo>
                      <a:pt x="1106" y="2038"/>
                      <a:pt x="1173" y="2046"/>
                      <a:pt x="1239" y="2046"/>
                    </a:cubicBezTo>
                    <a:cubicBezTo>
                      <a:pt x="1368" y="2046"/>
                      <a:pt x="1497" y="2017"/>
                      <a:pt x="1626" y="1960"/>
                    </a:cubicBezTo>
                    <a:cubicBezTo>
                      <a:pt x="1946" y="1812"/>
                      <a:pt x="2126" y="1561"/>
                      <a:pt x="2228" y="1241"/>
                    </a:cubicBezTo>
                    <a:cubicBezTo>
                      <a:pt x="2290" y="1061"/>
                      <a:pt x="2282" y="905"/>
                      <a:pt x="2204" y="741"/>
                    </a:cubicBezTo>
                    <a:cubicBezTo>
                      <a:pt x="1991" y="267"/>
                      <a:pt x="1608" y="0"/>
                      <a:pt x="1159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4" name="Google Shape;17694;p57"/>
              <p:cNvSpPr/>
              <p:nvPr/>
            </p:nvSpPr>
            <p:spPr>
              <a:xfrm>
                <a:off x="3279523" y="1047360"/>
                <a:ext cx="90283" cy="8439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864" extrusionOk="0">
                    <a:moveTo>
                      <a:pt x="991" y="1"/>
                    </a:moveTo>
                    <a:cubicBezTo>
                      <a:pt x="829" y="1"/>
                      <a:pt x="667" y="41"/>
                      <a:pt x="516" y="127"/>
                    </a:cubicBezTo>
                    <a:cubicBezTo>
                      <a:pt x="235" y="291"/>
                      <a:pt x="1" y="533"/>
                      <a:pt x="8" y="908"/>
                    </a:cubicBezTo>
                    <a:cubicBezTo>
                      <a:pt x="23" y="1404"/>
                      <a:pt x="515" y="1864"/>
                      <a:pt x="1018" y="1864"/>
                    </a:cubicBezTo>
                    <a:cubicBezTo>
                      <a:pt x="1039" y="1864"/>
                      <a:pt x="1059" y="1863"/>
                      <a:pt x="1079" y="1861"/>
                    </a:cubicBezTo>
                    <a:cubicBezTo>
                      <a:pt x="1610" y="1822"/>
                      <a:pt x="1993" y="1416"/>
                      <a:pt x="1985" y="877"/>
                    </a:cubicBezTo>
                    <a:cubicBezTo>
                      <a:pt x="1985" y="650"/>
                      <a:pt x="1970" y="634"/>
                      <a:pt x="1837" y="439"/>
                    </a:cubicBezTo>
                    <a:cubicBezTo>
                      <a:pt x="1633" y="163"/>
                      <a:pt x="1315" y="1"/>
                      <a:pt x="991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5" name="Google Shape;17695;p57"/>
              <p:cNvSpPr/>
              <p:nvPr/>
            </p:nvSpPr>
            <p:spPr>
              <a:xfrm>
                <a:off x="2908567" y="1304984"/>
                <a:ext cx="95671" cy="8643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909" extrusionOk="0">
                    <a:moveTo>
                      <a:pt x="1008" y="1"/>
                    </a:moveTo>
                    <a:cubicBezTo>
                      <a:pt x="478" y="1"/>
                      <a:pt x="0" y="537"/>
                      <a:pt x="59" y="1094"/>
                    </a:cubicBezTo>
                    <a:cubicBezTo>
                      <a:pt x="96" y="1545"/>
                      <a:pt x="350" y="1909"/>
                      <a:pt x="828" y="1909"/>
                    </a:cubicBezTo>
                    <a:cubicBezTo>
                      <a:pt x="847" y="1909"/>
                      <a:pt x="867" y="1908"/>
                      <a:pt x="887" y="1907"/>
                    </a:cubicBezTo>
                    <a:cubicBezTo>
                      <a:pt x="1114" y="1899"/>
                      <a:pt x="1301" y="1845"/>
                      <a:pt x="1465" y="1673"/>
                    </a:cubicBezTo>
                    <a:cubicBezTo>
                      <a:pt x="1614" y="1516"/>
                      <a:pt x="1739" y="1337"/>
                      <a:pt x="1833" y="1141"/>
                    </a:cubicBezTo>
                    <a:cubicBezTo>
                      <a:pt x="2113" y="588"/>
                      <a:pt x="1718" y="6"/>
                      <a:pt x="1167" y="6"/>
                    </a:cubicBezTo>
                    <a:cubicBezTo>
                      <a:pt x="1149" y="6"/>
                      <a:pt x="1132" y="7"/>
                      <a:pt x="1114" y="8"/>
                    </a:cubicBezTo>
                    <a:cubicBezTo>
                      <a:pt x="1078" y="3"/>
                      <a:pt x="1043" y="1"/>
                      <a:pt x="100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6" name="Google Shape;17696;p57"/>
              <p:cNvSpPr/>
              <p:nvPr/>
            </p:nvSpPr>
            <p:spPr>
              <a:xfrm>
                <a:off x="3225734" y="1309240"/>
                <a:ext cx="82133" cy="7756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713" extrusionOk="0">
                    <a:moveTo>
                      <a:pt x="918" y="0"/>
                    </a:moveTo>
                    <a:cubicBezTo>
                      <a:pt x="669" y="0"/>
                      <a:pt x="470" y="130"/>
                      <a:pt x="282" y="406"/>
                    </a:cubicBezTo>
                    <a:cubicBezTo>
                      <a:pt x="259" y="438"/>
                      <a:pt x="243" y="453"/>
                      <a:pt x="220" y="485"/>
                    </a:cubicBezTo>
                    <a:cubicBezTo>
                      <a:pt x="32" y="758"/>
                      <a:pt x="1" y="1032"/>
                      <a:pt x="157" y="1321"/>
                    </a:cubicBezTo>
                    <a:cubicBezTo>
                      <a:pt x="304" y="1593"/>
                      <a:pt x="541" y="1713"/>
                      <a:pt x="843" y="1713"/>
                    </a:cubicBezTo>
                    <a:cubicBezTo>
                      <a:pt x="861" y="1713"/>
                      <a:pt x="880" y="1712"/>
                      <a:pt x="899" y="1711"/>
                    </a:cubicBezTo>
                    <a:cubicBezTo>
                      <a:pt x="1470" y="1711"/>
                      <a:pt x="1814" y="1352"/>
                      <a:pt x="1775" y="797"/>
                    </a:cubicBezTo>
                    <a:cubicBezTo>
                      <a:pt x="1736" y="461"/>
                      <a:pt x="1431" y="102"/>
                      <a:pt x="1110" y="24"/>
                    </a:cubicBezTo>
                    <a:cubicBezTo>
                      <a:pt x="1043" y="8"/>
                      <a:pt x="979" y="0"/>
                      <a:pt x="91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7" name="Google Shape;17697;p57"/>
              <p:cNvSpPr/>
              <p:nvPr/>
            </p:nvSpPr>
            <p:spPr>
              <a:xfrm>
                <a:off x="3610680" y="1441810"/>
                <a:ext cx="78964" cy="7221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95" extrusionOk="0">
                    <a:moveTo>
                      <a:pt x="846" y="1"/>
                    </a:moveTo>
                    <a:cubicBezTo>
                      <a:pt x="733" y="1"/>
                      <a:pt x="617" y="22"/>
                      <a:pt x="501" y="57"/>
                    </a:cubicBezTo>
                    <a:cubicBezTo>
                      <a:pt x="227" y="143"/>
                      <a:pt x="118" y="339"/>
                      <a:pt x="71" y="612"/>
                    </a:cubicBezTo>
                    <a:cubicBezTo>
                      <a:pt x="1" y="972"/>
                      <a:pt x="181" y="1354"/>
                      <a:pt x="517" y="1472"/>
                    </a:cubicBezTo>
                    <a:cubicBezTo>
                      <a:pt x="681" y="1519"/>
                      <a:pt x="853" y="1565"/>
                      <a:pt x="1017" y="1589"/>
                    </a:cubicBezTo>
                    <a:cubicBezTo>
                      <a:pt x="1048" y="1592"/>
                      <a:pt x="1079" y="1594"/>
                      <a:pt x="1109" y="1594"/>
                    </a:cubicBezTo>
                    <a:cubicBezTo>
                      <a:pt x="1465" y="1594"/>
                      <a:pt x="1705" y="1342"/>
                      <a:pt x="1712" y="925"/>
                    </a:cubicBezTo>
                    <a:cubicBezTo>
                      <a:pt x="1743" y="596"/>
                      <a:pt x="1587" y="331"/>
                      <a:pt x="1314" y="143"/>
                    </a:cubicBezTo>
                    <a:cubicBezTo>
                      <a:pt x="1163" y="42"/>
                      <a:pt x="1006" y="1"/>
                      <a:pt x="84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8" name="Google Shape;17698;p57"/>
              <p:cNvSpPr/>
              <p:nvPr/>
            </p:nvSpPr>
            <p:spPr>
              <a:xfrm>
                <a:off x="3185392" y="1156929"/>
                <a:ext cx="71901" cy="7774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717" extrusionOk="0">
                    <a:moveTo>
                      <a:pt x="795" y="0"/>
                    </a:moveTo>
                    <a:cubicBezTo>
                      <a:pt x="506" y="0"/>
                      <a:pt x="218" y="171"/>
                      <a:pt x="110" y="465"/>
                    </a:cubicBezTo>
                    <a:cubicBezTo>
                      <a:pt x="48" y="613"/>
                      <a:pt x="9" y="762"/>
                      <a:pt x="17" y="918"/>
                    </a:cubicBezTo>
                    <a:cubicBezTo>
                      <a:pt x="1" y="1114"/>
                      <a:pt x="79" y="1286"/>
                      <a:pt x="196" y="1434"/>
                    </a:cubicBezTo>
                    <a:cubicBezTo>
                      <a:pt x="332" y="1613"/>
                      <a:pt x="568" y="1716"/>
                      <a:pt x="779" y="1716"/>
                    </a:cubicBezTo>
                    <a:cubicBezTo>
                      <a:pt x="872" y="1716"/>
                      <a:pt x="960" y="1696"/>
                      <a:pt x="1032" y="1653"/>
                    </a:cubicBezTo>
                    <a:cubicBezTo>
                      <a:pt x="1251" y="1512"/>
                      <a:pt x="1423" y="1325"/>
                      <a:pt x="1501" y="1082"/>
                    </a:cubicBezTo>
                    <a:cubicBezTo>
                      <a:pt x="1587" y="801"/>
                      <a:pt x="1447" y="332"/>
                      <a:pt x="1220" y="145"/>
                    </a:cubicBezTo>
                    <a:cubicBezTo>
                      <a:pt x="1095" y="46"/>
                      <a:pt x="945" y="0"/>
                      <a:pt x="79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99" name="Google Shape;17699;p57"/>
              <p:cNvSpPr/>
              <p:nvPr/>
            </p:nvSpPr>
            <p:spPr>
              <a:xfrm>
                <a:off x="3066584" y="1297061"/>
                <a:ext cx="73214" cy="6850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513" extrusionOk="0">
                    <a:moveTo>
                      <a:pt x="737" y="0"/>
                    </a:moveTo>
                    <a:cubicBezTo>
                      <a:pt x="378" y="0"/>
                      <a:pt x="0" y="327"/>
                      <a:pt x="15" y="801"/>
                    </a:cubicBezTo>
                    <a:cubicBezTo>
                      <a:pt x="37" y="1208"/>
                      <a:pt x="387" y="1513"/>
                      <a:pt x="847" y="1513"/>
                    </a:cubicBezTo>
                    <a:cubicBezTo>
                      <a:pt x="864" y="1513"/>
                      <a:pt x="881" y="1512"/>
                      <a:pt x="898" y="1512"/>
                    </a:cubicBezTo>
                    <a:cubicBezTo>
                      <a:pt x="1312" y="1504"/>
                      <a:pt x="1617" y="1183"/>
                      <a:pt x="1617" y="761"/>
                    </a:cubicBezTo>
                    <a:cubicBezTo>
                      <a:pt x="1617" y="326"/>
                      <a:pt x="1281" y="3"/>
                      <a:pt x="828" y="3"/>
                    </a:cubicBezTo>
                    <a:cubicBezTo>
                      <a:pt x="818" y="3"/>
                      <a:pt x="807" y="3"/>
                      <a:pt x="796" y="3"/>
                    </a:cubicBezTo>
                    <a:cubicBezTo>
                      <a:pt x="776" y="1"/>
                      <a:pt x="757" y="0"/>
                      <a:pt x="737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0" name="Google Shape;17700;p57"/>
              <p:cNvSpPr/>
              <p:nvPr/>
            </p:nvSpPr>
            <p:spPr>
              <a:xfrm>
                <a:off x="3583106" y="1229553"/>
                <a:ext cx="80005" cy="63524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403" extrusionOk="0">
                    <a:moveTo>
                      <a:pt x="645" y="0"/>
                    </a:moveTo>
                    <a:cubicBezTo>
                      <a:pt x="439" y="0"/>
                      <a:pt x="263" y="90"/>
                      <a:pt x="164" y="252"/>
                    </a:cubicBezTo>
                    <a:cubicBezTo>
                      <a:pt x="0" y="502"/>
                      <a:pt x="16" y="830"/>
                      <a:pt x="243" y="1065"/>
                    </a:cubicBezTo>
                    <a:cubicBezTo>
                      <a:pt x="438" y="1268"/>
                      <a:pt x="688" y="1385"/>
                      <a:pt x="915" y="1401"/>
                    </a:cubicBezTo>
                    <a:cubicBezTo>
                      <a:pt x="936" y="1402"/>
                      <a:pt x="958" y="1402"/>
                      <a:pt x="978" y="1402"/>
                    </a:cubicBezTo>
                    <a:cubicBezTo>
                      <a:pt x="1243" y="1402"/>
                      <a:pt x="1436" y="1313"/>
                      <a:pt x="1508" y="1190"/>
                    </a:cubicBezTo>
                    <a:cubicBezTo>
                      <a:pt x="1766" y="768"/>
                      <a:pt x="1563" y="307"/>
                      <a:pt x="1258" y="182"/>
                    </a:cubicBezTo>
                    <a:cubicBezTo>
                      <a:pt x="1133" y="127"/>
                      <a:pt x="1001" y="72"/>
                      <a:pt x="868" y="33"/>
                    </a:cubicBezTo>
                    <a:cubicBezTo>
                      <a:pt x="791" y="11"/>
                      <a:pt x="716" y="0"/>
                      <a:pt x="64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1" name="Google Shape;17701;p57"/>
              <p:cNvSpPr/>
              <p:nvPr/>
            </p:nvSpPr>
            <p:spPr>
              <a:xfrm>
                <a:off x="3454655" y="1224799"/>
                <a:ext cx="63389" cy="63117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394" extrusionOk="0">
                    <a:moveTo>
                      <a:pt x="625" y="1"/>
                    </a:moveTo>
                    <a:cubicBezTo>
                      <a:pt x="502" y="1"/>
                      <a:pt x="386" y="21"/>
                      <a:pt x="282" y="130"/>
                    </a:cubicBezTo>
                    <a:cubicBezTo>
                      <a:pt x="8" y="427"/>
                      <a:pt x="1" y="912"/>
                      <a:pt x="282" y="1193"/>
                    </a:cubicBezTo>
                    <a:cubicBezTo>
                      <a:pt x="399" y="1297"/>
                      <a:pt x="535" y="1394"/>
                      <a:pt x="683" y="1394"/>
                    </a:cubicBezTo>
                    <a:cubicBezTo>
                      <a:pt x="703" y="1394"/>
                      <a:pt x="723" y="1392"/>
                      <a:pt x="743" y="1388"/>
                    </a:cubicBezTo>
                    <a:cubicBezTo>
                      <a:pt x="1118" y="1326"/>
                      <a:pt x="1368" y="1170"/>
                      <a:pt x="1399" y="677"/>
                    </a:cubicBezTo>
                    <a:cubicBezTo>
                      <a:pt x="1399" y="334"/>
                      <a:pt x="1103" y="21"/>
                      <a:pt x="759" y="5"/>
                    </a:cubicBezTo>
                    <a:cubicBezTo>
                      <a:pt x="713" y="3"/>
                      <a:pt x="669" y="1"/>
                      <a:pt x="625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2" name="Google Shape;17702;p57"/>
              <p:cNvSpPr/>
              <p:nvPr/>
            </p:nvSpPr>
            <p:spPr>
              <a:xfrm>
                <a:off x="3360886" y="1293801"/>
                <a:ext cx="66920" cy="58997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3" extrusionOk="0">
                    <a:moveTo>
                      <a:pt x="690" y="0"/>
                    </a:moveTo>
                    <a:cubicBezTo>
                      <a:pt x="382" y="0"/>
                      <a:pt x="83" y="217"/>
                      <a:pt x="9" y="529"/>
                    </a:cubicBezTo>
                    <a:cubicBezTo>
                      <a:pt x="1" y="568"/>
                      <a:pt x="1" y="622"/>
                      <a:pt x="9" y="669"/>
                    </a:cubicBezTo>
                    <a:cubicBezTo>
                      <a:pt x="71" y="982"/>
                      <a:pt x="462" y="1302"/>
                      <a:pt x="782" y="1302"/>
                    </a:cubicBezTo>
                    <a:cubicBezTo>
                      <a:pt x="1017" y="1302"/>
                      <a:pt x="1275" y="1154"/>
                      <a:pt x="1361" y="982"/>
                    </a:cubicBezTo>
                    <a:cubicBezTo>
                      <a:pt x="1478" y="755"/>
                      <a:pt x="1478" y="544"/>
                      <a:pt x="1329" y="326"/>
                    </a:cubicBezTo>
                    <a:cubicBezTo>
                      <a:pt x="1236" y="169"/>
                      <a:pt x="1079" y="99"/>
                      <a:pt x="923" y="44"/>
                    </a:cubicBezTo>
                    <a:cubicBezTo>
                      <a:pt x="847" y="14"/>
                      <a:pt x="768" y="0"/>
                      <a:pt x="69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3" name="Google Shape;17703;p57"/>
              <p:cNvSpPr/>
              <p:nvPr/>
            </p:nvSpPr>
            <p:spPr>
              <a:xfrm>
                <a:off x="3559381" y="1145067"/>
                <a:ext cx="56325" cy="5523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20" extrusionOk="0">
                    <a:moveTo>
                      <a:pt x="626" y="0"/>
                    </a:moveTo>
                    <a:cubicBezTo>
                      <a:pt x="266" y="0"/>
                      <a:pt x="16" y="243"/>
                      <a:pt x="16" y="602"/>
                    </a:cubicBezTo>
                    <a:cubicBezTo>
                      <a:pt x="1" y="1016"/>
                      <a:pt x="196" y="1219"/>
                      <a:pt x="587" y="1219"/>
                    </a:cubicBezTo>
                    <a:cubicBezTo>
                      <a:pt x="970" y="1219"/>
                      <a:pt x="1228" y="977"/>
                      <a:pt x="1235" y="625"/>
                    </a:cubicBezTo>
                    <a:cubicBezTo>
                      <a:pt x="1243" y="274"/>
                      <a:pt x="978" y="0"/>
                      <a:pt x="62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4" name="Google Shape;17704;p57"/>
              <p:cNvSpPr/>
              <p:nvPr/>
            </p:nvSpPr>
            <p:spPr>
              <a:xfrm>
                <a:off x="3627342" y="1344828"/>
                <a:ext cx="60898" cy="5890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01" extrusionOk="0">
                    <a:moveTo>
                      <a:pt x="624" y="1"/>
                    </a:moveTo>
                    <a:cubicBezTo>
                      <a:pt x="526" y="1"/>
                      <a:pt x="430" y="40"/>
                      <a:pt x="328" y="121"/>
                    </a:cubicBezTo>
                    <a:cubicBezTo>
                      <a:pt x="0" y="394"/>
                      <a:pt x="47" y="1043"/>
                      <a:pt x="414" y="1254"/>
                    </a:cubicBezTo>
                    <a:cubicBezTo>
                      <a:pt x="477" y="1277"/>
                      <a:pt x="563" y="1293"/>
                      <a:pt x="602" y="1301"/>
                    </a:cubicBezTo>
                    <a:cubicBezTo>
                      <a:pt x="821" y="1301"/>
                      <a:pt x="985" y="1230"/>
                      <a:pt x="1094" y="1082"/>
                    </a:cubicBezTo>
                    <a:cubicBezTo>
                      <a:pt x="1344" y="754"/>
                      <a:pt x="1250" y="293"/>
                      <a:pt x="883" y="82"/>
                    </a:cubicBezTo>
                    <a:cubicBezTo>
                      <a:pt x="791" y="28"/>
                      <a:pt x="706" y="1"/>
                      <a:pt x="624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5" name="Google Shape;17705;p57"/>
              <p:cNvSpPr/>
              <p:nvPr/>
            </p:nvSpPr>
            <p:spPr>
              <a:xfrm>
                <a:off x="3288352" y="1233356"/>
                <a:ext cx="55601" cy="4727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44" extrusionOk="0">
                    <a:moveTo>
                      <a:pt x="568" y="1"/>
                    </a:moveTo>
                    <a:cubicBezTo>
                      <a:pt x="259" y="1"/>
                      <a:pt x="46" y="207"/>
                      <a:pt x="17" y="535"/>
                    </a:cubicBezTo>
                    <a:cubicBezTo>
                      <a:pt x="1" y="793"/>
                      <a:pt x="267" y="1035"/>
                      <a:pt x="571" y="1043"/>
                    </a:cubicBezTo>
                    <a:lnTo>
                      <a:pt x="704" y="1043"/>
                    </a:lnTo>
                    <a:cubicBezTo>
                      <a:pt x="939" y="1028"/>
                      <a:pt x="1111" y="871"/>
                      <a:pt x="1181" y="613"/>
                    </a:cubicBezTo>
                    <a:cubicBezTo>
                      <a:pt x="1228" y="449"/>
                      <a:pt x="1126" y="215"/>
                      <a:pt x="939" y="105"/>
                    </a:cubicBezTo>
                    <a:cubicBezTo>
                      <a:pt x="853" y="51"/>
                      <a:pt x="751" y="12"/>
                      <a:pt x="634" y="4"/>
                    </a:cubicBezTo>
                    <a:cubicBezTo>
                      <a:pt x="611" y="2"/>
                      <a:pt x="589" y="1"/>
                      <a:pt x="56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6" name="Google Shape;17706;p57"/>
              <p:cNvSpPr/>
              <p:nvPr/>
            </p:nvSpPr>
            <p:spPr>
              <a:xfrm>
                <a:off x="3168051" y="1265050"/>
                <a:ext cx="48175" cy="4464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86" extrusionOk="0">
                    <a:moveTo>
                      <a:pt x="631" y="0"/>
                    </a:moveTo>
                    <a:cubicBezTo>
                      <a:pt x="476" y="0"/>
                      <a:pt x="222" y="120"/>
                      <a:pt x="126" y="257"/>
                    </a:cubicBezTo>
                    <a:cubicBezTo>
                      <a:pt x="17" y="414"/>
                      <a:pt x="1" y="656"/>
                      <a:pt x="79" y="789"/>
                    </a:cubicBezTo>
                    <a:cubicBezTo>
                      <a:pt x="150" y="907"/>
                      <a:pt x="339" y="985"/>
                      <a:pt x="507" y="985"/>
                    </a:cubicBezTo>
                    <a:cubicBezTo>
                      <a:pt x="561" y="985"/>
                      <a:pt x="612" y="977"/>
                      <a:pt x="657" y="961"/>
                    </a:cubicBezTo>
                    <a:cubicBezTo>
                      <a:pt x="915" y="867"/>
                      <a:pt x="1064" y="687"/>
                      <a:pt x="1064" y="460"/>
                    </a:cubicBezTo>
                    <a:cubicBezTo>
                      <a:pt x="1064" y="257"/>
                      <a:pt x="915" y="85"/>
                      <a:pt x="689" y="7"/>
                    </a:cubicBezTo>
                    <a:cubicBezTo>
                      <a:pt x="672" y="2"/>
                      <a:pt x="652" y="0"/>
                      <a:pt x="63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7" name="Google Shape;17707;p57"/>
              <p:cNvSpPr/>
              <p:nvPr/>
            </p:nvSpPr>
            <p:spPr>
              <a:xfrm>
                <a:off x="3466699" y="1140766"/>
                <a:ext cx="42833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034" extrusionOk="0">
                    <a:moveTo>
                      <a:pt x="470" y="0"/>
                    </a:moveTo>
                    <a:cubicBezTo>
                      <a:pt x="224" y="0"/>
                      <a:pt x="0" y="271"/>
                      <a:pt x="0" y="564"/>
                    </a:cubicBezTo>
                    <a:cubicBezTo>
                      <a:pt x="0" y="861"/>
                      <a:pt x="157" y="1017"/>
                      <a:pt x="446" y="1033"/>
                    </a:cubicBezTo>
                    <a:cubicBezTo>
                      <a:pt x="453" y="1033"/>
                      <a:pt x="461" y="1033"/>
                      <a:pt x="468" y="1033"/>
                    </a:cubicBezTo>
                    <a:cubicBezTo>
                      <a:pt x="782" y="1033"/>
                      <a:pt x="946" y="870"/>
                      <a:pt x="946" y="564"/>
                    </a:cubicBezTo>
                    <a:cubicBezTo>
                      <a:pt x="946" y="291"/>
                      <a:pt x="743" y="17"/>
                      <a:pt x="500" y="1"/>
                    </a:cubicBezTo>
                    <a:cubicBezTo>
                      <a:pt x="490" y="1"/>
                      <a:pt x="480" y="0"/>
                      <a:pt x="47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8" name="Google Shape;17708;p57"/>
              <p:cNvSpPr/>
              <p:nvPr/>
            </p:nvSpPr>
            <p:spPr>
              <a:xfrm>
                <a:off x="3447728" y="1065018"/>
                <a:ext cx="50484" cy="42018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28" extrusionOk="0">
                    <a:moveTo>
                      <a:pt x="451" y="0"/>
                    </a:moveTo>
                    <a:cubicBezTo>
                      <a:pt x="242" y="0"/>
                      <a:pt x="57" y="171"/>
                      <a:pt x="36" y="377"/>
                    </a:cubicBezTo>
                    <a:cubicBezTo>
                      <a:pt x="0" y="734"/>
                      <a:pt x="221" y="928"/>
                      <a:pt x="510" y="928"/>
                    </a:cubicBezTo>
                    <a:cubicBezTo>
                      <a:pt x="531" y="928"/>
                      <a:pt x="553" y="926"/>
                      <a:pt x="576" y="924"/>
                    </a:cubicBezTo>
                    <a:lnTo>
                      <a:pt x="654" y="924"/>
                    </a:lnTo>
                    <a:cubicBezTo>
                      <a:pt x="896" y="917"/>
                      <a:pt x="1052" y="776"/>
                      <a:pt x="1084" y="573"/>
                    </a:cubicBezTo>
                    <a:cubicBezTo>
                      <a:pt x="1115" y="362"/>
                      <a:pt x="1013" y="182"/>
                      <a:pt x="802" y="96"/>
                    </a:cubicBezTo>
                    <a:cubicBezTo>
                      <a:pt x="724" y="57"/>
                      <a:pt x="623" y="26"/>
                      <a:pt x="537" y="10"/>
                    </a:cubicBezTo>
                    <a:cubicBezTo>
                      <a:pt x="508" y="4"/>
                      <a:pt x="479" y="0"/>
                      <a:pt x="451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09" name="Google Shape;17709;p57"/>
              <p:cNvSpPr/>
              <p:nvPr/>
            </p:nvSpPr>
            <p:spPr>
              <a:xfrm>
                <a:off x="3168413" y="1076744"/>
                <a:ext cx="51345" cy="4622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21" extrusionOk="0">
                    <a:moveTo>
                      <a:pt x="592" y="1"/>
                    </a:moveTo>
                    <a:cubicBezTo>
                      <a:pt x="588" y="1"/>
                      <a:pt x="583" y="1"/>
                      <a:pt x="579" y="1"/>
                    </a:cubicBezTo>
                    <a:cubicBezTo>
                      <a:pt x="446" y="9"/>
                      <a:pt x="266" y="126"/>
                      <a:pt x="165" y="282"/>
                    </a:cubicBezTo>
                    <a:cubicBezTo>
                      <a:pt x="1" y="572"/>
                      <a:pt x="141" y="900"/>
                      <a:pt x="431" y="1009"/>
                    </a:cubicBezTo>
                    <a:cubicBezTo>
                      <a:pt x="452" y="1017"/>
                      <a:pt x="476" y="1020"/>
                      <a:pt x="503" y="1020"/>
                    </a:cubicBezTo>
                    <a:cubicBezTo>
                      <a:pt x="740" y="1020"/>
                      <a:pt x="1134" y="721"/>
                      <a:pt x="1134" y="517"/>
                    </a:cubicBezTo>
                    <a:lnTo>
                      <a:pt x="1134" y="470"/>
                    </a:lnTo>
                    <a:cubicBezTo>
                      <a:pt x="1095" y="224"/>
                      <a:pt x="846" y="1"/>
                      <a:pt x="592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0" name="Google Shape;17710;p57"/>
              <p:cNvSpPr/>
              <p:nvPr/>
            </p:nvSpPr>
            <p:spPr>
              <a:xfrm>
                <a:off x="3700555" y="1318431"/>
                <a:ext cx="46047" cy="45368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02" extrusionOk="0">
                    <a:moveTo>
                      <a:pt x="556" y="0"/>
                    </a:moveTo>
                    <a:cubicBezTo>
                      <a:pt x="266" y="0"/>
                      <a:pt x="1" y="250"/>
                      <a:pt x="9" y="516"/>
                    </a:cubicBezTo>
                    <a:cubicBezTo>
                      <a:pt x="9" y="734"/>
                      <a:pt x="261" y="1002"/>
                      <a:pt x="468" y="1002"/>
                    </a:cubicBezTo>
                    <a:cubicBezTo>
                      <a:pt x="476" y="1002"/>
                      <a:pt x="485" y="1001"/>
                      <a:pt x="493" y="1001"/>
                    </a:cubicBezTo>
                    <a:cubicBezTo>
                      <a:pt x="727" y="985"/>
                      <a:pt x="1017" y="649"/>
                      <a:pt x="1017" y="414"/>
                    </a:cubicBezTo>
                    <a:cubicBezTo>
                      <a:pt x="1017" y="180"/>
                      <a:pt x="813" y="0"/>
                      <a:pt x="556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1" name="Google Shape;17711;p57"/>
              <p:cNvSpPr/>
              <p:nvPr/>
            </p:nvSpPr>
            <p:spPr>
              <a:xfrm>
                <a:off x="3725322" y="1441539"/>
                <a:ext cx="42878" cy="4604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017" extrusionOk="0">
                    <a:moveTo>
                      <a:pt x="440" y="0"/>
                    </a:moveTo>
                    <a:cubicBezTo>
                      <a:pt x="212" y="0"/>
                      <a:pt x="32" y="193"/>
                      <a:pt x="24" y="454"/>
                    </a:cubicBezTo>
                    <a:cubicBezTo>
                      <a:pt x="1" y="727"/>
                      <a:pt x="274" y="1017"/>
                      <a:pt x="532" y="1017"/>
                    </a:cubicBezTo>
                    <a:cubicBezTo>
                      <a:pt x="767" y="1017"/>
                      <a:pt x="946" y="813"/>
                      <a:pt x="946" y="563"/>
                    </a:cubicBezTo>
                    <a:cubicBezTo>
                      <a:pt x="946" y="259"/>
                      <a:pt x="727" y="1"/>
                      <a:pt x="454" y="1"/>
                    </a:cubicBezTo>
                    <a:cubicBezTo>
                      <a:pt x="449" y="1"/>
                      <a:pt x="445" y="0"/>
                      <a:pt x="440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2" name="Google Shape;17712;p57"/>
              <p:cNvSpPr/>
              <p:nvPr/>
            </p:nvSpPr>
            <p:spPr>
              <a:xfrm>
                <a:off x="3030453" y="1215970"/>
                <a:ext cx="46047" cy="440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73" extrusionOk="0">
                    <a:moveTo>
                      <a:pt x="566" y="1"/>
                    </a:moveTo>
                    <a:cubicBezTo>
                      <a:pt x="364" y="1"/>
                      <a:pt x="224" y="146"/>
                      <a:pt x="117" y="318"/>
                    </a:cubicBezTo>
                    <a:cubicBezTo>
                      <a:pt x="0" y="513"/>
                      <a:pt x="94" y="825"/>
                      <a:pt x="297" y="919"/>
                    </a:cubicBezTo>
                    <a:cubicBezTo>
                      <a:pt x="372" y="955"/>
                      <a:pt x="449" y="972"/>
                      <a:pt x="524" y="972"/>
                    </a:cubicBezTo>
                    <a:cubicBezTo>
                      <a:pt x="725" y="972"/>
                      <a:pt x="909" y="850"/>
                      <a:pt x="977" y="646"/>
                    </a:cubicBezTo>
                    <a:cubicBezTo>
                      <a:pt x="1008" y="560"/>
                      <a:pt x="1016" y="466"/>
                      <a:pt x="1016" y="372"/>
                    </a:cubicBezTo>
                    <a:cubicBezTo>
                      <a:pt x="1016" y="114"/>
                      <a:pt x="914" y="13"/>
                      <a:pt x="625" y="5"/>
                    </a:cubicBezTo>
                    <a:cubicBezTo>
                      <a:pt x="605" y="2"/>
                      <a:pt x="585" y="1"/>
                      <a:pt x="566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3" name="Google Shape;17713;p57"/>
              <p:cNvSpPr/>
              <p:nvPr/>
            </p:nvSpPr>
            <p:spPr>
              <a:xfrm>
                <a:off x="3124901" y="1153353"/>
                <a:ext cx="44146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508" y="0"/>
                    </a:moveTo>
                    <a:cubicBezTo>
                      <a:pt x="418" y="0"/>
                      <a:pt x="318" y="38"/>
                      <a:pt x="212" y="114"/>
                    </a:cubicBezTo>
                    <a:cubicBezTo>
                      <a:pt x="63" y="224"/>
                      <a:pt x="1" y="489"/>
                      <a:pt x="55" y="661"/>
                    </a:cubicBezTo>
                    <a:cubicBezTo>
                      <a:pt x="102" y="810"/>
                      <a:pt x="274" y="927"/>
                      <a:pt x="446" y="935"/>
                    </a:cubicBezTo>
                    <a:cubicBezTo>
                      <a:pt x="453" y="935"/>
                      <a:pt x="460" y="935"/>
                      <a:pt x="467" y="935"/>
                    </a:cubicBezTo>
                    <a:cubicBezTo>
                      <a:pt x="775" y="935"/>
                      <a:pt x="974" y="592"/>
                      <a:pt x="837" y="286"/>
                    </a:cubicBezTo>
                    <a:cubicBezTo>
                      <a:pt x="765" y="95"/>
                      <a:pt x="649" y="0"/>
                      <a:pt x="508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4" name="Google Shape;17714;p57"/>
              <p:cNvSpPr/>
              <p:nvPr/>
            </p:nvSpPr>
            <p:spPr>
              <a:xfrm>
                <a:off x="3159222" y="1365972"/>
                <a:ext cx="36131" cy="2961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654" extrusionOk="0">
                    <a:moveTo>
                      <a:pt x="465" y="0"/>
                    </a:moveTo>
                    <a:cubicBezTo>
                      <a:pt x="376" y="0"/>
                      <a:pt x="299" y="53"/>
                      <a:pt x="235" y="122"/>
                    </a:cubicBezTo>
                    <a:cubicBezTo>
                      <a:pt x="173" y="169"/>
                      <a:pt x="118" y="224"/>
                      <a:pt x="79" y="287"/>
                    </a:cubicBezTo>
                    <a:cubicBezTo>
                      <a:pt x="1" y="404"/>
                      <a:pt x="63" y="576"/>
                      <a:pt x="196" y="630"/>
                    </a:cubicBezTo>
                    <a:cubicBezTo>
                      <a:pt x="259" y="646"/>
                      <a:pt x="313" y="646"/>
                      <a:pt x="360" y="654"/>
                    </a:cubicBezTo>
                    <a:cubicBezTo>
                      <a:pt x="423" y="646"/>
                      <a:pt x="469" y="646"/>
                      <a:pt x="516" y="638"/>
                    </a:cubicBezTo>
                    <a:cubicBezTo>
                      <a:pt x="657" y="591"/>
                      <a:pt x="751" y="490"/>
                      <a:pt x="782" y="341"/>
                    </a:cubicBezTo>
                    <a:cubicBezTo>
                      <a:pt x="798" y="240"/>
                      <a:pt x="696" y="83"/>
                      <a:pt x="563" y="21"/>
                    </a:cubicBezTo>
                    <a:cubicBezTo>
                      <a:pt x="529" y="7"/>
                      <a:pt x="496" y="0"/>
                      <a:pt x="465" y="0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15" name="Google Shape;17715;p57"/>
              <p:cNvSpPr/>
              <p:nvPr/>
            </p:nvSpPr>
            <p:spPr>
              <a:xfrm>
                <a:off x="3686746" y="1250426"/>
                <a:ext cx="29793" cy="29838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59" extrusionOk="0">
                    <a:moveTo>
                      <a:pt x="298" y="1"/>
                    </a:moveTo>
                    <a:cubicBezTo>
                      <a:pt x="129" y="1"/>
                      <a:pt x="23" y="123"/>
                      <a:pt x="9" y="315"/>
                    </a:cubicBezTo>
                    <a:cubicBezTo>
                      <a:pt x="1" y="526"/>
                      <a:pt x="134" y="643"/>
                      <a:pt x="376" y="658"/>
                    </a:cubicBezTo>
                    <a:cubicBezTo>
                      <a:pt x="380" y="659"/>
                      <a:pt x="383" y="659"/>
                      <a:pt x="387" y="659"/>
                    </a:cubicBezTo>
                    <a:cubicBezTo>
                      <a:pt x="509" y="659"/>
                      <a:pt x="642" y="537"/>
                      <a:pt x="650" y="408"/>
                    </a:cubicBezTo>
                    <a:cubicBezTo>
                      <a:pt x="657" y="221"/>
                      <a:pt x="493" y="25"/>
                      <a:pt x="329" y="2"/>
                    </a:cubicBezTo>
                    <a:cubicBezTo>
                      <a:pt x="319" y="1"/>
                      <a:pt x="308" y="1"/>
                      <a:pt x="298" y="1"/>
                    </a:cubicBezTo>
                    <a:close/>
                  </a:path>
                </a:pathLst>
              </a:custGeom>
              <a:solidFill>
                <a:srgbClr val="63C6E0">
                  <a:alpha val="29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16" name="Google Shape;17716;p57"/>
            <p:cNvSpPr/>
            <p:nvPr/>
          </p:nvSpPr>
          <p:spPr>
            <a:xfrm>
              <a:off x="2813226" y="1416048"/>
              <a:ext cx="1018653" cy="364620"/>
            </a:xfrm>
            <a:custGeom>
              <a:avLst/>
              <a:gdLst/>
              <a:ahLst/>
              <a:cxnLst/>
              <a:rect l="l" t="t" r="r" b="b"/>
              <a:pathLst>
                <a:path w="22498" h="8053" extrusionOk="0">
                  <a:moveTo>
                    <a:pt x="5127" y="1"/>
                  </a:moveTo>
                  <a:cubicBezTo>
                    <a:pt x="4755" y="1"/>
                    <a:pt x="4390" y="75"/>
                    <a:pt x="4032" y="150"/>
                  </a:cubicBezTo>
                  <a:cubicBezTo>
                    <a:pt x="3470" y="251"/>
                    <a:pt x="2938" y="431"/>
                    <a:pt x="2438" y="673"/>
                  </a:cubicBezTo>
                  <a:cubicBezTo>
                    <a:pt x="1657" y="1056"/>
                    <a:pt x="828" y="1361"/>
                    <a:pt x="188" y="1994"/>
                  </a:cubicBezTo>
                  <a:cubicBezTo>
                    <a:pt x="149" y="2041"/>
                    <a:pt x="86" y="2048"/>
                    <a:pt x="24" y="2072"/>
                  </a:cubicBezTo>
                  <a:cubicBezTo>
                    <a:pt x="16" y="2119"/>
                    <a:pt x="8" y="2158"/>
                    <a:pt x="0" y="2205"/>
                  </a:cubicBezTo>
                  <a:cubicBezTo>
                    <a:pt x="110" y="3549"/>
                    <a:pt x="664" y="4588"/>
                    <a:pt x="1907" y="5213"/>
                  </a:cubicBezTo>
                  <a:cubicBezTo>
                    <a:pt x="2454" y="5487"/>
                    <a:pt x="3032" y="5666"/>
                    <a:pt x="3626" y="5815"/>
                  </a:cubicBezTo>
                  <a:cubicBezTo>
                    <a:pt x="4908" y="6128"/>
                    <a:pt x="6205" y="6260"/>
                    <a:pt x="7502" y="6464"/>
                  </a:cubicBezTo>
                  <a:cubicBezTo>
                    <a:pt x="7877" y="6526"/>
                    <a:pt x="8260" y="6526"/>
                    <a:pt x="8612" y="6675"/>
                  </a:cubicBezTo>
                  <a:cubicBezTo>
                    <a:pt x="8549" y="6346"/>
                    <a:pt x="8479" y="6026"/>
                    <a:pt x="8424" y="5706"/>
                  </a:cubicBezTo>
                  <a:cubicBezTo>
                    <a:pt x="7815" y="5643"/>
                    <a:pt x="7221" y="5604"/>
                    <a:pt x="6619" y="5526"/>
                  </a:cubicBezTo>
                  <a:cubicBezTo>
                    <a:pt x="5744" y="5424"/>
                    <a:pt x="4884" y="5284"/>
                    <a:pt x="4056" y="5002"/>
                  </a:cubicBezTo>
                  <a:cubicBezTo>
                    <a:pt x="3438" y="4783"/>
                    <a:pt x="2884" y="4494"/>
                    <a:pt x="2376" y="4096"/>
                  </a:cubicBezTo>
                  <a:cubicBezTo>
                    <a:pt x="1969" y="3768"/>
                    <a:pt x="1696" y="3353"/>
                    <a:pt x="1540" y="2869"/>
                  </a:cubicBezTo>
                  <a:cubicBezTo>
                    <a:pt x="1383" y="2392"/>
                    <a:pt x="1540" y="2064"/>
                    <a:pt x="1907" y="1806"/>
                  </a:cubicBezTo>
                  <a:cubicBezTo>
                    <a:pt x="2126" y="1658"/>
                    <a:pt x="2376" y="1564"/>
                    <a:pt x="2641" y="1517"/>
                  </a:cubicBezTo>
                  <a:cubicBezTo>
                    <a:pt x="3461" y="1359"/>
                    <a:pt x="4274" y="1201"/>
                    <a:pt x="5110" y="1201"/>
                  </a:cubicBezTo>
                  <a:cubicBezTo>
                    <a:pt x="5183" y="1201"/>
                    <a:pt x="5256" y="1202"/>
                    <a:pt x="5330" y="1204"/>
                  </a:cubicBezTo>
                  <a:cubicBezTo>
                    <a:pt x="5494" y="1204"/>
                    <a:pt x="5666" y="1204"/>
                    <a:pt x="5837" y="1150"/>
                  </a:cubicBezTo>
                  <a:cubicBezTo>
                    <a:pt x="5886" y="1140"/>
                    <a:pt x="5937" y="1133"/>
                    <a:pt x="5986" y="1133"/>
                  </a:cubicBezTo>
                  <a:cubicBezTo>
                    <a:pt x="6016" y="1133"/>
                    <a:pt x="6045" y="1136"/>
                    <a:pt x="6072" y="1142"/>
                  </a:cubicBezTo>
                  <a:cubicBezTo>
                    <a:pt x="6264" y="1198"/>
                    <a:pt x="6463" y="1207"/>
                    <a:pt x="6664" y="1207"/>
                  </a:cubicBezTo>
                  <a:cubicBezTo>
                    <a:pt x="6773" y="1207"/>
                    <a:pt x="6884" y="1204"/>
                    <a:pt x="6994" y="1204"/>
                  </a:cubicBezTo>
                  <a:cubicBezTo>
                    <a:pt x="7643" y="1204"/>
                    <a:pt x="8268" y="1298"/>
                    <a:pt x="8901" y="1376"/>
                  </a:cubicBezTo>
                  <a:cubicBezTo>
                    <a:pt x="9565" y="1455"/>
                    <a:pt x="10229" y="1564"/>
                    <a:pt x="10886" y="1697"/>
                  </a:cubicBezTo>
                  <a:cubicBezTo>
                    <a:pt x="11956" y="1923"/>
                    <a:pt x="13035" y="2189"/>
                    <a:pt x="14105" y="2455"/>
                  </a:cubicBezTo>
                  <a:cubicBezTo>
                    <a:pt x="15379" y="2767"/>
                    <a:pt x="16645" y="3096"/>
                    <a:pt x="17919" y="3400"/>
                  </a:cubicBezTo>
                  <a:cubicBezTo>
                    <a:pt x="18419" y="3525"/>
                    <a:pt x="18911" y="3643"/>
                    <a:pt x="19403" y="3807"/>
                  </a:cubicBezTo>
                  <a:cubicBezTo>
                    <a:pt x="19872" y="3979"/>
                    <a:pt x="20279" y="4229"/>
                    <a:pt x="20607" y="4604"/>
                  </a:cubicBezTo>
                  <a:cubicBezTo>
                    <a:pt x="20958" y="5010"/>
                    <a:pt x="21123" y="5479"/>
                    <a:pt x="21091" y="6018"/>
                  </a:cubicBezTo>
                  <a:cubicBezTo>
                    <a:pt x="21083" y="6253"/>
                    <a:pt x="20982" y="6424"/>
                    <a:pt x="20786" y="6565"/>
                  </a:cubicBezTo>
                  <a:cubicBezTo>
                    <a:pt x="20474" y="6776"/>
                    <a:pt x="20146" y="6878"/>
                    <a:pt x="19786" y="6925"/>
                  </a:cubicBezTo>
                  <a:cubicBezTo>
                    <a:pt x="19150" y="7016"/>
                    <a:pt x="18513" y="7028"/>
                    <a:pt x="17880" y="7028"/>
                  </a:cubicBezTo>
                  <a:cubicBezTo>
                    <a:pt x="17642" y="7028"/>
                    <a:pt x="17405" y="7026"/>
                    <a:pt x="17168" y="7026"/>
                  </a:cubicBezTo>
                  <a:cubicBezTo>
                    <a:pt x="16559" y="7026"/>
                    <a:pt x="15965" y="6925"/>
                    <a:pt x="15355" y="6870"/>
                  </a:cubicBezTo>
                  <a:cubicBezTo>
                    <a:pt x="14863" y="6815"/>
                    <a:pt x="14371" y="6729"/>
                    <a:pt x="13886" y="6651"/>
                  </a:cubicBezTo>
                  <a:cubicBezTo>
                    <a:pt x="13535" y="6604"/>
                    <a:pt x="13183" y="6526"/>
                    <a:pt x="12831" y="6464"/>
                  </a:cubicBezTo>
                  <a:cubicBezTo>
                    <a:pt x="12683" y="6690"/>
                    <a:pt x="12636" y="6956"/>
                    <a:pt x="12558" y="7206"/>
                  </a:cubicBezTo>
                  <a:cubicBezTo>
                    <a:pt x="12870" y="7245"/>
                    <a:pt x="13167" y="7276"/>
                    <a:pt x="13480" y="7323"/>
                  </a:cubicBezTo>
                  <a:cubicBezTo>
                    <a:pt x="15082" y="7558"/>
                    <a:pt x="16676" y="7815"/>
                    <a:pt x="18286" y="8011"/>
                  </a:cubicBezTo>
                  <a:cubicBezTo>
                    <a:pt x="18523" y="8039"/>
                    <a:pt x="18759" y="8053"/>
                    <a:pt x="18992" y="8053"/>
                  </a:cubicBezTo>
                  <a:cubicBezTo>
                    <a:pt x="19350" y="8053"/>
                    <a:pt x="19705" y="8019"/>
                    <a:pt x="20060" y="7948"/>
                  </a:cubicBezTo>
                  <a:cubicBezTo>
                    <a:pt x="20701" y="7815"/>
                    <a:pt x="21271" y="7534"/>
                    <a:pt x="21693" y="7011"/>
                  </a:cubicBezTo>
                  <a:cubicBezTo>
                    <a:pt x="22154" y="6448"/>
                    <a:pt x="22443" y="5792"/>
                    <a:pt x="22498" y="5057"/>
                  </a:cubicBezTo>
                  <a:cubicBezTo>
                    <a:pt x="22388" y="5057"/>
                    <a:pt x="22334" y="4994"/>
                    <a:pt x="22302" y="4893"/>
                  </a:cubicBezTo>
                  <a:cubicBezTo>
                    <a:pt x="22185" y="4541"/>
                    <a:pt x="21990" y="4252"/>
                    <a:pt x="21677" y="4041"/>
                  </a:cubicBezTo>
                  <a:cubicBezTo>
                    <a:pt x="21521" y="3947"/>
                    <a:pt x="21365" y="3838"/>
                    <a:pt x="21201" y="3760"/>
                  </a:cubicBezTo>
                  <a:cubicBezTo>
                    <a:pt x="20685" y="3510"/>
                    <a:pt x="20177" y="3244"/>
                    <a:pt x="19638" y="3017"/>
                  </a:cubicBezTo>
                  <a:cubicBezTo>
                    <a:pt x="18809" y="2666"/>
                    <a:pt x="17965" y="2345"/>
                    <a:pt x="17122" y="2041"/>
                  </a:cubicBezTo>
                  <a:cubicBezTo>
                    <a:pt x="16582" y="1845"/>
                    <a:pt x="16012" y="1712"/>
                    <a:pt x="15465" y="1541"/>
                  </a:cubicBezTo>
                  <a:cubicBezTo>
                    <a:pt x="14613" y="1283"/>
                    <a:pt x="13746" y="1111"/>
                    <a:pt x="12878" y="939"/>
                  </a:cubicBezTo>
                  <a:cubicBezTo>
                    <a:pt x="12292" y="822"/>
                    <a:pt x="11698" y="697"/>
                    <a:pt x="11097" y="595"/>
                  </a:cubicBezTo>
                  <a:cubicBezTo>
                    <a:pt x="10534" y="501"/>
                    <a:pt x="9971" y="431"/>
                    <a:pt x="9409" y="290"/>
                  </a:cubicBezTo>
                  <a:cubicBezTo>
                    <a:pt x="9389" y="286"/>
                    <a:pt x="9368" y="286"/>
                    <a:pt x="9345" y="286"/>
                  </a:cubicBezTo>
                  <a:cubicBezTo>
                    <a:pt x="9323" y="286"/>
                    <a:pt x="9299" y="286"/>
                    <a:pt x="9276" y="282"/>
                  </a:cubicBezTo>
                  <a:cubicBezTo>
                    <a:pt x="8963" y="243"/>
                    <a:pt x="8651" y="212"/>
                    <a:pt x="8346" y="165"/>
                  </a:cubicBezTo>
                  <a:cubicBezTo>
                    <a:pt x="7807" y="83"/>
                    <a:pt x="7261" y="1"/>
                    <a:pt x="6708" y="1"/>
                  </a:cubicBezTo>
                  <a:cubicBezTo>
                    <a:pt x="6684" y="1"/>
                    <a:pt x="6659" y="1"/>
                    <a:pt x="6635" y="1"/>
                  </a:cubicBezTo>
                  <a:cubicBezTo>
                    <a:pt x="6355" y="6"/>
                    <a:pt x="6073" y="10"/>
                    <a:pt x="5792" y="10"/>
                  </a:cubicBezTo>
                  <a:cubicBezTo>
                    <a:pt x="5587" y="10"/>
                    <a:pt x="5383" y="8"/>
                    <a:pt x="5181" y="1"/>
                  </a:cubicBezTo>
                  <a:cubicBezTo>
                    <a:pt x="5163" y="1"/>
                    <a:pt x="5145" y="1"/>
                    <a:pt x="5127" y="1"/>
                  </a:cubicBezTo>
                  <a:close/>
                </a:path>
              </a:pathLst>
            </a:custGeom>
            <a:solidFill>
              <a:srgbClr val="272626">
                <a:alpha val="23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7" name="Google Shape;17717;p57"/>
            <p:cNvSpPr/>
            <p:nvPr/>
          </p:nvSpPr>
          <p:spPr>
            <a:xfrm>
              <a:off x="2875482" y="1467346"/>
              <a:ext cx="894140" cy="266911"/>
            </a:xfrm>
            <a:custGeom>
              <a:avLst/>
              <a:gdLst/>
              <a:ahLst/>
              <a:cxnLst/>
              <a:rect l="l" t="t" r="r" b="b"/>
              <a:pathLst>
                <a:path w="19748" h="5895" extrusionOk="0">
                  <a:moveTo>
                    <a:pt x="4597" y="0"/>
                  </a:moveTo>
                  <a:cubicBezTo>
                    <a:pt x="4547" y="0"/>
                    <a:pt x="4498" y="7"/>
                    <a:pt x="4454" y="17"/>
                  </a:cubicBezTo>
                  <a:cubicBezTo>
                    <a:pt x="4333" y="63"/>
                    <a:pt x="4203" y="75"/>
                    <a:pt x="4078" y="75"/>
                  </a:cubicBezTo>
                  <a:cubicBezTo>
                    <a:pt x="4033" y="75"/>
                    <a:pt x="3989" y="74"/>
                    <a:pt x="3947" y="71"/>
                  </a:cubicBezTo>
                  <a:cubicBezTo>
                    <a:pt x="3874" y="69"/>
                    <a:pt x="3801" y="68"/>
                    <a:pt x="3729" y="68"/>
                  </a:cubicBezTo>
                  <a:cubicBezTo>
                    <a:pt x="2897" y="68"/>
                    <a:pt x="2078" y="226"/>
                    <a:pt x="1258" y="384"/>
                  </a:cubicBezTo>
                  <a:cubicBezTo>
                    <a:pt x="1008" y="431"/>
                    <a:pt x="750" y="525"/>
                    <a:pt x="524" y="673"/>
                  </a:cubicBezTo>
                  <a:cubicBezTo>
                    <a:pt x="157" y="931"/>
                    <a:pt x="0" y="1259"/>
                    <a:pt x="157" y="1736"/>
                  </a:cubicBezTo>
                  <a:cubicBezTo>
                    <a:pt x="313" y="2220"/>
                    <a:pt x="586" y="2650"/>
                    <a:pt x="993" y="2963"/>
                  </a:cubicBezTo>
                  <a:cubicBezTo>
                    <a:pt x="1501" y="3361"/>
                    <a:pt x="2063" y="3650"/>
                    <a:pt x="2673" y="3869"/>
                  </a:cubicBezTo>
                  <a:cubicBezTo>
                    <a:pt x="3509" y="4158"/>
                    <a:pt x="4369" y="4291"/>
                    <a:pt x="5236" y="4393"/>
                  </a:cubicBezTo>
                  <a:cubicBezTo>
                    <a:pt x="5830" y="4463"/>
                    <a:pt x="6439" y="4510"/>
                    <a:pt x="7041" y="4573"/>
                  </a:cubicBezTo>
                  <a:cubicBezTo>
                    <a:pt x="7025" y="4229"/>
                    <a:pt x="6994" y="3901"/>
                    <a:pt x="6971" y="3557"/>
                  </a:cubicBezTo>
                  <a:cubicBezTo>
                    <a:pt x="6908" y="3558"/>
                    <a:pt x="6845" y="3558"/>
                    <a:pt x="6781" y="3558"/>
                  </a:cubicBezTo>
                  <a:cubicBezTo>
                    <a:pt x="6581" y="3558"/>
                    <a:pt x="6380" y="3554"/>
                    <a:pt x="6181" y="3554"/>
                  </a:cubicBezTo>
                  <a:cubicBezTo>
                    <a:pt x="6037" y="3554"/>
                    <a:pt x="5893" y="3556"/>
                    <a:pt x="5752" y="3565"/>
                  </a:cubicBezTo>
                  <a:cubicBezTo>
                    <a:pt x="5698" y="3567"/>
                    <a:pt x="5645" y="3568"/>
                    <a:pt x="5591" y="3568"/>
                  </a:cubicBezTo>
                  <a:cubicBezTo>
                    <a:pt x="5094" y="3568"/>
                    <a:pt x="4615" y="3472"/>
                    <a:pt x="4142" y="3338"/>
                  </a:cubicBezTo>
                  <a:cubicBezTo>
                    <a:pt x="4158" y="3236"/>
                    <a:pt x="4236" y="3213"/>
                    <a:pt x="4306" y="3205"/>
                  </a:cubicBezTo>
                  <a:cubicBezTo>
                    <a:pt x="4521" y="3161"/>
                    <a:pt x="4743" y="3095"/>
                    <a:pt x="4958" y="3095"/>
                  </a:cubicBezTo>
                  <a:cubicBezTo>
                    <a:pt x="4970" y="3095"/>
                    <a:pt x="4982" y="3095"/>
                    <a:pt x="4994" y="3096"/>
                  </a:cubicBezTo>
                  <a:cubicBezTo>
                    <a:pt x="5007" y="3096"/>
                    <a:pt x="5020" y="3096"/>
                    <a:pt x="5034" y="3096"/>
                  </a:cubicBezTo>
                  <a:cubicBezTo>
                    <a:pt x="5519" y="3096"/>
                    <a:pt x="6005" y="2978"/>
                    <a:pt x="6496" y="2978"/>
                  </a:cubicBezTo>
                  <a:cubicBezTo>
                    <a:pt x="6568" y="2978"/>
                    <a:pt x="6640" y="2980"/>
                    <a:pt x="6713" y="2986"/>
                  </a:cubicBezTo>
                  <a:cubicBezTo>
                    <a:pt x="6775" y="2986"/>
                    <a:pt x="6854" y="2978"/>
                    <a:pt x="6947" y="2932"/>
                  </a:cubicBezTo>
                  <a:cubicBezTo>
                    <a:pt x="6643" y="2853"/>
                    <a:pt x="6338" y="2767"/>
                    <a:pt x="6025" y="2705"/>
                  </a:cubicBezTo>
                  <a:cubicBezTo>
                    <a:pt x="5048" y="2533"/>
                    <a:pt x="4095" y="2260"/>
                    <a:pt x="3142" y="1947"/>
                  </a:cubicBezTo>
                  <a:cubicBezTo>
                    <a:pt x="2923" y="1877"/>
                    <a:pt x="2704" y="1791"/>
                    <a:pt x="2540" y="1611"/>
                  </a:cubicBezTo>
                  <a:cubicBezTo>
                    <a:pt x="2493" y="1556"/>
                    <a:pt x="2509" y="1455"/>
                    <a:pt x="2587" y="1423"/>
                  </a:cubicBezTo>
                  <a:cubicBezTo>
                    <a:pt x="2642" y="1406"/>
                    <a:pt x="2695" y="1400"/>
                    <a:pt x="2749" y="1400"/>
                  </a:cubicBezTo>
                  <a:cubicBezTo>
                    <a:pt x="2818" y="1400"/>
                    <a:pt x="2888" y="1410"/>
                    <a:pt x="2962" y="1423"/>
                  </a:cubicBezTo>
                  <a:cubicBezTo>
                    <a:pt x="3759" y="1619"/>
                    <a:pt x="4548" y="1853"/>
                    <a:pt x="5345" y="2088"/>
                  </a:cubicBezTo>
                  <a:cubicBezTo>
                    <a:pt x="5877" y="2260"/>
                    <a:pt x="6416" y="2400"/>
                    <a:pt x="6955" y="2572"/>
                  </a:cubicBezTo>
                  <a:cubicBezTo>
                    <a:pt x="7080" y="2611"/>
                    <a:pt x="7197" y="2611"/>
                    <a:pt x="7322" y="2611"/>
                  </a:cubicBezTo>
                  <a:cubicBezTo>
                    <a:pt x="7424" y="2517"/>
                    <a:pt x="7518" y="2424"/>
                    <a:pt x="7619" y="2338"/>
                  </a:cubicBezTo>
                  <a:cubicBezTo>
                    <a:pt x="7612" y="2275"/>
                    <a:pt x="7596" y="2205"/>
                    <a:pt x="7510" y="2174"/>
                  </a:cubicBezTo>
                  <a:cubicBezTo>
                    <a:pt x="7307" y="2095"/>
                    <a:pt x="7111" y="2009"/>
                    <a:pt x="6908" y="1939"/>
                  </a:cubicBezTo>
                  <a:cubicBezTo>
                    <a:pt x="6369" y="1759"/>
                    <a:pt x="5830" y="1541"/>
                    <a:pt x="5353" y="1220"/>
                  </a:cubicBezTo>
                  <a:cubicBezTo>
                    <a:pt x="5150" y="1080"/>
                    <a:pt x="5017" y="962"/>
                    <a:pt x="4845" y="673"/>
                  </a:cubicBezTo>
                  <a:cubicBezTo>
                    <a:pt x="4952" y="651"/>
                    <a:pt x="5056" y="639"/>
                    <a:pt x="5158" y="639"/>
                  </a:cubicBezTo>
                  <a:cubicBezTo>
                    <a:pt x="5345" y="639"/>
                    <a:pt x="5524" y="681"/>
                    <a:pt x="5697" y="783"/>
                  </a:cubicBezTo>
                  <a:cubicBezTo>
                    <a:pt x="6150" y="1056"/>
                    <a:pt x="6611" y="1306"/>
                    <a:pt x="7065" y="1580"/>
                  </a:cubicBezTo>
                  <a:cubicBezTo>
                    <a:pt x="7315" y="1728"/>
                    <a:pt x="7572" y="1884"/>
                    <a:pt x="7815" y="2049"/>
                  </a:cubicBezTo>
                  <a:cubicBezTo>
                    <a:pt x="7924" y="2119"/>
                    <a:pt x="8049" y="2134"/>
                    <a:pt x="8166" y="2158"/>
                  </a:cubicBezTo>
                  <a:cubicBezTo>
                    <a:pt x="8393" y="2158"/>
                    <a:pt x="8604" y="2150"/>
                    <a:pt x="8823" y="2150"/>
                  </a:cubicBezTo>
                  <a:cubicBezTo>
                    <a:pt x="8807" y="2049"/>
                    <a:pt x="8768" y="1970"/>
                    <a:pt x="8713" y="1892"/>
                  </a:cubicBezTo>
                  <a:cubicBezTo>
                    <a:pt x="8557" y="1666"/>
                    <a:pt x="8455" y="1423"/>
                    <a:pt x="8377" y="1173"/>
                  </a:cubicBezTo>
                  <a:cubicBezTo>
                    <a:pt x="8354" y="1064"/>
                    <a:pt x="8338" y="955"/>
                    <a:pt x="8362" y="845"/>
                  </a:cubicBezTo>
                  <a:cubicBezTo>
                    <a:pt x="8370" y="767"/>
                    <a:pt x="8416" y="704"/>
                    <a:pt x="8495" y="673"/>
                  </a:cubicBezTo>
                  <a:cubicBezTo>
                    <a:pt x="8523" y="661"/>
                    <a:pt x="8551" y="656"/>
                    <a:pt x="8578" y="656"/>
                  </a:cubicBezTo>
                  <a:cubicBezTo>
                    <a:pt x="8640" y="656"/>
                    <a:pt x="8698" y="684"/>
                    <a:pt x="8752" y="728"/>
                  </a:cubicBezTo>
                  <a:cubicBezTo>
                    <a:pt x="8838" y="798"/>
                    <a:pt x="8885" y="900"/>
                    <a:pt x="8917" y="1001"/>
                  </a:cubicBezTo>
                  <a:cubicBezTo>
                    <a:pt x="8995" y="1259"/>
                    <a:pt x="9096" y="1502"/>
                    <a:pt x="9174" y="1759"/>
                  </a:cubicBezTo>
                  <a:cubicBezTo>
                    <a:pt x="9221" y="1923"/>
                    <a:pt x="9292" y="2080"/>
                    <a:pt x="9378" y="2228"/>
                  </a:cubicBezTo>
                  <a:cubicBezTo>
                    <a:pt x="9534" y="2236"/>
                    <a:pt x="9690" y="2236"/>
                    <a:pt x="9846" y="2236"/>
                  </a:cubicBezTo>
                  <a:cubicBezTo>
                    <a:pt x="9854" y="2158"/>
                    <a:pt x="9846" y="2072"/>
                    <a:pt x="9886" y="2009"/>
                  </a:cubicBezTo>
                  <a:cubicBezTo>
                    <a:pt x="10034" y="1767"/>
                    <a:pt x="10190" y="1541"/>
                    <a:pt x="10323" y="1298"/>
                  </a:cubicBezTo>
                  <a:cubicBezTo>
                    <a:pt x="10401" y="1158"/>
                    <a:pt x="10518" y="1103"/>
                    <a:pt x="10659" y="1056"/>
                  </a:cubicBezTo>
                  <a:cubicBezTo>
                    <a:pt x="10667" y="1053"/>
                    <a:pt x="10674" y="1051"/>
                    <a:pt x="10682" y="1051"/>
                  </a:cubicBezTo>
                  <a:cubicBezTo>
                    <a:pt x="10733" y="1051"/>
                    <a:pt x="10790" y="1110"/>
                    <a:pt x="10776" y="1158"/>
                  </a:cubicBezTo>
                  <a:cubicBezTo>
                    <a:pt x="10753" y="1228"/>
                    <a:pt x="10722" y="1306"/>
                    <a:pt x="10698" y="1376"/>
                  </a:cubicBezTo>
                  <a:lnTo>
                    <a:pt x="10401" y="1963"/>
                  </a:lnTo>
                  <a:cubicBezTo>
                    <a:pt x="10347" y="2072"/>
                    <a:pt x="10307" y="2189"/>
                    <a:pt x="10323" y="2314"/>
                  </a:cubicBezTo>
                  <a:cubicBezTo>
                    <a:pt x="10386" y="2322"/>
                    <a:pt x="10440" y="2322"/>
                    <a:pt x="10503" y="2330"/>
                  </a:cubicBezTo>
                  <a:cubicBezTo>
                    <a:pt x="10521" y="2326"/>
                    <a:pt x="10539" y="2324"/>
                    <a:pt x="10556" y="2324"/>
                  </a:cubicBezTo>
                  <a:cubicBezTo>
                    <a:pt x="10610" y="2324"/>
                    <a:pt x="10656" y="2345"/>
                    <a:pt x="10698" y="2392"/>
                  </a:cubicBezTo>
                  <a:cubicBezTo>
                    <a:pt x="10753" y="2400"/>
                    <a:pt x="10823" y="2400"/>
                    <a:pt x="10878" y="2408"/>
                  </a:cubicBezTo>
                  <a:cubicBezTo>
                    <a:pt x="10878" y="2314"/>
                    <a:pt x="10917" y="2228"/>
                    <a:pt x="11011" y="2174"/>
                  </a:cubicBezTo>
                  <a:cubicBezTo>
                    <a:pt x="11347" y="2002"/>
                    <a:pt x="11683" y="1806"/>
                    <a:pt x="12066" y="1697"/>
                  </a:cubicBezTo>
                  <a:cubicBezTo>
                    <a:pt x="12093" y="1689"/>
                    <a:pt x="12124" y="1687"/>
                    <a:pt x="12156" y="1687"/>
                  </a:cubicBezTo>
                  <a:cubicBezTo>
                    <a:pt x="12187" y="1687"/>
                    <a:pt x="12218" y="1689"/>
                    <a:pt x="12245" y="1689"/>
                  </a:cubicBezTo>
                  <a:cubicBezTo>
                    <a:pt x="12308" y="1689"/>
                    <a:pt x="12355" y="1775"/>
                    <a:pt x="12324" y="1822"/>
                  </a:cubicBezTo>
                  <a:cubicBezTo>
                    <a:pt x="12300" y="1877"/>
                    <a:pt x="12261" y="1931"/>
                    <a:pt x="12222" y="1970"/>
                  </a:cubicBezTo>
                  <a:cubicBezTo>
                    <a:pt x="11995" y="2189"/>
                    <a:pt x="11792" y="2431"/>
                    <a:pt x="11534" y="2603"/>
                  </a:cubicBezTo>
                  <a:cubicBezTo>
                    <a:pt x="11464" y="2658"/>
                    <a:pt x="11441" y="2728"/>
                    <a:pt x="11425" y="2799"/>
                  </a:cubicBezTo>
                  <a:cubicBezTo>
                    <a:pt x="11456" y="2830"/>
                    <a:pt x="11495" y="2861"/>
                    <a:pt x="11527" y="2892"/>
                  </a:cubicBezTo>
                  <a:cubicBezTo>
                    <a:pt x="11753" y="2822"/>
                    <a:pt x="11988" y="2799"/>
                    <a:pt x="12222" y="2791"/>
                  </a:cubicBezTo>
                  <a:cubicBezTo>
                    <a:pt x="12530" y="2784"/>
                    <a:pt x="12838" y="2699"/>
                    <a:pt x="13151" y="2699"/>
                  </a:cubicBezTo>
                  <a:cubicBezTo>
                    <a:pt x="13195" y="2699"/>
                    <a:pt x="13240" y="2701"/>
                    <a:pt x="13285" y="2705"/>
                  </a:cubicBezTo>
                  <a:cubicBezTo>
                    <a:pt x="13472" y="2713"/>
                    <a:pt x="13652" y="2705"/>
                    <a:pt x="13840" y="2760"/>
                  </a:cubicBezTo>
                  <a:cubicBezTo>
                    <a:pt x="13980" y="2799"/>
                    <a:pt x="14121" y="2775"/>
                    <a:pt x="14262" y="2791"/>
                  </a:cubicBezTo>
                  <a:cubicBezTo>
                    <a:pt x="15004" y="2869"/>
                    <a:pt x="15739" y="3018"/>
                    <a:pt x="16442" y="3299"/>
                  </a:cubicBezTo>
                  <a:cubicBezTo>
                    <a:pt x="16309" y="3424"/>
                    <a:pt x="16176" y="3447"/>
                    <a:pt x="16028" y="3447"/>
                  </a:cubicBezTo>
                  <a:cubicBezTo>
                    <a:pt x="15728" y="3447"/>
                    <a:pt x="15424" y="3463"/>
                    <a:pt x="15119" y="3463"/>
                  </a:cubicBezTo>
                  <a:cubicBezTo>
                    <a:pt x="14890" y="3463"/>
                    <a:pt x="14661" y="3454"/>
                    <a:pt x="14434" y="3424"/>
                  </a:cubicBezTo>
                  <a:cubicBezTo>
                    <a:pt x="13847" y="3361"/>
                    <a:pt x="13254" y="3369"/>
                    <a:pt x="12667" y="3346"/>
                  </a:cubicBezTo>
                  <a:cubicBezTo>
                    <a:pt x="12419" y="3339"/>
                    <a:pt x="12171" y="3252"/>
                    <a:pt x="11918" y="3252"/>
                  </a:cubicBezTo>
                  <a:cubicBezTo>
                    <a:pt x="11877" y="3252"/>
                    <a:pt x="11834" y="3254"/>
                    <a:pt x="11792" y="3260"/>
                  </a:cubicBezTo>
                  <a:cubicBezTo>
                    <a:pt x="11800" y="3322"/>
                    <a:pt x="11816" y="3385"/>
                    <a:pt x="11831" y="3447"/>
                  </a:cubicBezTo>
                  <a:cubicBezTo>
                    <a:pt x="11870" y="3471"/>
                    <a:pt x="11894" y="3510"/>
                    <a:pt x="11894" y="3557"/>
                  </a:cubicBezTo>
                  <a:cubicBezTo>
                    <a:pt x="11952" y="3550"/>
                    <a:pt x="12011" y="3547"/>
                    <a:pt x="12068" y="3547"/>
                  </a:cubicBezTo>
                  <a:cubicBezTo>
                    <a:pt x="12226" y="3547"/>
                    <a:pt x="12382" y="3569"/>
                    <a:pt x="12542" y="3604"/>
                  </a:cubicBezTo>
                  <a:cubicBezTo>
                    <a:pt x="12792" y="3674"/>
                    <a:pt x="13058" y="3690"/>
                    <a:pt x="13324" y="3721"/>
                  </a:cubicBezTo>
                  <a:cubicBezTo>
                    <a:pt x="14113" y="3807"/>
                    <a:pt x="14887" y="3986"/>
                    <a:pt x="15660" y="4135"/>
                  </a:cubicBezTo>
                  <a:cubicBezTo>
                    <a:pt x="15856" y="4174"/>
                    <a:pt x="16051" y="4252"/>
                    <a:pt x="16231" y="4315"/>
                  </a:cubicBezTo>
                  <a:cubicBezTo>
                    <a:pt x="16293" y="4338"/>
                    <a:pt x="16340" y="4385"/>
                    <a:pt x="16387" y="4424"/>
                  </a:cubicBezTo>
                  <a:cubicBezTo>
                    <a:pt x="16450" y="4487"/>
                    <a:pt x="16504" y="4541"/>
                    <a:pt x="16465" y="4627"/>
                  </a:cubicBezTo>
                  <a:cubicBezTo>
                    <a:pt x="16430" y="4711"/>
                    <a:pt x="16376" y="4735"/>
                    <a:pt x="16304" y="4735"/>
                  </a:cubicBezTo>
                  <a:cubicBezTo>
                    <a:pt x="16281" y="4735"/>
                    <a:pt x="16257" y="4733"/>
                    <a:pt x="16231" y="4729"/>
                  </a:cubicBezTo>
                  <a:cubicBezTo>
                    <a:pt x="15363" y="4580"/>
                    <a:pt x="14496" y="4448"/>
                    <a:pt x="13629" y="4291"/>
                  </a:cubicBezTo>
                  <a:cubicBezTo>
                    <a:pt x="13214" y="4221"/>
                    <a:pt x="12808" y="4119"/>
                    <a:pt x="12394" y="4041"/>
                  </a:cubicBezTo>
                  <a:cubicBezTo>
                    <a:pt x="12230" y="4018"/>
                    <a:pt x="12050" y="4018"/>
                    <a:pt x="11886" y="3994"/>
                  </a:cubicBezTo>
                  <a:cubicBezTo>
                    <a:pt x="11831" y="4080"/>
                    <a:pt x="11831" y="4190"/>
                    <a:pt x="11839" y="4299"/>
                  </a:cubicBezTo>
                  <a:cubicBezTo>
                    <a:pt x="12285" y="4330"/>
                    <a:pt x="12621" y="4588"/>
                    <a:pt x="12964" y="4838"/>
                  </a:cubicBezTo>
                  <a:cubicBezTo>
                    <a:pt x="12558" y="4744"/>
                    <a:pt x="12160" y="4651"/>
                    <a:pt x="11800" y="4455"/>
                  </a:cubicBezTo>
                  <a:cubicBezTo>
                    <a:pt x="11644" y="4729"/>
                    <a:pt x="11527" y="5018"/>
                    <a:pt x="11448" y="5331"/>
                  </a:cubicBezTo>
                  <a:cubicBezTo>
                    <a:pt x="11800" y="5393"/>
                    <a:pt x="12152" y="5463"/>
                    <a:pt x="12503" y="5518"/>
                  </a:cubicBezTo>
                  <a:cubicBezTo>
                    <a:pt x="12988" y="5596"/>
                    <a:pt x="13480" y="5682"/>
                    <a:pt x="13980" y="5737"/>
                  </a:cubicBezTo>
                  <a:cubicBezTo>
                    <a:pt x="14574" y="5792"/>
                    <a:pt x="15176" y="5893"/>
                    <a:pt x="15785" y="5893"/>
                  </a:cubicBezTo>
                  <a:cubicBezTo>
                    <a:pt x="16024" y="5893"/>
                    <a:pt x="16263" y="5895"/>
                    <a:pt x="16501" y="5895"/>
                  </a:cubicBezTo>
                  <a:cubicBezTo>
                    <a:pt x="17137" y="5895"/>
                    <a:pt x="17772" y="5883"/>
                    <a:pt x="18403" y="5792"/>
                  </a:cubicBezTo>
                  <a:cubicBezTo>
                    <a:pt x="18763" y="5737"/>
                    <a:pt x="19107" y="5635"/>
                    <a:pt x="19411" y="5432"/>
                  </a:cubicBezTo>
                  <a:cubicBezTo>
                    <a:pt x="19607" y="5291"/>
                    <a:pt x="19700" y="5120"/>
                    <a:pt x="19708" y="4885"/>
                  </a:cubicBezTo>
                  <a:cubicBezTo>
                    <a:pt x="19747" y="4346"/>
                    <a:pt x="19575" y="3877"/>
                    <a:pt x="19224" y="3471"/>
                  </a:cubicBezTo>
                  <a:cubicBezTo>
                    <a:pt x="18888" y="3088"/>
                    <a:pt x="18489" y="2846"/>
                    <a:pt x="18020" y="2674"/>
                  </a:cubicBezTo>
                  <a:cubicBezTo>
                    <a:pt x="17536" y="2502"/>
                    <a:pt x="17036" y="2385"/>
                    <a:pt x="16536" y="2267"/>
                  </a:cubicBezTo>
                  <a:cubicBezTo>
                    <a:pt x="15270" y="1963"/>
                    <a:pt x="13996" y="1634"/>
                    <a:pt x="12730" y="1322"/>
                  </a:cubicBezTo>
                  <a:cubicBezTo>
                    <a:pt x="11659" y="1056"/>
                    <a:pt x="10589" y="790"/>
                    <a:pt x="9503" y="564"/>
                  </a:cubicBezTo>
                  <a:cubicBezTo>
                    <a:pt x="8846" y="431"/>
                    <a:pt x="8182" y="322"/>
                    <a:pt x="7518" y="243"/>
                  </a:cubicBezTo>
                  <a:cubicBezTo>
                    <a:pt x="6885" y="173"/>
                    <a:pt x="6260" y="79"/>
                    <a:pt x="5619" y="71"/>
                  </a:cubicBezTo>
                  <a:cubicBezTo>
                    <a:pt x="5511" y="71"/>
                    <a:pt x="5402" y="74"/>
                    <a:pt x="5292" y="74"/>
                  </a:cubicBezTo>
                  <a:cubicBezTo>
                    <a:pt x="5090" y="74"/>
                    <a:pt x="4886" y="65"/>
                    <a:pt x="4689" y="9"/>
                  </a:cubicBezTo>
                  <a:cubicBezTo>
                    <a:pt x="4659" y="3"/>
                    <a:pt x="4628" y="0"/>
                    <a:pt x="4597" y="0"/>
                  </a:cubicBezTo>
                  <a:close/>
                </a:path>
              </a:pathLst>
            </a:custGeom>
            <a:solidFill>
              <a:srgbClr val="272626">
                <a:alpha val="43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718" name="Google Shape;17718;p57"/>
          <p:cNvGrpSpPr/>
          <p:nvPr/>
        </p:nvGrpSpPr>
        <p:grpSpPr>
          <a:xfrm rot="5080180">
            <a:off x="211174" y="3912568"/>
            <a:ext cx="787667" cy="1050953"/>
            <a:chOff x="1133323" y="1478966"/>
            <a:chExt cx="787647" cy="1050927"/>
          </a:xfrm>
        </p:grpSpPr>
        <p:sp>
          <p:nvSpPr>
            <p:cNvPr id="17719" name="Google Shape;17719;p57"/>
            <p:cNvSpPr/>
            <p:nvPr/>
          </p:nvSpPr>
          <p:spPr>
            <a:xfrm>
              <a:off x="1263000" y="1757775"/>
              <a:ext cx="645300" cy="453650"/>
            </a:xfrm>
            <a:custGeom>
              <a:avLst/>
              <a:gdLst/>
              <a:ahLst/>
              <a:cxnLst/>
              <a:rect l="l" t="t" r="r" b="b"/>
              <a:pathLst>
                <a:path w="25812" h="18146" extrusionOk="0">
                  <a:moveTo>
                    <a:pt x="22151" y="0"/>
                  </a:moveTo>
                  <a:lnTo>
                    <a:pt x="24154" y="3035"/>
                  </a:lnTo>
                  <a:lnTo>
                    <a:pt x="25812" y="6977"/>
                  </a:lnTo>
                  <a:lnTo>
                    <a:pt x="24904" y="9730"/>
                  </a:lnTo>
                  <a:lnTo>
                    <a:pt x="22683" y="12452"/>
                  </a:lnTo>
                  <a:lnTo>
                    <a:pt x="20368" y="13985"/>
                  </a:lnTo>
                  <a:lnTo>
                    <a:pt x="18366" y="15393"/>
                  </a:lnTo>
                  <a:lnTo>
                    <a:pt x="12359" y="17458"/>
                  </a:lnTo>
                  <a:lnTo>
                    <a:pt x="2910" y="18146"/>
                  </a:lnTo>
                  <a:lnTo>
                    <a:pt x="251" y="16112"/>
                  </a:lnTo>
                  <a:lnTo>
                    <a:pt x="0" y="12984"/>
                  </a:lnTo>
                  <a:lnTo>
                    <a:pt x="1721" y="9261"/>
                  </a:lnTo>
                  <a:lnTo>
                    <a:pt x="11044" y="5381"/>
                  </a:lnTo>
                  <a:lnTo>
                    <a:pt x="19179" y="29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0" name="Google Shape;17720;p57"/>
            <p:cNvSpPr/>
            <p:nvPr/>
          </p:nvSpPr>
          <p:spPr>
            <a:xfrm>
              <a:off x="1162300" y="1478966"/>
              <a:ext cx="682241" cy="490582"/>
            </a:xfrm>
            <a:custGeom>
              <a:avLst/>
              <a:gdLst/>
              <a:ahLst/>
              <a:cxnLst/>
              <a:rect l="l" t="t" r="r" b="b"/>
              <a:pathLst>
                <a:path w="15068" h="10835" extrusionOk="0">
                  <a:moveTo>
                    <a:pt x="4812" y="690"/>
                  </a:moveTo>
                  <a:cubicBezTo>
                    <a:pt x="4823" y="690"/>
                    <a:pt x="4835" y="690"/>
                    <a:pt x="4846" y="691"/>
                  </a:cubicBezTo>
                  <a:cubicBezTo>
                    <a:pt x="5104" y="722"/>
                    <a:pt x="5268" y="926"/>
                    <a:pt x="5237" y="1176"/>
                  </a:cubicBezTo>
                  <a:cubicBezTo>
                    <a:pt x="5207" y="1377"/>
                    <a:pt x="5027" y="1536"/>
                    <a:pt x="4840" y="1536"/>
                  </a:cubicBezTo>
                  <a:cubicBezTo>
                    <a:pt x="4832" y="1536"/>
                    <a:pt x="4823" y="1536"/>
                    <a:pt x="4815" y="1535"/>
                  </a:cubicBezTo>
                  <a:cubicBezTo>
                    <a:pt x="4557" y="1512"/>
                    <a:pt x="4369" y="1332"/>
                    <a:pt x="4377" y="1097"/>
                  </a:cubicBezTo>
                  <a:cubicBezTo>
                    <a:pt x="4392" y="851"/>
                    <a:pt x="4571" y="690"/>
                    <a:pt x="4812" y="690"/>
                  </a:cubicBezTo>
                  <a:close/>
                  <a:moveTo>
                    <a:pt x="7045" y="706"/>
                  </a:moveTo>
                  <a:cubicBezTo>
                    <a:pt x="7316" y="706"/>
                    <a:pt x="7566" y="935"/>
                    <a:pt x="7573" y="1215"/>
                  </a:cubicBezTo>
                  <a:cubicBezTo>
                    <a:pt x="7581" y="1512"/>
                    <a:pt x="7386" y="1738"/>
                    <a:pt x="7104" y="1738"/>
                  </a:cubicBezTo>
                  <a:cubicBezTo>
                    <a:pt x="7098" y="1738"/>
                    <a:pt x="7092" y="1738"/>
                    <a:pt x="7086" y="1738"/>
                  </a:cubicBezTo>
                  <a:cubicBezTo>
                    <a:pt x="6751" y="1738"/>
                    <a:pt x="6487" y="1522"/>
                    <a:pt x="6479" y="1238"/>
                  </a:cubicBezTo>
                  <a:cubicBezTo>
                    <a:pt x="6463" y="972"/>
                    <a:pt x="6721" y="715"/>
                    <a:pt x="7018" y="707"/>
                  </a:cubicBezTo>
                  <a:cubicBezTo>
                    <a:pt x="7027" y="706"/>
                    <a:pt x="7036" y="706"/>
                    <a:pt x="7045" y="706"/>
                  </a:cubicBezTo>
                  <a:close/>
                  <a:moveTo>
                    <a:pt x="2911" y="1355"/>
                  </a:moveTo>
                  <a:cubicBezTo>
                    <a:pt x="2918" y="1355"/>
                    <a:pt x="2925" y="1355"/>
                    <a:pt x="2931" y="1355"/>
                  </a:cubicBezTo>
                  <a:cubicBezTo>
                    <a:pt x="3361" y="1371"/>
                    <a:pt x="3697" y="1660"/>
                    <a:pt x="3689" y="2035"/>
                  </a:cubicBezTo>
                  <a:cubicBezTo>
                    <a:pt x="3674" y="2410"/>
                    <a:pt x="3299" y="2754"/>
                    <a:pt x="2892" y="2754"/>
                  </a:cubicBezTo>
                  <a:cubicBezTo>
                    <a:pt x="2533" y="2746"/>
                    <a:pt x="2212" y="2395"/>
                    <a:pt x="2220" y="1996"/>
                  </a:cubicBezTo>
                  <a:cubicBezTo>
                    <a:pt x="2228" y="1596"/>
                    <a:pt x="2493" y="1355"/>
                    <a:pt x="2911" y="1355"/>
                  </a:cubicBezTo>
                  <a:close/>
                  <a:moveTo>
                    <a:pt x="930" y="2579"/>
                  </a:moveTo>
                  <a:cubicBezTo>
                    <a:pt x="945" y="2579"/>
                    <a:pt x="961" y="2580"/>
                    <a:pt x="978" y="2582"/>
                  </a:cubicBezTo>
                  <a:cubicBezTo>
                    <a:pt x="1157" y="2598"/>
                    <a:pt x="1282" y="2715"/>
                    <a:pt x="1275" y="2879"/>
                  </a:cubicBezTo>
                  <a:cubicBezTo>
                    <a:pt x="1275" y="3046"/>
                    <a:pt x="1134" y="3184"/>
                    <a:pt x="990" y="3184"/>
                  </a:cubicBezTo>
                  <a:cubicBezTo>
                    <a:pt x="986" y="3184"/>
                    <a:pt x="982" y="3184"/>
                    <a:pt x="978" y="3184"/>
                  </a:cubicBezTo>
                  <a:cubicBezTo>
                    <a:pt x="782" y="3168"/>
                    <a:pt x="642" y="3028"/>
                    <a:pt x="642" y="2863"/>
                  </a:cubicBezTo>
                  <a:cubicBezTo>
                    <a:pt x="642" y="2698"/>
                    <a:pt x="754" y="2579"/>
                    <a:pt x="930" y="2579"/>
                  </a:cubicBezTo>
                  <a:close/>
                  <a:moveTo>
                    <a:pt x="5541" y="1926"/>
                  </a:moveTo>
                  <a:cubicBezTo>
                    <a:pt x="5955" y="1934"/>
                    <a:pt x="6331" y="2293"/>
                    <a:pt x="6323" y="2637"/>
                  </a:cubicBezTo>
                  <a:cubicBezTo>
                    <a:pt x="6315" y="2973"/>
                    <a:pt x="5901" y="3325"/>
                    <a:pt x="5549" y="3325"/>
                  </a:cubicBezTo>
                  <a:cubicBezTo>
                    <a:pt x="5174" y="3325"/>
                    <a:pt x="4869" y="2996"/>
                    <a:pt x="4846" y="2598"/>
                  </a:cubicBezTo>
                  <a:cubicBezTo>
                    <a:pt x="4830" y="2199"/>
                    <a:pt x="5252" y="1926"/>
                    <a:pt x="5541" y="1926"/>
                  </a:cubicBezTo>
                  <a:close/>
                  <a:moveTo>
                    <a:pt x="9871" y="2684"/>
                  </a:moveTo>
                  <a:cubicBezTo>
                    <a:pt x="10105" y="2684"/>
                    <a:pt x="10316" y="2879"/>
                    <a:pt x="10339" y="3114"/>
                  </a:cubicBezTo>
                  <a:cubicBezTo>
                    <a:pt x="10355" y="3332"/>
                    <a:pt x="10175" y="3528"/>
                    <a:pt x="9925" y="3528"/>
                  </a:cubicBezTo>
                  <a:cubicBezTo>
                    <a:pt x="9644" y="3528"/>
                    <a:pt x="9449" y="3379"/>
                    <a:pt x="9441" y="3137"/>
                  </a:cubicBezTo>
                  <a:cubicBezTo>
                    <a:pt x="9425" y="2879"/>
                    <a:pt x="9613" y="2684"/>
                    <a:pt x="9871" y="2684"/>
                  </a:cubicBezTo>
                  <a:close/>
                  <a:moveTo>
                    <a:pt x="8037" y="2299"/>
                  </a:moveTo>
                  <a:cubicBezTo>
                    <a:pt x="8109" y="2299"/>
                    <a:pt x="8184" y="2310"/>
                    <a:pt x="8261" y="2332"/>
                  </a:cubicBezTo>
                  <a:cubicBezTo>
                    <a:pt x="8620" y="2449"/>
                    <a:pt x="8925" y="2817"/>
                    <a:pt x="8894" y="3215"/>
                  </a:cubicBezTo>
                  <a:cubicBezTo>
                    <a:pt x="8886" y="3575"/>
                    <a:pt x="8651" y="3879"/>
                    <a:pt x="8315" y="3965"/>
                  </a:cubicBezTo>
                  <a:cubicBezTo>
                    <a:pt x="8255" y="3980"/>
                    <a:pt x="8194" y="3987"/>
                    <a:pt x="8134" y="3987"/>
                  </a:cubicBezTo>
                  <a:cubicBezTo>
                    <a:pt x="7874" y="3987"/>
                    <a:pt x="7625" y="3853"/>
                    <a:pt x="7479" y="3606"/>
                  </a:cubicBezTo>
                  <a:cubicBezTo>
                    <a:pt x="7292" y="3301"/>
                    <a:pt x="7245" y="2996"/>
                    <a:pt x="7425" y="2676"/>
                  </a:cubicBezTo>
                  <a:cubicBezTo>
                    <a:pt x="7564" y="2433"/>
                    <a:pt x="7784" y="2299"/>
                    <a:pt x="8037" y="2299"/>
                  </a:cubicBezTo>
                  <a:close/>
                  <a:moveTo>
                    <a:pt x="1805" y="3636"/>
                  </a:moveTo>
                  <a:cubicBezTo>
                    <a:pt x="1813" y="3636"/>
                    <a:pt x="1821" y="3637"/>
                    <a:pt x="1829" y="3637"/>
                  </a:cubicBezTo>
                  <a:cubicBezTo>
                    <a:pt x="2095" y="3645"/>
                    <a:pt x="2384" y="3918"/>
                    <a:pt x="2400" y="4161"/>
                  </a:cubicBezTo>
                  <a:cubicBezTo>
                    <a:pt x="2415" y="4430"/>
                    <a:pt x="2149" y="4708"/>
                    <a:pt x="1887" y="4708"/>
                  </a:cubicBezTo>
                  <a:cubicBezTo>
                    <a:pt x="1884" y="4708"/>
                    <a:pt x="1880" y="4708"/>
                    <a:pt x="1876" y="4708"/>
                  </a:cubicBezTo>
                  <a:cubicBezTo>
                    <a:pt x="1540" y="4684"/>
                    <a:pt x="1290" y="4465"/>
                    <a:pt x="1290" y="4168"/>
                  </a:cubicBezTo>
                  <a:cubicBezTo>
                    <a:pt x="1290" y="3888"/>
                    <a:pt x="1533" y="3636"/>
                    <a:pt x="1805" y="3636"/>
                  </a:cubicBezTo>
                  <a:close/>
                  <a:moveTo>
                    <a:pt x="11410" y="3700"/>
                  </a:moveTo>
                  <a:cubicBezTo>
                    <a:pt x="11715" y="3700"/>
                    <a:pt x="11973" y="3965"/>
                    <a:pt x="11973" y="4262"/>
                  </a:cubicBezTo>
                  <a:cubicBezTo>
                    <a:pt x="11957" y="4497"/>
                    <a:pt x="11715" y="4731"/>
                    <a:pt x="11472" y="4731"/>
                  </a:cubicBezTo>
                  <a:cubicBezTo>
                    <a:pt x="11136" y="4731"/>
                    <a:pt x="10863" y="4497"/>
                    <a:pt x="10863" y="4208"/>
                  </a:cubicBezTo>
                  <a:cubicBezTo>
                    <a:pt x="10863" y="3926"/>
                    <a:pt x="11113" y="3700"/>
                    <a:pt x="11410" y="3700"/>
                  </a:cubicBezTo>
                  <a:close/>
                  <a:moveTo>
                    <a:pt x="4100" y="4017"/>
                  </a:moveTo>
                  <a:cubicBezTo>
                    <a:pt x="4314" y="4017"/>
                    <a:pt x="4528" y="4082"/>
                    <a:pt x="4736" y="4208"/>
                  </a:cubicBezTo>
                  <a:cubicBezTo>
                    <a:pt x="4908" y="4309"/>
                    <a:pt x="5041" y="4442"/>
                    <a:pt x="5143" y="4598"/>
                  </a:cubicBezTo>
                  <a:cubicBezTo>
                    <a:pt x="5276" y="4825"/>
                    <a:pt x="5323" y="5052"/>
                    <a:pt x="5237" y="5317"/>
                  </a:cubicBezTo>
                  <a:cubicBezTo>
                    <a:pt x="5050" y="5854"/>
                    <a:pt x="4565" y="6234"/>
                    <a:pt x="4046" y="6234"/>
                  </a:cubicBezTo>
                  <a:cubicBezTo>
                    <a:pt x="4021" y="6234"/>
                    <a:pt x="3996" y="6233"/>
                    <a:pt x="3971" y="6231"/>
                  </a:cubicBezTo>
                  <a:cubicBezTo>
                    <a:pt x="3377" y="6192"/>
                    <a:pt x="2916" y="5692"/>
                    <a:pt x="2955" y="5145"/>
                  </a:cubicBezTo>
                  <a:cubicBezTo>
                    <a:pt x="2931" y="4700"/>
                    <a:pt x="3166" y="4387"/>
                    <a:pt x="3541" y="4168"/>
                  </a:cubicBezTo>
                  <a:cubicBezTo>
                    <a:pt x="3726" y="4067"/>
                    <a:pt x="3914" y="4017"/>
                    <a:pt x="4100" y="4017"/>
                  </a:cubicBezTo>
                  <a:close/>
                  <a:moveTo>
                    <a:pt x="7409" y="4434"/>
                  </a:moveTo>
                  <a:cubicBezTo>
                    <a:pt x="7604" y="4434"/>
                    <a:pt x="7776" y="4497"/>
                    <a:pt x="7956" y="4583"/>
                  </a:cubicBezTo>
                  <a:cubicBezTo>
                    <a:pt x="8308" y="4778"/>
                    <a:pt x="8472" y="5091"/>
                    <a:pt x="8401" y="5473"/>
                  </a:cubicBezTo>
                  <a:cubicBezTo>
                    <a:pt x="8315" y="5927"/>
                    <a:pt x="8026" y="6255"/>
                    <a:pt x="7675" y="6278"/>
                  </a:cubicBezTo>
                  <a:cubicBezTo>
                    <a:pt x="7644" y="6281"/>
                    <a:pt x="7614" y="6282"/>
                    <a:pt x="7583" y="6282"/>
                  </a:cubicBezTo>
                  <a:cubicBezTo>
                    <a:pt x="7085" y="6282"/>
                    <a:pt x="6563" y="5983"/>
                    <a:pt x="6526" y="5380"/>
                  </a:cubicBezTo>
                  <a:cubicBezTo>
                    <a:pt x="6503" y="4864"/>
                    <a:pt x="6721" y="4614"/>
                    <a:pt x="7050" y="4497"/>
                  </a:cubicBezTo>
                  <a:cubicBezTo>
                    <a:pt x="7151" y="4458"/>
                    <a:pt x="7292" y="4458"/>
                    <a:pt x="7409" y="4434"/>
                  </a:cubicBezTo>
                  <a:close/>
                  <a:moveTo>
                    <a:pt x="10135" y="5312"/>
                  </a:moveTo>
                  <a:cubicBezTo>
                    <a:pt x="10523" y="5312"/>
                    <a:pt x="10848" y="5613"/>
                    <a:pt x="10855" y="6020"/>
                  </a:cubicBezTo>
                  <a:cubicBezTo>
                    <a:pt x="10863" y="6505"/>
                    <a:pt x="10488" y="6724"/>
                    <a:pt x="10128" y="6778"/>
                  </a:cubicBezTo>
                  <a:cubicBezTo>
                    <a:pt x="10077" y="6790"/>
                    <a:pt x="10025" y="6795"/>
                    <a:pt x="9974" y="6795"/>
                  </a:cubicBezTo>
                  <a:cubicBezTo>
                    <a:pt x="9815" y="6795"/>
                    <a:pt x="9659" y="6744"/>
                    <a:pt x="9511" y="6661"/>
                  </a:cubicBezTo>
                  <a:cubicBezTo>
                    <a:pt x="9136" y="6466"/>
                    <a:pt x="9066" y="6036"/>
                    <a:pt x="9339" y="5724"/>
                  </a:cubicBezTo>
                  <a:cubicBezTo>
                    <a:pt x="9511" y="5528"/>
                    <a:pt x="9706" y="5395"/>
                    <a:pt x="9956" y="5333"/>
                  </a:cubicBezTo>
                  <a:cubicBezTo>
                    <a:pt x="10017" y="5319"/>
                    <a:pt x="10077" y="5312"/>
                    <a:pt x="10135" y="5312"/>
                  </a:cubicBezTo>
                  <a:close/>
                  <a:moveTo>
                    <a:pt x="6189" y="6454"/>
                  </a:moveTo>
                  <a:cubicBezTo>
                    <a:pt x="6331" y="6454"/>
                    <a:pt x="6496" y="6604"/>
                    <a:pt x="6510" y="6747"/>
                  </a:cubicBezTo>
                  <a:cubicBezTo>
                    <a:pt x="6518" y="6888"/>
                    <a:pt x="6385" y="7044"/>
                    <a:pt x="6229" y="7060"/>
                  </a:cubicBezTo>
                  <a:cubicBezTo>
                    <a:pt x="6209" y="7063"/>
                    <a:pt x="6189" y="7065"/>
                    <a:pt x="6170" y="7065"/>
                  </a:cubicBezTo>
                  <a:cubicBezTo>
                    <a:pt x="6004" y="7065"/>
                    <a:pt x="5884" y="6947"/>
                    <a:pt x="5870" y="6778"/>
                  </a:cubicBezTo>
                  <a:cubicBezTo>
                    <a:pt x="5870" y="6614"/>
                    <a:pt x="5979" y="6489"/>
                    <a:pt x="6151" y="6458"/>
                  </a:cubicBezTo>
                  <a:cubicBezTo>
                    <a:pt x="6163" y="6455"/>
                    <a:pt x="6176" y="6454"/>
                    <a:pt x="6189" y="6454"/>
                  </a:cubicBezTo>
                  <a:close/>
                  <a:moveTo>
                    <a:pt x="1895" y="6349"/>
                  </a:moveTo>
                  <a:cubicBezTo>
                    <a:pt x="2306" y="6349"/>
                    <a:pt x="2767" y="6790"/>
                    <a:pt x="2775" y="7208"/>
                  </a:cubicBezTo>
                  <a:cubicBezTo>
                    <a:pt x="2791" y="7669"/>
                    <a:pt x="2447" y="8021"/>
                    <a:pt x="1994" y="8021"/>
                  </a:cubicBezTo>
                  <a:cubicBezTo>
                    <a:pt x="1989" y="8021"/>
                    <a:pt x="1984" y="8021"/>
                    <a:pt x="1979" y="8021"/>
                  </a:cubicBezTo>
                  <a:cubicBezTo>
                    <a:pt x="1510" y="8021"/>
                    <a:pt x="1181" y="7656"/>
                    <a:pt x="1197" y="7130"/>
                  </a:cubicBezTo>
                  <a:cubicBezTo>
                    <a:pt x="1197" y="6685"/>
                    <a:pt x="1486" y="6357"/>
                    <a:pt x="1884" y="6349"/>
                  </a:cubicBezTo>
                  <a:cubicBezTo>
                    <a:pt x="1888" y="6349"/>
                    <a:pt x="1891" y="6349"/>
                    <a:pt x="1895" y="6349"/>
                  </a:cubicBezTo>
                  <a:close/>
                  <a:moveTo>
                    <a:pt x="4669" y="7173"/>
                  </a:moveTo>
                  <a:cubicBezTo>
                    <a:pt x="5128" y="7173"/>
                    <a:pt x="5562" y="7645"/>
                    <a:pt x="5510" y="8068"/>
                  </a:cubicBezTo>
                  <a:cubicBezTo>
                    <a:pt x="5510" y="8466"/>
                    <a:pt x="5229" y="8795"/>
                    <a:pt x="4861" y="8849"/>
                  </a:cubicBezTo>
                  <a:cubicBezTo>
                    <a:pt x="4818" y="8857"/>
                    <a:pt x="4776" y="8860"/>
                    <a:pt x="4734" y="8860"/>
                  </a:cubicBezTo>
                  <a:cubicBezTo>
                    <a:pt x="4418" y="8860"/>
                    <a:pt x="4141" y="8659"/>
                    <a:pt x="4010" y="8341"/>
                  </a:cubicBezTo>
                  <a:cubicBezTo>
                    <a:pt x="3908" y="8099"/>
                    <a:pt x="3900" y="7865"/>
                    <a:pt x="4002" y="7622"/>
                  </a:cubicBezTo>
                  <a:cubicBezTo>
                    <a:pt x="4103" y="7349"/>
                    <a:pt x="4314" y="7208"/>
                    <a:pt x="4596" y="7177"/>
                  </a:cubicBezTo>
                  <a:cubicBezTo>
                    <a:pt x="4620" y="7174"/>
                    <a:pt x="4645" y="7173"/>
                    <a:pt x="4669" y="7173"/>
                  </a:cubicBezTo>
                  <a:close/>
                  <a:moveTo>
                    <a:pt x="5428" y="1"/>
                  </a:moveTo>
                  <a:cubicBezTo>
                    <a:pt x="5177" y="1"/>
                    <a:pt x="4924" y="14"/>
                    <a:pt x="4666" y="43"/>
                  </a:cubicBezTo>
                  <a:cubicBezTo>
                    <a:pt x="3439" y="175"/>
                    <a:pt x="2330" y="566"/>
                    <a:pt x="1361" y="1332"/>
                  </a:cubicBezTo>
                  <a:cubicBezTo>
                    <a:pt x="915" y="1684"/>
                    <a:pt x="524" y="2082"/>
                    <a:pt x="267" y="2590"/>
                  </a:cubicBezTo>
                  <a:cubicBezTo>
                    <a:pt x="368" y="2668"/>
                    <a:pt x="368" y="2785"/>
                    <a:pt x="337" y="2910"/>
                  </a:cubicBezTo>
                  <a:cubicBezTo>
                    <a:pt x="188" y="3442"/>
                    <a:pt x="181" y="3973"/>
                    <a:pt x="95" y="4512"/>
                  </a:cubicBezTo>
                  <a:cubicBezTo>
                    <a:pt x="32" y="4895"/>
                    <a:pt x="71" y="5286"/>
                    <a:pt x="79" y="5677"/>
                  </a:cubicBezTo>
                  <a:cubicBezTo>
                    <a:pt x="79" y="5708"/>
                    <a:pt x="126" y="5747"/>
                    <a:pt x="157" y="5786"/>
                  </a:cubicBezTo>
                  <a:cubicBezTo>
                    <a:pt x="220" y="5716"/>
                    <a:pt x="267" y="5630"/>
                    <a:pt x="345" y="5575"/>
                  </a:cubicBezTo>
                  <a:cubicBezTo>
                    <a:pt x="423" y="5522"/>
                    <a:pt x="508" y="5498"/>
                    <a:pt x="590" y="5498"/>
                  </a:cubicBezTo>
                  <a:cubicBezTo>
                    <a:pt x="808" y="5498"/>
                    <a:pt x="1005" y="5671"/>
                    <a:pt x="1017" y="5927"/>
                  </a:cubicBezTo>
                  <a:cubicBezTo>
                    <a:pt x="1040" y="6208"/>
                    <a:pt x="892" y="6349"/>
                    <a:pt x="617" y="6349"/>
                  </a:cubicBezTo>
                  <a:cubicBezTo>
                    <a:pt x="610" y="6349"/>
                    <a:pt x="602" y="6349"/>
                    <a:pt x="595" y="6349"/>
                  </a:cubicBezTo>
                  <a:cubicBezTo>
                    <a:pt x="384" y="6349"/>
                    <a:pt x="243" y="6239"/>
                    <a:pt x="149" y="6067"/>
                  </a:cubicBezTo>
                  <a:cubicBezTo>
                    <a:pt x="1" y="6333"/>
                    <a:pt x="79" y="6607"/>
                    <a:pt x="110" y="6880"/>
                  </a:cubicBezTo>
                  <a:cubicBezTo>
                    <a:pt x="157" y="7286"/>
                    <a:pt x="220" y="7708"/>
                    <a:pt x="267" y="8115"/>
                  </a:cubicBezTo>
                  <a:cubicBezTo>
                    <a:pt x="431" y="8146"/>
                    <a:pt x="540" y="8248"/>
                    <a:pt x="587" y="8404"/>
                  </a:cubicBezTo>
                  <a:cubicBezTo>
                    <a:pt x="650" y="8560"/>
                    <a:pt x="509" y="8646"/>
                    <a:pt x="439" y="8756"/>
                  </a:cubicBezTo>
                  <a:cubicBezTo>
                    <a:pt x="517" y="8990"/>
                    <a:pt x="587" y="9209"/>
                    <a:pt x="665" y="9443"/>
                  </a:cubicBezTo>
                  <a:cubicBezTo>
                    <a:pt x="704" y="9545"/>
                    <a:pt x="743" y="9654"/>
                    <a:pt x="845" y="9709"/>
                  </a:cubicBezTo>
                  <a:cubicBezTo>
                    <a:pt x="907" y="9654"/>
                    <a:pt x="986" y="9592"/>
                    <a:pt x="1056" y="9537"/>
                  </a:cubicBezTo>
                  <a:cubicBezTo>
                    <a:pt x="1275" y="9357"/>
                    <a:pt x="1517" y="9310"/>
                    <a:pt x="1790" y="9310"/>
                  </a:cubicBezTo>
                  <a:cubicBezTo>
                    <a:pt x="1793" y="9310"/>
                    <a:pt x="1796" y="9310"/>
                    <a:pt x="1799" y="9310"/>
                  </a:cubicBezTo>
                  <a:cubicBezTo>
                    <a:pt x="2156" y="9310"/>
                    <a:pt x="2570" y="9822"/>
                    <a:pt x="2376" y="10256"/>
                  </a:cubicBezTo>
                  <a:cubicBezTo>
                    <a:pt x="2306" y="10412"/>
                    <a:pt x="2197" y="10537"/>
                    <a:pt x="2056" y="10639"/>
                  </a:cubicBezTo>
                  <a:cubicBezTo>
                    <a:pt x="2064" y="10725"/>
                    <a:pt x="2095" y="10803"/>
                    <a:pt x="2181" y="10811"/>
                  </a:cubicBezTo>
                  <a:cubicBezTo>
                    <a:pt x="2316" y="10825"/>
                    <a:pt x="2451" y="10834"/>
                    <a:pt x="2584" y="10834"/>
                  </a:cubicBezTo>
                  <a:cubicBezTo>
                    <a:pt x="2954" y="10834"/>
                    <a:pt x="3315" y="10765"/>
                    <a:pt x="3642" y="10553"/>
                  </a:cubicBezTo>
                  <a:cubicBezTo>
                    <a:pt x="3556" y="10514"/>
                    <a:pt x="3471" y="10475"/>
                    <a:pt x="3400" y="10412"/>
                  </a:cubicBezTo>
                  <a:cubicBezTo>
                    <a:pt x="3252" y="10287"/>
                    <a:pt x="3220" y="10068"/>
                    <a:pt x="3314" y="9904"/>
                  </a:cubicBezTo>
                  <a:cubicBezTo>
                    <a:pt x="3406" y="9761"/>
                    <a:pt x="3535" y="9693"/>
                    <a:pt x="3694" y="9693"/>
                  </a:cubicBezTo>
                  <a:cubicBezTo>
                    <a:pt x="3725" y="9693"/>
                    <a:pt x="3757" y="9696"/>
                    <a:pt x="3791" y="9701"/>
                  </a:cubicBezTo>
                  <a:cubicBezTo>
                    <a:pt x="3986" y="9732"/>
                    <a:pt x="4088" y="9818"/>
                    <a:pt x="4127" y="10029"/>
                  </a:cubicBezTo>
                  <a:cubicBezTo>
                    <a:pt x="4135" y="10107"/>
                    <a:pt x="4135" y="10186"/>
                    <a:pt x="4135" y="10264"/>
                  </a:cubicBezTo>
                  <a:cubicBezTo>
                    <a:pt x="4153" y="10267"/>
                    <a:pt x="4170" y="10268"/>
                    <a:pt x="4187" y="10268"/>
                  </a:cubicBezTo>
                  <a:cubicBezTo>
                    <a:pt x="4295" y="10268"/>
                    <a:pt x="4384" y="10207"/>
                    <a:pt x="4479" y="10146"/>
                  </a:cubicBezTo>
                  <a:cubicBezTo>
                    <a:pt x="5104" y="9732"/>
                    <a:pt x="5729" y="9326"/>
                    <a:pt x="6346" y="8912"/>
                  </a:cubicBezTo>
                  <a:cubicBezTo>
                    <a:pt x="6542" y="8779"/>
                    <a:pt x="6745" y="8662"/>
                    <a:pt x="6956" y="8576"/>
                  </a:cubicBezTo>
                  <a:cubicBezTo>
                    <a:pt x="6932" y="8505"/>
                    <a:pt x="6901" y="8427"/>
                    <a:pt x="6870" y="8365"/>
                  </a:cubicBezTo>
                  <a:cubicBezTo>
                    <a:pt x="6792" y="8138"/>
                    <a:pt x="6854" y="7943"/>
                    <a:pt x="7026" y="7787"/>
                  </a:cubicBezTo>
                  <a:cubicBezTo>
                    <a:pt x="7123" y="7695"/>
                    <a:pt x="7230" y="7649"/>
                    <a:pt x="7350" y="7649"/>
                  </a:cubicBezTo>
                  <a:cubicBezTo>
                    <a:pt x="7434" y="7649"/>
                    <a:pt x="7523" y="7671"/>
                    <a:pt x="7620" y="7716"/>
                  </a:cubicBezTo>
                  <a:cubicBezTo>
                    <a:pt x="7729" y="7763"/>
                    <a:pt x="7808" y="7833"/>
                    <a:pt x="7870" y="7919"/>
                  </a:cubicBezTo>
                  <a:cubicBezTo>
                    <a:pt x="7894" y="7923"/>
                    <a:pt x="7918" y="7925"/>
                    <a:pt x="7941" y="7925"/>
                  </a:cubicBezTo>
                  <a:cubicBezTo>
                    <a:pt x="8111" y="7925"/>
                    <a:pt x="8249" y="7831"/>
                    <a:pt x="8394" y="7755"/>
                  </a:cubicBezTo>
                  <a:cubicBezTo>
                    <a:pt x="9222" y="7325"/>
                    <a:pt x="10082" y="6966"/>
                    <a:pt x="10972" y="6693"/>
                  </a:cubicBezTo>
                  <a:cubicBezTo>
                    <a:pt x="11254" y="6607"/>
                    <a:pt x="11527" y="6513"/>
                    <a:pt x="11816" y="6427"/>
                  </a:cubicBezTo>
                  <a:cubicBezTo>
                    <a:pt x="11816" y="6419"/>
                    <a:pt x="11824" y="6396"/>
                    <a:pt x="11832" y="6388"/>
                  </a:cubicBezTo>
                  <a:cubicBezTo>
                    <a:pt x="12020" y="6064"/>
                    <a:pt x="12299" y="5869"/>
                    <a:pt x="12652" y="5869"/>
                  </a:cubicBezTo>
                  <a:cubicBezTo>
                    <a:pt x="12828" y="5869"/>
                    <a:pt x="13021" y="5917"/>
                    <a:pt x="13231" y="6020"/>
                  </a:cubicBezTo>
                  <a:lnTo>
                    <a:pt x="13465" y="6161"/>
                  </a:lnTo>
                  <a:cubicBezTo>
                    <a:pt x="13989" y="6161"/>
                    <a:pt x="14528" y="6153"/>
                    <a:pt x="15067" y="6153"/>
                  </a:cubicBezTo>
                  <a:cubicBezTo>
                    <a:pt x="14880" y="5864"/>
                    <a:pt x="14645" y="5606"/>
                    <a:pt x="14419" y="5356"/>
                  </a:cubicBezTo>
                  <a:cubicBezTo>
                    <a:pt x="13746" y="4598"/>
                    <a:pt x="13028" y="3887"/>
                    <a:pt x="12270" y="3207"/>
                  </a:cubicBezTo>
                  <a:cubicBezTo>
                    <a:pt x="11449" y="2465"/>
                    <a:pt x="10582" y="1777"/>
                    <a:pt x="9613" y="1230"/>
                  </a:cubicBezTo>
                  <a:cubicBezTo>
                    <a:pt x="8301" y="481"/>
                    <a:pt x="6921" y="1"/>
                    <a:pt x="5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1" name="Google Shape;17721;p57"/>
            <p:cNvSpPr/>
            <p:nvPr/>
          </p:nvSpPr>
          <p:spPr>
            <a:xfrm>
              <a:off x="1133323" y="1596187"/>
              <a:ext cx="787647" cy="630716"/>
            </a:xfrm>
            <a:custGeom>
              <a:avLst/>
              <a:gdLst/>
              <a:ahLst/>
              <a:cxnLst/>
              <a:rect l="l" t="t" r="r" b="b"/>
              <a:pathLst>
                <a:path w="17396" h="13930" extrusionOk="0">
                  <a:moveTo>
                    <a:pt x="15412" y="4587"/>
                  </a:moveTo>
                  <a:cubicBezTo>
                    <a:pt x="15578" y="4587"/>
                    <a:pt x="15763" y="4729"/>
                    <a:pt x="15785" y="4893"/>
                  </a:cubicBezTo>
                  <a:cubicBezTo>
                    <a:pt x="15793" y="5033"/>
                    <a:pt x="15645" y="5198"/>
                    <a:pt x="15512" y="5205"/>
                  </a:cubicBezTo>
                  <a:cubicBezTo>
                    <a:pt x="15497" y="5208"/>
                    <a:pt x="15482" y="5210"/>
                    <a:pt x="15467" y="5210"/>
                  </a:cubicBezTo>
                  <a:cubicBezTo>
                    <a:pt x="15315" y="5210"/>
                    <a:pt x="15159" y="5074"/>
                    <a:pt x="15152" y="4932"/>
                  </a:cubicBezTo>
                  <a:cubicBezTo>
                    <a:pt x="15137" y="4744"/>
                    <a:pt x="15230" y="4611"/>
                    <a:pt x="15387" y="4588"/>
                  </a:cubicBezTo>
                  <a:cubicBezTo>
                    <a:pt x="15395" y="4587"/>
                    <a:pt x="15404" y="4587"/>
                    <a:pt x="15412" y="4587"/>
                  </a:cubicBezTo>
                  <a:close/>
                  <a:moveTo>
                    <a:pt x="10370" y="4768"/>
                  </a:moveTo>
                  <a:cubicBezTo>
                    <a:pt x="10682" y="4768"/>
                    <a:pt x="10901" y="5073"/>
                    <a:pt x="10784" y="5330"/>
                  </a:cubicBezTo>
                  <a:cubicBezTo>
                    <a:pt x="10715" y="5500"/>
                    <a:pt x="10565" y="5599"/>
                    <a:pt x="10408" y="5599"/>
                  </a:cubicBezTo>
                  <a:cubicBezTo>
                    <a:pt x="10369" y="5599"/>
                    <a:pt x="10330" y="5593"/>
                    <a:pt x="10292" y="5580"/>
                  </a:cubicBezTo>
                  <a:cubicBezTo>
                    <a:pt x="10034" y="5487"/>
                    <a:pt x="9885" y="5315"/>
                    <a:pt x="9901" y="5119"/>
                  </a:cubicBezTo>
                  <a:cubicBezTo>
                    <a:pt x="9924" y="4901"/>
                    <a:pt x="10120" y="4768"/>
                    <a:pt x="10370" y="4768"/>
                  </a:cubicBezTo>
                  <a:close/>
                  <a:moveTo>
                    <a:pt x="6757" y="6758"/>
                  </a:moveTo>
                  <a:cubicBezTo>
                    <a:pt x="6766" y="6758"/>
                    <a:pt x="6774" y="6759"/>
                    <a:pt x="6783" y="6760"/>
                  </a:cubicBezTo>
                  <a:cubicBezTo>
                    <a:pt x="6978" y="6776"/>
                    <a:pt x="7096" y="6909"/>
                    <a:pt x="7088" y="7089"/>
                  </a:cubicBezTo>
                  <a:cubicBezTo>
                    <a:pt x="7080" y="7276"/>
                    <a:pt x="6971" y="7386"/>
                    <a:pt x="6806" y="7386"/>
                  </a:cubicBezTo>
                  <a:cubicBezTo>
                    <a:pt x="6635" y="7386"/>
                    <a:pt x="6447" y="7221"/>
                    <a:pt x="6463" y="7081"/>
                  </a:cubicBezTo>
                  <a:cubicBezTo>
                    <a:pt x="6485" y="6920"/>
                    <a:pt x="6624" y="6758"/>
                    <a:pt x="6757" y="6758"/>
                  </a:cubicBezTo>
                  <a:close/>
                  <a:moveTo>
                    <a:pt x="2972" y="8714"/>
                  </a:moveTo>
                  <a:cubicBezTo>
                    <a:pt x="3140" y="8714"/>
                    <a:pt x="3301" y="8787"/>
                    <a:pt x="3454" y="8886"/>
                  </a:cubicBezTo>
                  <a:cubicBezTo>
                    <a:pt x="3642" y="9019"/>
                    <a:pt x="3759" y="9199"/>
                    <a:pt x="3798" y="9425"/>
                  </a:cubicBezTo>
                  <a:cubicBezTo>
                    <a:pt x="3871" y="9910"/>
                    <a:pt x="3521" y="10282"/>
                    <a:pt x="3073" y="10282"/>
                  </a:cubicBezTo>
                  <a:cubicBezTo>
                    <a:pt x="2994" y="10282"/>
                    <a:pt x="2912" y="10270"/>
                    <a:pt x="2829" y="10246"/>
                  </a:cubicBezTo>
                  <a:cubicBezTo>
                    <a:pt x="2665" y="10199"/>
                    <a:pt x="2516" y="10121"/>
                    <a:pt x="2399" y="9996"/>
                  </a:cubicBezTo>
                  <a:cubicBezTo>
                    <a:pt x="2227" y="9808"/>
                    <a:pt x="2204" y="9746"/>
                    <a:pt x="2204" y="9495"/>
                  </a:cubicBezTo>
                  <a:cubicBezTo>
                    <a:pt x="2188" y="9144"/>
                    <a:pt x="2423" y="8956"/>
                    <a:pt x="2673" y="8800"/>
                  </a:cubicBezTo>
                  <a:cubicBezTo>
                    <a:pt x="2774" y="8739"/>
                    <a:pt x="2874" y="8714"/>
                    <a:pt x="2972" y="8714"/>
                  </a:cubicBezTo>
                  <a:close/>
                  <a:moveTo>
                    <a:pt x="907" y="1"/>
                  </a:moveTo>
                  <a:cubicBezTo>
                    <a:pt x="680" y="345"/>
                    <a:pt x="539" y="712"/>
                    <a:pt x="430" y="1079"/>
                  </a:cubicBezTo>
                  <a:cubicBezTo>
                    <a:pt x="195" y="1861"/>
                    <a:pt x="117" y="2674"/>
                    <a:pt x="78" y="3486"/>
                  </a:cubicBezTo>
                  <a:cubicBezTo>
                    <a:pt x="0" y="5205"/>
                    <a:pt x="47" y="6917"/>
                    <a:pt x="352" y="8612"/>
                  </a:cubicBezTo>
                  <a:cubicBezTo>
                    <a:pt x="508" y="9519"/>
                    <a:pt x="711" y="10418"/>
                    <a:pt x="1102" y="11261"/>
                  </a:cubicBezTo>
                  <a:cubicBezTo>
                    <a:pt x="1477" y="12051"/>
                    <a:pt x="1993" y="12723"/>
                    <a:pt x="2735" y="13207"/>
                  </a:cubicBezTo>
                  <a:cubicBezTo>
                    <a:pt x="3438" y="13653"/>
                    <a:pt x="4212" y="13871"/>
                    <a:pt x="5033" y="13918"/>
                  </a:cubicBezTo>
                  <a:cubicBezTo>
                    <a:pt x="5163" y="13926"/>
                    <a:pt x="5293" y="13929"/>
                    <a:pt x="5423" y="13929"/>
                  </a:cubicBezTo>
                  <a:cubicBezTo>
                    <a:pt x="6119" y="13929"/>
                    <a:pt x="6809" y="13829"/>
                    <a:pt x="7494" y="13684"/>
                  </a:cubicBezTo>
                  <a:cubicBezTo>
                    <a:pt x="8237" y="13520"/>
                    <a:pt x="8979" y="13332"/>
                    <a:pt x="9721" y="13153"/>
                  </a:cubicBezTo>
                  <a:cubicBezTo>
                    <a:pt x="9768" y="13059"/>
                    <a:pt x="9862" y="12957"/>
                    <a:pt x="9698" y="12879"/>
                  </a:cubicBezTo>
                  <a:cubicBezTo>
                    <a:pt x="9291" y="12957"/>
                    <a:pt x="8869" y="13035"/>
                    <a:pt x="8455" y="13106"/>
                  </a:cubicBezTo>
                  <a:cubicBezTo>
                    <a:pt x="8002" y="13184"/>
                    <a:pt x="7541" y="13254"/>
                    <a:pt x="7072" y="13262"/>
                  </a:cubicBezTo>
                  <a:cubicBezTo>
                    <a:pt x="6996" y="13264"/>
                    <a:pt x="6921" y="13264"/>
                    <a:pt x="6846" y="13264"/>
                  </a:cubicBezTo>
                  <a:cubicBezTo>
                    <a:pt x="6713" y="13264"/>
                    <a:pt x="6581" y="13263"/>
                    <a:pt x="6449" y="13263"/>
                  </a:cubicBezTo>
                  <a:cubicBezTo>
                    <a:pt x="6329" y="13263"/>
                    <a:pt x="6209" y="13264"/>
                    <a:pt x="6088" y="13270"/>
                  </a:cubicBezTo>
                  <a:cubicBezTo>
                    <a:pt x="6043" y="13273"/>
                    <a:pt x="5998" y="13274"/>
                    <a:pt x="5954" y="13274"/>
                  </a:cubicBezTo>
                  <a:cubicBezTo>
                    <a:pt x="5666" y="13274"/>
                    <a:pt x="5390" y="13213"/>
                    <a:pt x="5119" y="13145"/>
                  </a:cubicBezTo>
                  <a:cubicBezTo>
                    <a:pt x="4665" y="13035"/>
                    <a:pt x="4290" y="12817"/>
                    <a:pt x="4017" y="12410"/>
                  </a:cubicBezTo>
                  <a:cubicBezTo>
                    <a:pt x="3689" y="11941"/>
                    <a:pt x="3649" y="11465"/>
                    <a:pt x="3884" y="10957"/>
                  </a:cubicBezTo>
                  <a:cubicBezTo>
                    <a:pt x="4017" y="10683"/>
                    <a:pt x="4181" y="10441"/>
                    <a:pt x="4376" y="10214"/>
                  </a:cubicBezTo>
                  <a:cubicBezTo>
                    <a:pt x="4806" y="9738"/>
                    <a:pt x="5306" y="9339"/>
                    <a:pt x="5837" y="8988"/>
                  </a:cubicBezTo>
                  <a:cubicBezTo>
                    <a:pt x="6541" y="8526"/>
                    <a:pt x="7268" y="8097"/>
                    <a:pt x="8026" y="7737"/>
                  </a:cubicBezTo>
                  <a:cubicBezTo>
                    <a:pt x="9112" y="7214"/>
                    <a:pt x="10245" y="6839"/>
                    <a:pt x="11425" y="6589"/>
                  </a:cubicBezTo>
                  <a:cubicBezTo>
                    <a:pt x="11909" y="6495"/>
                    <a:pt x="12386" y="6432"/>
                    <a:pt x="12855" y="6346"/>
                  </a:cubicBezTo>
                  <a:cubicBezTo>
                    <a:pt x="12929" y="6333"/>
                    <a:pt x="13008" y="6329"/>
                    <a:pt x="13089" y="6329"/>
                  </a:cubicBezTo>
                  <a:cubicBezTo>
                    <a:pt x="13165" y="6329"/>
                    <a:pt x="13242" y="6332"/>
                    <a:pt x="13319" y="6332"/>
                  </a:cubicBezTo>
                  <a:cubicBezTo>
                    <a:pt x="13349" y="6332"/>
                    <a:pt x="13380" y="6332"/>
                    <a:pt x="13410" y="6331"/>
                  </a:cubicBezTo>
                  <a:cubicBezTo>
                    <a:pt x="13467" y="6331"/>
                    <a:pt x="13525" y="6332"/>
                    <a:pt x="13583" y="6332"/>
                  </a:cubicBezTo>
                  <a:cubicBezTo>
                    <a:pt x="13712" y="6332"/>
                    <a:pt x="13840" y="6325"/>
                    <a:pt x="13964" y="6276"/>
                  </a:cubicBezTo>
                  <a:cubicBezTo>
                    <a:pt x="13996" y="6268"/>
                    <a:pt x="14027" y="6260"/>
                    <a:pt x="14058" y="6260"/>
                  </a:cubicBezTo>
                  <a:cubicBezTo>
                    <a:pt x="14558" y="6331"/>
                    <a:pt x="15090" y="6331"/>
                    <a:pt x="15535" y="6620"/>
                  </a:cubicBezTo>
                  <a:cubicBezTo>
                    <a:pt x="15887" y="6854"/>
                    <a:pt x="16145" y="7159"/>
                    <a:pt x="16238" y="7581"/>
                  </a:cubicBezTo>
                  <a:cubicBezTo>
                    <a:pt x="16278" y="7753"/>
                    <a:pt x="16293" y="7917"/>
                    <a:pt x="16238" y="8089"/>
                  </a:cubicBezTo>
                  <a:cubicBezTo>
                    <a:pt x="16153" y="8401"/>
                    <a:pt x="16035" y="8691"/>
                    <a:pt x="15848" y="8933"/>
                  </a:cubicBezTo>
                  <a:cubicBezTo>
                    <a:pt x="15527" y="9378"/>
                    <a:pt x="15176" y="9785"/>
                    <a:pt x="14738" y="10128"/>
                  </a:cubicBezTo>
                  <a:cubicBezTo>
                    <a:pt x="14418" y="10371"/>
                    <a:pt x="14121" y="10636"/>
                    <a:pt x="13793" y="10879"/>
                  </a:cubicBezTo>
                  <a:cubicBezTo>
                    <a:pt x="13527" y="11074"/>
                    <a:pt x="13261" y="11269"/>
                    <a:pt x="12972" y="11426"/>
                  </a:cubicBezTo>
                  <a:cubicBezTo>
                    <a:pt x="12870" y="11472"/>
                    <a:pt x="12792" y="11551"/>
                    <a:pt x="12706" y="11621"/>
                  </a:cubicBezTo>
                  <a:cubicBezTo>
                    <a:pt x="12730" y="11824"/>
                    <a:pt x="12769" y="12019"/>
                    <a:pt x="13011" y="12074"/>
                  </a:cubicBezTo>
                  <a:cubicBezTo>
                    <a:pt x="13886" y="11699"/>
                    <a:pt x="14699" y="11199"/>
                    <a:pt x="15434" y="10597"/>
                  </a:cubicBezTo>
                  <a:cubicBezTo>
                    <a:pt x="15973" y="10160"/>
                    <a:pt x="16442" y="9660"/>
                    <a:pt x="16778" y="9050"/>
                  </a:cubicBezTo>
                  <a:cubicBezTo>
                    <a:pt x="17200" y="8300"/>
                    <a:pt x="17395" y="7503"/>
                    <a:pt x="17247" y="6628"/>
                  </a:cubicBezTo>
                  <a:cubicBezTo>
                    <a:pt x="17043" y="5440"/>
                    <a:pt x="16481" y="4440"/>
                    <a:pt x="15715" y="3533"/>
                  </a:cubicBezTo>
                  <a:cubicBezTo>
                    <a:pt x="15191" y="3533"/>
                    <a:pt x="14652" y="3541"/>
                    <a:pt x="14113" y="3541"/>
                  </a:cubicBezTo>
                  <a:cubicBezTo>
                    <a:pt x="14371" y="3877"/>
                    <a:pt x="14386" y="4229"/>
                    <a:pt x="14230" y="4596"/>
                  </a:cubicBezTo>
                  <a:cubicBezTo>
                    <a:pt x="14097" y="4930"/>
                    <a:pt x="13798" y="5121"/>
                    <a:pt x="13465" y="5121"/>
                  </a:cubicBezTo>
                  <a:cubicBezTo>
                    <a:pt x="13408" y="5121"/>
                    <a:pt x="13351" y="5115"/>
                    <a:pt x="13292" y="5104"/>
                  </a:cubicBezTo>
                  <a:cubicBezTo>
                    <a:pt x="12753" y="5002"/>
                    <a:pt x="12441" y="4611"/>
                    <a:pt x="12441" y="4049"/>
                  </a:cubicBezTo>
                  <a:cubicBezTo>
                    <a:pt x="12441" y="3979"/>
                    <a:pt x="12456" y="3893"/>
                    <a:pt x="12456" y="3822"/>
                  </a:cubicBezTo>
                  <a:lnTo>
                    <a:pt x="12456" y="3822"/>
                  </a:lnTo>
                  <a:cubicBezTo>
                    <a:pt x="12167" y="3908"/>
                    <a:pt x="11894" y="3994"/>
                    <a:pt x="11612" y="4080"/>
                  </a:cubicBezTo>
                  <a:cubicBezTo>
                    <a:pt x="10722" y="4369"/>
                    <a:pt x="9862" y="4721"/>
                    <a:pt x="9034" y="5151"/>
                  </a:cubicBezTo>
                  <a:cubicBezTo>
                    <a:pt x="8881" y="5223"/>
                    <a:pt x="8728" y="5316"/>
                    <a:pt x="8550" y="5316"/>
                  </a:cubicBezTo>
                  <a:cubicBezTo>
                    <a:pt x="8537" y="5316"/>
                    <a:pt x="8524" y="5316"/>
                    <a:pt x="8510" y="5315"/>
                  </a:cubicBezTo>
                  <a:lnTo>
                    <a:pt x="8510" y="5315"/>
                  </a:lnTo>
                  <a:cubicBezTo>
                    <a:pt x="8526" y="5369"/>
                    <a:pt x="8565" y="5432"/>
                    <a:pt x="8573" y="5487"/>
                  </a:cubicBezTo>
                  <a:cubicBezTo>
                    <a:pt x="8635" y="5838"/>
                    <a:pt x="8440" y="6057"/>
                    <a:pt x="8096" y="6073"/>
                  </a:cubicBezTo>
                  <a:cubicBezTo>
                    <a:pt x="8080" y="6074"/>
                    <a:pt x="8065" y="6075"/>
                    <a:pt x="8051" y="6075"/>
                  </a:cubicBezTo>
                  <a:cubicBezTo>
                    <a:pt x="7885" y="6075"/>
                    <a:pt x="7754" y="6000"/>
                    <a:pt x="7596" y="5971"/>
                  </a:cubicBezTo>
                  <a:cubicBezTo>
                    <a:pt x="7385" y="6057"/>
                    <a:pt x="7182" y="6174"/>
                    <a:pt x="6986" y="6299"/>
                  </a:cubicBezTo>
                  <a:cubicBezTo>
                    <a:pt x="6361" y="6721"/>
                    <a:pt x="5736" y="7120"/>
                    <a:pt x="5119" y="7542"/>
                  </a:cubicBezTo>
                  <a:cubicBezTo>
                    <a:pt x="5022" y="7611"/>
                    <a:pt x="4937" y="7662"/>
                    <a:pt x="4822" y="7662"/>
                  </a:cubicBezTo>
                  <a:cubicBezTo>
                    <a:pt x="4807" y="7662"/>
                    <a:pt x="4791" y="7661"/>
                    <a:pt x="4775" y="7659"/>
                  </a:cubicBezTo>
                  <a:cubicBezTo>
                    <a:pt x="4689" y="7894"/>
                    <a:pt x="4493" y="7948"/>
                    <a:pt x="4275" y="7948"/>
                  </a:cubicBezTo>
                  <a:cubicBezTo>
                    <a:pt x="3944" y="8168"/>
                    <a:pt x="3584" y="8234"/>
                    <a:pt x="3209" y="8234"/>
                  </a:cubicBezTo>
                  <a:cubicBezTo>
                    <a:pt x="3079" y="8234"/>
                    <a:pt x="2947" y="8226"/>
                    <a:pt x="2813" y="8214"/>
                  </a:cubicBezTo>
                  <a:cubicBezTo>
                    <a:pt x="2727" y="8206"/>
                    <a:pt x="2696" y="8120"/>
                    <a:pt x="2688" y="8042"/>
                  </a:cubicBezTo>
                  <a:cubicBezTo>
                    <a:pt x="2535" y="8119"/>
                    <a:pt x="2371" y="8135"/>
                    <a:pt x="2208" y="8135"/>
                  </a:cubicBezTo>
                  <a:cubicBezTo>
                    <a:pt x="2123" y="8135"/>
                    <a:pt x="2037" y="8131"/>
                    <a:pt x="1954" y="8128"/>
                  </a:cubicBezTo>
                  <a:cubicBezTo>
                    <a:pt x="1852" y="8128"/>
                    <a:pt x="1774" y="8089"/>
                    <a:pt x="1696" y="8026"/>
                  </a:cubicBezTo>
                  <a:cubicBezTo>
                    <a:pt x="1344" y="7776"/>
                    <a:pt x="1297" y="7573"/>
                    <a:pt x="1477" y="7104"/>
                  </a:cubicBezTo>
                  <a:cubicBezTo>
                    <a:pt x="1368" y="7042"/>
                    <a:pt x="1336" y="6932"/>
                    <a:pt x="1297" y="6839"/>
                  </a:cubicBezTo>
                  <a:cubicBezTo>
                    <a:pt x="1219" y="6612"/>
                    <a:pt x="1149" y="6378"/>
                    <a:pt x="1071" y="6143"/>
                  </a:cubicBezTo>
                  <a:cubicBezTo>
                    <a:pt x="1047" y="6151"/>
                    <a:pt x="1016" y="6151"/>
                    <a:pt x="985" y="6151"/>
                  </a:cubicBezTo>
                  <a:cubicBezTo>
                    <a:pt x="735" y="6135"/>
                    <a:pt x="641" y="6073"/>
                    <a:pt x="625" y="5901"/>
                  </a:cubicBezTo>
                  <a:cubicBezTo>
                    <a:pt x="594" y="5698"/>
                    <a:pt x="641" y="5635"/>
                    <a:pt x="907" y="5510"/>
                  </a:cubicBezTo>
                  <a:cubicBezTo>
                    <a:pt x="844" y="5096"/>
                    <a:pt x="797" y="4682"/>
                    <a:pt x="750" y="4268"/>
                  </a:cubicBezTo>
                  <a:cubicBezTo>
                    <a:pt x="711" y="3994"/>
                    <a:pt x="633" y="3721"/>
                    <a:pt x="789" y="3455"/>
                  </a:cubicBezTo>
                  <a:cubicBezTo>
                    <a:pt x="789" y="3369"/>
                    <a:pt x="797" y="3275"/>
                    <a:pt x="797" y="3174"/>
                  </a:cubicBezTo>
                  <a:cubicBezTo>
                    <a:pt x="766" y="3142"/>
                    <a:pt x="719" y="3103"/>
                    <a:pt x="719" y="3064"/>
                  </a:cubicBezTo>
                  <a:cubicBezTo>
                    <a:pt x="719" y="2674"/>
                    <a:pt x="672" y="2283"/>
                    <a:pt x="735" y="1908"/>
                  </a:cubicBezTo>
                  <a:cubicBezTo>
                    <a:pt x="813" y="1369"/>
                    <a:pt x="821" y="829"/>
                    <a:pt x="977" y="306"/>
                  </a:cubicBezTo>
                  <a:cubicBezTo>
                    <a:pt x="1008" y="204"/>
                    <a:pt x="1008" y="79"/>
                    <a:pt x="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2" name="Google Shape;17722;p57"/>
            <p:cNvSpPr/>
            <p:nvPr/>
          </p:nvSpPr>
          <p:spPr>
            <a:xfrm>
              <a:off x="1476841" y="1994939"/>
              <a:ext cx="372996" cy="534954"/>
            </a:xfrm>
            <a:custGeom>
              <a:avLst/>
              <a:gdLst/>
              <a:ahLst/>
              <a:cxnLst/>
              <a:rect l="l" t="t" r="r" b="b"/>
              <a:pathLst>
                <a:path w="8238" h="11815" extrusionOk="0">
                  <a:moveTo>
                    <a:pt x="2810" y="450"/>
                  </a:moveTo>
                  <a:cubicBezTo>
                    <a:pt x="3096" y="450"/>
                    <a:pt x="3323" y="586"/>
                    <a:pt x="3486" y="806"/>
                  </a:cubicBezTo>
                  <a:cubicBezTo>
                    <a:pt x="3697" y="1079"/>
                    <a:pt x="3893" y="1353"/>
                    <a:pt x="4010" y="1681"/>
                  </a:cubicBezTo>
                  <a:cubicBezTo>
                    <a:pt x="4174" y="2150"/>
                    <a:pt x="4369" y="2611"/>
                    <a:pt x="4565" y="3072"/>
                  </a:cubicBezTo>
                  <a:cubicBezTo>
                    <a:pt x="4721" y="3431"/>
                    <a:pt x="4924" y="3767"/>
                    <a:pt x="5158" y="4080"/>
                  </a:cubicBezTo>
                  <a:cubicBezTo>
                    <a:pt x="5432" y="4455"/>
                    <a:pt x="5737" y="4807"/>
                    <a:pt x="6041" y="5174"/>
                  </a:cubicBezTo>
                  <a:cubicBezTo>
                    <a:pt x="6440" y="5651"/>
                    <a:pt x="6846" y="6119"/>
                    <a:pt x="7159" y="6666"/>
                  </a:cubicBezTo>
                  <a:cubicBezTo>
                    <a:pt x="7487" y="7213"/>
                    <a:pt x="7690" y="7792"/>
                    <a:pt x="7659" y="8464"/>
                  </a:cubicBezTo>
                  <a:cubicBezTo>
                    <a:pt x="7722" y="9128"/>
                    <a:pt x="7456" y="9691"/>
                    <a:pt x="6987" y="10159"/>
                  </a:cubicBezTo>
                  <a:cubicBezTo>
                    <a:pt x="6667" y="10480"/>
                    <a:pt x="6260" y="10714"/>
                    <a:pt x="5830" y="10863"/>
                  </a:cubicBezTo>
                  <a:cubicBezTo>
                    <a:pt x="5729" y="10894"/>
                    <a:pt x="5627" y="10933"/>
                    <a:pt x="5518" y="10964"/>
                  </a:cubicBezTo>
                  <a:cubicBezTo>
                    <a:pt x="5306" y="11031"/>
                    <a:pt x="5123" y="11060"/>
                    <a:pt x="4960" y="11060"/>
                  </a:cubicBezTo>
                  <a:cubicBezTo>
                    <a:pt x="4432" y="11060"/>
                    <a:pt x="4131" y="10745"/>
                    <a:pt x="3838" y="10339"/>
                  </a:cubicBezTo>
                  <a:cubicBezTo>
                    <a:pt x="3642" y="10074"/>
                    <a:pt x="3564" y="9753"/>
                    <a:pt x="3517" y="9417"/>
                  </a:cubicBezTo>
                  <a:cubicBezTo>
                    <a:pt x="3424" y="8792"/>
                    <a:pt x="3439" y="8175"/>
                    <a:pt x="3431" y="7549"/>
                  </a:cubicBezTo>
                  <a:cubicBezTo>
                    <a:pt x="3431" y="7268"/>
                    <a:pt x="3408" y="6995"/>
                    <a:pt x="3369" y="6713"/>
                  </a:cubicBezTo>
                  <a:cubicBezTo>
                    <a:pt x="3322" y="6346"/>
                    <a:pt x="3361" y="5963"/>
                    <a:pt x="3346" y="5588"/>
                  </a:cubicBezTo>
                  <a:cubicBezTo>
                    <a:pt x="3314" y="4963"/>
                    <a:pt x="3189" y="4361"/>
                    <a:pt x="2900" y="3791"/>
                  </a:cubicBezTo>
                  <a:cubicBezTo>
                    <a:pt x="2736" y="3463"/>
                    <a:pt x="2502" y="3197"/>
                    <a:pt x="2212" y="2986"/>
                  </a:cubicBezTo>
                  <a:cubicBezTo>
                    <a:pt x="1955" y="2798"/>
                    <a:pt x="1689" y="2634"/>
                    <a:pt x="1478" y="2408"/>
                  </a:cubicBezTo>
                  <a:cubicBezTo>
                    <a:pt x="1361" y="2290"/>
                    <a:pt x="1282" y="2165"/>
                    <a:pt x="1204" y="2025"/>
                  </a:cubicBezTo>
                  <a:cubicBezTo>
                    <a:pt x="1048" y="1782"/>
                    <a:pt x="1087" y="1525"/>
                    <a:pt x="1236" y="1321"/>
                  </a:cubicBezTo>
                  <a:cubicBezTo>
                    <a:pt x="1595" y="821"/>
                    <a:pt x="2080" y="509"/>
                    <a:pt x="2720" y="454"/>
                  </a:cubicBezTo>
                  <a:cubicBezTo>
                    <a:pt x="2751" y="451"/>
                    <a:pt x="2781" y="450"/>
                    <a:pt x="2810" y="450"/>
                  </a:cubicBezTo>
                  <a:close/>
                  <a:moveTo>
                    <a:pt x="2653" y="1"/>
                  </a:moveTo>
                  <a:cubicBezTo>
                    <a:pt x="2531" y="1"/>
                    <a:pt x="2405" y="11"/>
                    <a:pt x="2275" y="32"/>
                  </a:cubicBezTo>
                  <a:cubicBezTo>
                    <a:pt x="1493" y="149"/>
                    <a:pt x="900" y="579"/>
                    <a:pt x="423" y="1189"/>
                  </a:cubicBezTo>
                  <a:cubicBezTo>
                    <a:pt x="399" y="1212"/>
                    <a:pt x="392" y="1235"/>
                    <a:pt x="376" y="1267"/>
                  </a:cubicBezTo>
                  <a:cubicBezTo>
                    <a:pt x="1" y="1837"/>
                    <a:pt x="103" y="2283"/>
                    <a:pt x="704" y="2611"/>
                  </a:cubicBezTo>
                  <a:cubicBezTo>
                    <a:pt x="1275" y="2923"/>
                    <a:pt x="1712" y="3345"/>
                    <a:pt x="2033" y="3892"/>
                  </a:cubicBezTo>
                  <a:cubicBezTo>
                    <a:pt x="2072" y="3963"/>
                    <a:pt x="2111" y="4025"/>
                    <a:pt x="2103" y="4103"/>
                  </a:cubicBezTo>
                  <a:cubicBezTo>
                    <a:pt x="2267" y="4181"/>
                    <a:pt x="2173" y="4283"/>
                    <a:pt x="2119" y="4377"/>
                  </a:cubicBezTo>
                  <a:cubicBezTo>
                    <a:pt x="2220" y="4400"/>
                    <a:pt x="2298" y="4432"/>
                    <a:pt x="2306" y="4549"/>
                  </a:cubicBezTo>
                  <a:cubicBezTo>
                    <a:pt x="2353" y="4713"/>
                    <a:pt x="2416" y="4869"/>
                    <a:pt x="2462" y="5033"/>
                  </a:cubicBezTo>
                  <a:cubicBezTo>
                    <a:pt x="2650" y="5697"/>
                    <a:pt x="2720" y="6385"/>
                    <a:pt x="2736" y="7065"/>
                  </a:cubicBezTo>
                  <a:cubicBezTo>
                    <a:pt x="2759" y="7846"/>
                    <a:pt x="2806" y="8620"/>
                    <a:pt x="2931" y="9394"/>
                  </a:cubicBezTo>
                  <a:cubicBezTo>
                    <a:pt x="3002" y="9823"/>
                    <a:pt x="3127" y="10238"/>
                    <a:pt x="3306" y="10644"/>
                  </a:cubicBezTo>
                  <a:cubicBezTo>
                    <a:pt x="3439" y="10957"/>
                    <a:pt x="3635" y="11238"/>
                    <a:pt x="3908" y="11449"/>
                  </a:cubicBezTo>
                  <a:cubicBezTo>
                    <a:pt x="4239" y="11714"/>
                    <a:pt x="4611" y="11815"/>
                    <a:pt x="4995" y="11815"/>
                  </a:cubicBezTo>
                  <a:cubicBezTo>
                    <a:pt x="5165" y="11815"/>
                    <a:pt x="5338" y="11795"/>
                    <a:pt x="5510" y="11761"/>
                  </a:cubicBezTo>
                  <a:cubicBezTo>
                    <a:pt x="6213" y="11629"/>
                    <a:pt x="6784" y="11253"/>
                    <a:pt x="7261" y="10738"/>
                  </a:cubicBezTo>
                  <a:cubicBezTo>
                    <a:pt x="8011" y="9941"/>
                    <a:pt x="8237" y="8979"/>
                    <a:pt x="8058" y="7925"/>
                  </a:cubicBezTo>
                  <a:cubicBezTo>
                    <a:pt x="7964" y="7338"/>
                    <a:pt x="7729" y="6791"/>
                    <a:pt x="7417" y="6284"/>
                  </a:cubicBezTo>
                  <a:cubicBezTo>
                    <a:pt x="7175" y="5885"/>
                    <a:pt x="6909" y="5502"/>
                    <a:pt x="6628" y="5135"/>
                  </a:cubicBezTo>
                  <a:cubicBezTo>
                    <a:pt x="6252" y="4635"/>
                    <a:pt x="5885" y="4135"/>
                    <a:pt x="5502" y="3634"/>
                  </a:cubicBezTo>
                  <a:cubicBezTo>
                    <a:pt x="5424" y="3533"/>
                    <a:pt x="5354" y="3431"/>
                    <a:pt x="5393" y="3298"/>
                  </a:cubicBezTo>
                  <a:cubicBezTo>
                    <a:pt x="5151" y="3236"/>
                    <a:pt x="5119" y="3048"/>
                    <a:pt x="5088" y="2845"/>
                  </a:cubicBezTo>
                  <a:cubicBezTo>
                    <a:pt x="4877" y="2697"/>
                    <a:pt x="4838" y="2454"/>
                    <a:pt x="4736" y="2251"/>
                  </a:cubicBezTo>
                  <a:cubicBezTo>
                    <a:pt x="4604" y="1939"/>
                    <a:pt x="4486" y="1618"/>
                    <a:pt x="4346" y="1306"/>
                  </a:cubicBezTo>
                  <a:cubicBezTo>
                    <a:pt x="4268" y="1118"/>
                    <a:pt x="4166" y="939"/>
                    <a:pt x="4057" y="774"/>
                  </a:cubicBezTo>
                  <a:cubicBezTo>
                    <a:pt x="3709" y="234"/>
                    <a:pt x="3224" y="1"/>
                    <a:pt x="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3" name="Google Shape;17723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24" name="Google Shape;17724;p57"/>
            <p:cNvGrpSpPr/>
            <p:nvPr/>
          </p:nvGrpSpPr>
          <p:grpSpPr>
            <a:xfrm>
              <a:off x="1160217" y="1510206"/>
              <a:ext cx="688213" cy="552015"/>
              <a:chOff x="1160217" y="1510206"/>
              <a:chExt cx="688213" cy="552015"/>
            </a:xfrm>
          </p:grpSpPr>
          <p:sp>
            <p:nvSpPr>
              <p:cNvPr id="17725" name="Google Shape;17725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6" name="Google Shape;17726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7" name="Google Shape;17727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8" name="Google Shape;17728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29" name="Google Shape;17729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0" name="Google Shape;17730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1" name="Google Shape;17731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2" name="Google Shape;17732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3" name="Google Shape;17733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4" name="Google Shape;17734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5" name="Google Shape;17735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6" name="Google Shape;17736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7" name="Google Shape;17737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8" name="Google Shape;17738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39" name="Google Shape;17739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0" name="Google Shape;17740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1" name="Google Shape;17741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2" name="Google Shape;17742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3" name="Google Shape;17743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4" name="Google Shape;17744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5" name="Google Shape;17745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6" name="Google Shape;17746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7" name="Google Shape;17747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8" name="Google Shape;17748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49" name="Google Shape;17749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50" name="Google Shape;17750;p57"/>
            <p:cNvSpPr/>
            <p:nvPr/>
          </p:nvSpPr>
          <p:spPr>
            <a:xfrm>
              <a:off x="1523567" y="2015268"/>
              <a:ext cx="302906" cy="480440"/>
            </a:xfrm>
            <a:custGeom>
              <a:avLst/>
              <a:gdLst/>
              <a:ahLst/>
              <a:cxnLst/>
              <a:rect l="l" t="t" r="r" b="b"/>
              <a:pathLst>
                <a:path w="6690" h="10611" extrusionOk="0">
                  <a:moveTo>
                    <a:pt x="5254" y="5915"/>
                  </a:moveTo>
                  <a:cubicBezTo>
                    <a:pt x="5281" y="5915"/>
                    <a:pt x="5309" y="5917"/>
                    <a:pt x="5338" y="5920"/>
                  </a:cubicBezTo>
                  <a:cubicBezTo>
                    <a:pt x="5416" y="5928"/>
                    <a:pt x="5486" y="5960"/>
                    <a:pt x="5533" y="6030"/>
                  </a:cubicBezTo>
                  <a:cubicBezTo>
                    <a:pt x="5682" y="6233"/>
                    <a:pt x="5791" y="6452"/>
                    <a:pt x="5775" y="6710"/>
                  </a:cubicBezTo>
                  <a:cubicBezTo>
                    <a:pt x="5768" y="6971"/>
                    <a:pt x="5615" y="7130"/>
                    <a:pt x="5373" y="7130"/>
                  </a:cubicBezTo>
                  <a:cubicBezTo>
                    <a:pt x="5346" y="7130"/>
                    <a:pt x="5319" y="7128"/>
                    <a:pt x="5291" y="7124"/>
                  </a:cubicBezTo>
                  <a:cubicBezTo>
                    <a:pt x="4947" y="7085"/>
                    <a:pt x="4838" y="6929"/>
                    <a:pt x="4838" y="6507"/>
                  </a:cubicBezTo>
                  <a:cubicBezTo>
                    <a:pt x="4838" y="6452"/>
                    <a:pt x="4830" y="6389"/>
                    <a:pt x="4838" y="6319"/>
                  </a:cubicBezTo>
                  <a:cubicBezTo>
                    <a:pt x="4859" y="6066"/>
                    <a:pt x="5018" y="5915"/>
                    <a:pt x="5254" y="5915"/>
                  </a:cubicBezTo>
                  <a:close/>
                  <a:moveTo>
                    <a:pt x="4845" y="7514"/>
                  </a:moveTo>
                  <a:cubicBezTo>
                    <a:pt x="4855" y="7514"/>
                    <a:pt x="4866" y="7514"/>
                    <a:pt x="4877" y="7515"/>
                  </a:cubicBezTo>
                  <a:cubicBezTo>
                    <a:pt x="4889" y="7514"/>
                    <a:pt x="4901" y="7514"/>
                    <a:pt x="4914" y="7514"/>
                  </a:cubicBezTo>
                  <a:cubicBezTo>
                    <a:pt x="5342" y="7514"/>
                    <a:pt x="5690" y="7647"/>
                    <a:pt x="6002" y="7898"/>
                  </a:cubicBezTo>
                  <a:cubicBezTo>
                    <a:pt x="6385" y="8187"/>
                    <a:pt x="6361" y="8804"/>
                    <a:pt x="5986" y="9109"/>
                  </a:cubicBezTo>
                  <a:cubicBezTo>
                    <a:pt x="5635" y="9390"/>
                    <a:pt x="5213" y="9523"/>
                    <a:pt x="4783" y="9546"/>
                  </a:cubicBezTo>
                  <a:cubicBezTo>
                    <a:pt x="4755" y="9548"/>
                    <a:pt x="4728" y="9548"/>
                    <a:pt x="4700" y="9548"/>
                  </a:cubicBezTo>
                  <a:cubicBezTo>
                    <a:pt x="4374" y="9548"/>
                    <a:pt x="4039" y="9458"/>
                    <a:pt x="3837" y="9148"/>
                  </a:cubicBezTo>
                  <a:cubicBezTo>
                    <a:pt x="3384" y="8460"/>
                    <a:pt x="3704" y="7991"/>
                    <a:pt x="4205" y="7702"/>
                  </a:cubicBezTo>
                  <a:cubicBezTo>
                    <a:pt x="4412" y="7583"/>
                    <a:pt x="4641" y="7514"/>
                    <a:pt x="4845" y="7514"/>
                  </a:cubicBezTo>
                  <a:close/>
                  <a:moveTo>
                    <a:pt x="1764" y="1"/>
                  </a:moveTo>
                  <a:cubicBezTo>
                    <a:pt x="1734" y="1"/>
                    <a:pt x="1704" y="2"/>
                    <a:pt x="1673" y="5"/>
                  </a:cubicBezTo>
                  <a:cubicBezTo>
                    <a:pt x="1048" y="60"/>
                    <a:pt x="563" y="388"/>
                    <a:pt x="188" y="872"/>
                  </a:cubicBezTo>
                  <a:cubicBezTo>
                    <a:pt x="47" y="1076"/>
                    <a:pt x="0" y="1333"/>
                    <a:pt x="165" y="1576"/>
                  </a:cubicBezTo>
                  <a:cubicBezTo>
                    <a:pt x="250" y="1716"/>
                    <a:pt x="329" y="1841"/>
                    <a:pt x="438" y="1959"/>
                  </a:cubicBezTo>
                  <a:cubicBezTo>
                    <a:pt x="649" y="2185"/>
                    <a:pt x="915" y="2349"/>
                    <a:pt x="1165" y="2537"/>
                  </a:cubicBezTo>
                  <a:cubicBezTo>
                    <a:pt x="1462" y="2756"/>
                    <a:pt x="1696" y="3014"/>
                    <a:pt x="1860" y="3342"/>
                  </a:cubicBezTo>
                  <a:cubicBezTo>
                    <a:pt x="2142" y="3912"/>
                    <a:pt x="2274" y="4514"/>
                    <a:pt x="2298" y="5139"/>
                  </a:cubicBezTo>
                  <a:cubicBezTo>
                    <a:pt x="2314" y="5514"/>
                    <a:pt x="2282" y="5897"/>
                    <a:pt x="2329" y="6264"/>
                  </a:cubicBezTo>
                  <a:cubicBezTo>
                    <a:pt x="2368" y="6546"/>
                    <a:pt x="2392" y="6819"/>
                    <a:pt x="2392" y="7108"/>
                  </a:cubicBezTo>
                  <a:cubicBezTo>
                    <a:pt x="2399" y="7733"/>
                    <a:pt x="2376" y="8343"/>
                    <a:pt x="2478" y="8968"/>
                  </a:cubicBezTo>
                  <a:cubicBezTo>
                    <a:pt x="2532" y="9304"/>
                    <a:pt x="2610" y="9625"/>
                    <a:pt x="2798" y="9890"/>
                  </a:cubicBezTo>
                  <a:cubicBezTo>
                    <a:pt x="3092" y="10292"/>
                    <a:pt x="3394" y="10610"/>
                    <a:pt x="3925" y="10610"/>
                  </a:cubicBezTo>
                  <a:cubicBezTo>
                    <a:pt x="4086" y="10610"/>
                    <a:pt x="4269" y="10581"/>
                    <a:pt x="4478" y="10515"/>
                  </a:cubicBezTo>
                  <a:cubicBezTo>
                    <a:pt x="4587" y="10484"/>
                    <a:pt x="4681" y="10453"/>
                    <a:pt x="4791" y="10414"/>
                  </a:cubicBezTo>
                  <a:cubicBezTo>
                    <a:pt x="5228" y="10273"/>
                    <a:pt x="5619" y="10031"/>
                    <a:pt x="5947" y="9710"/>
                  </a:cubicBezTo>
                  <a:cubicBezTo>
                    <a:pt x="6416" y="9242"/>
                    <a:pt x="6690" y="8679"/>
                    <a:pt x="6627" y="8015"/>
                  </a:cubicBezTo>
                  <a:cubicBezTo>
                    <a:pt x="6666" y="7343"/>
                    <a:pt x="6455" y="6764"/>
                    <a:pt x="6119" y="6217"/>
                  </a:cubicBezTo>
                  <a:cubicBezTo>
                    <a:pt x="5807" y="5670"/>
                    <a:pt x="5400" y="5202"/>
                    <a:pt x="4994" y="4725"/>
                  </a:cubicBezTo>
                  <a:cubicBezTo>
                    <a:pt x="4689" y="4358"/>
                    <a:pt x="4392" y="4006"/>
                    <a:pt x="4119" y="3631"/>
                  </a:cubicBezTo>
                  <a:cubicBezTo>
                    <a:pt x="3884" y="3318"/>
                    <a:pt x="3681" y="2982"/>
                    <a:pt x="3517" y="2623"/>
                  </a:cubicBezTo>
                  <a:cubicBezTo>
                    <a:pt x="3322" y="2162"/>
                    <a:pt x="3126" y="1701"/>
                    <a:pt x="2962" y="1232"/>
                  </a:cubicBezTo>
                  <a:cubicBezTo>
                    <a:pt x="2845" y="904"/>
                    <a:pt x="2650" y="630"/>
                    <a:pt x="2446" y="357"/>
                  </a:cubicBezTo>
                  <a:cubicBezTo>
                    <a:pt x="2276" y="137"/>
                    <a:pt x="2055" y="1"/>
                    <a:pt x="1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1" name="Google Shape;17751;p57"/>
            <p:cNvSpPr/>
            <p:nvPr/>
          </p:nvSpPr>
          <p:spPr>
            <a:xfrm>
              <a:off x="1676422" y="2355387"/>
              <a:ext cx="135561" cy="91868"/>
            </a:xfrm>
            <a:custGeom>
              <a:avLst/>
              <a:gdLst/>
              <a:ahLst/>
              <a:cxnLst/>
              <a:rect l="l" t="t" r="r" b="b"/>
              <a:pathLst>
                <a:path w="2994" h="2029" extrusionOk="0">
                  <a:moveTo>
                    <a:pt x="1446" y="1"/>
                  </a:moveTo>
                  <a:cubicBezTo>
                    <a:pt x="1248" y="1"/>
                    <a:pt x="1028" y="75"/>
                    <a:pt x="821" y="175"/>
                  </a:cubicBezTo>
                  <a:cubicBezTo>
                    <a:pt x="321" y="471"/>
                    <a:pt x="0" y="940"/>
                    <a:pt x="446" y="1620"/>
                  </a:cubicBezTo>
                  <a:cubicBezTo>
                    <a:pt x="656" y="1932"/>
                    <a:pt x="1000" y="2028"/>
                    <a:pt x="1317" y="2028"/>
                  </a:cubicBezTo>
                  <a:cubicBezTo>
                    <a:pt x="1342" y="2028"/>
                    <a:pt x="1367" y="2028"/>
                    <a:pt x="1391" y="2027"/>
                  </a:cubicBezTo>
                  <a:cubicBezTo>
                    <a:pt x="1829" y="2003"/>
                    <a:pt x="2243" y="1870"/>
                    <a:pt x="2595" y="1581"/>
                  </a:cubicBezTo>
                  <a:cubicBezTo>
                    <a:pt x="2978" y="1284"/>
                    <a:pt x="2993" y="667"/>
                    <a:pt x="2618" y="370"/>
                  </a:cubicBezTo>
                  <a:cubicBezTo>
                    <a:pt x="2306" y="128"/>
                    <a:pt x="1946" y="3"/>
                    <a:pt x="1501" y="3"/>
                  </a:cubicBezTo>
                  <a:cubicBezTo>
                    <a:pt x="1483" y="1"/>
                    <a:pt x="1464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2" name="Google Shape;17752;p57"/>
            <p:cNvSpPr/>
            <p:nvPr/>
          </p:nvSpPr>
          <p:spPr>
            <a:xfrm>
              <a:off x="1742210" y="2283034"/>
              <a:ext cx="43557" cy="55057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425" y="0"/>
                  </a:moveTo>
                  <a:cubicBezTo>
                    <a:pt x="194" y="0"/>
                    <a:pt x="30" y="147"/>
                    <a:pt x="9" y="413"/>
                  </a:cubicBezTo>
                  <a:lnTo>
                    <a:pt x="9" y="593"/>
                  </a:lnTo>
                  <a:cubicBezTo>
                    <a:pt x="1" y="1015"/>
                    <a:pt x="118" y="1171"/>
                    <a:pt x="462" y="1210"/>
                  </a:cubicBezTo>
                  <a:cubicBezTo>
                    <a:pt x="491" y="1214"/>
                    <a:pt x="519" y="1216"/>
                    <a:pt x="547" y="1216"/>
                  </a:cubicBezTo>
                  <a:cubicBezTo>
                    <a:pt x="786" y="1216"/>
                    <a:pt x="932" y="1063"/>
                    <a:pt x="946" y="804"/>
                  </a:cubicBezTo>
                  <a:cubicBezTo>
                    <a:pt x="962" y="538"/>
                    <a:pt x="845" y="319"/>
                    <a:pt x="704" y="116"/>
                  </a:cubicBezTo>
                  <a:cubicBezTo>
                    <a:pt x="665" y="46"/>
                    <a:pt x="587" y="22"/>
                    <a:pt x="509" y="6"/>
                  </a:cubicBezTo>
                  <a:cubicBezTo>
                    <a:pt x="480" y="2"/>
                    <a:pt x="452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753" name="Google Shape;17753;p57"/>
            <p:cNvGrpSpPr/>
            <p:nvPr/>
          </p:nvGrpSpPr>
          <p:grpSpPr>
            <a:xfrm>
              <a:off x="1159317" y="1510206"/>
              <a:ext cx="688213" cy="552015"/>
              <a:chOff x="1160217" y="1510206"/>
              <a:chExt cx="688213" cy="552015"/>
            </a:xfrm>
          </p:grpSpPr>
          <p:sp>
            <p:nvSpPr>
              <p:cNvPr id="17754" name="Google Shape;17754;p57"/>
              <p:cNvSpPr/>
              <p:nvPr/>
            </p:nvSpPr>
            <p:spPr>
              <a:xfrm>
                <a:off x="1294283" y="1660842"/>
                <a:ext cx="109390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2218" extrusionOk="0">
                    <a:moveTo>
                      <a:pt x="1189" y="0"/>
                    </a:moveTo>
                    <a:cubicBezTo>
                      <a:pt x="1000" y="0"/>
                      <a:pt x="811" y="50"/>
                      <a:pt x="626" y="151"/>
                    </a:cubicBezTo>
                    <a:cubicBezTo>
                      <a:pt x="251" y="370"/>
                      <a:pt x="9" y="683"/>
                      <a:pt x="40" y="1128"/>
                    </a:cubicBezTo>
                    <a:cubicBezTo>
                      <a:pt x="1" y="1675"/>
                      <a:pt x="462" y="2175"/>
                      <a:pt x="1056" y="2214"/>
                    </a:cubicBezTo>
                    <a:cubicBezTo>
                      <a:pt x="1081" y="2216"/>
                      <a:pt x="1106" y="2217"/>
                      <a:pt x="1131" y="2217"/>
                    </a:cubicBezTo>
                    <a:cubicBezTo>
                      <a:pt x="1650" y="2217"/>
                      <a:pt x="2135" y="1837"/>
                      <a:pt x="2322" y="1292"/>
                    </a:cubicBezTo>
                    <a:cubicBezTo>
                      <a:pt x="2415" y="1035"/>
                      <a:pt x="2361" y="800"/>
                      <a:pt x="2228" y="581"/>
                    </a:cubicBezTo>
                    <a:cubicBezTo>
                      <a:pt x="2118" y="425"/>
                      <a:pt x="1986" y="292"/>
                      <a:pt x="1829" y="191"/>
                    </a:cubicBezTo>
                    <a:cubicBezTo>
                      <a:pt x="1620" y="65"/>
                      <a:pt x="1405" y="0"/>
                      <a:pt x="118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5" name="Google Shape;17755;p57"/>
              <p:cNvSpPr/>
              <p:nvPr/>
            </p:nvSpPr>
            <p:spPr>
              <a:xfrm>
                <a:off x="1696209" y="1745193"/>
                <a:ext cx="87793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61" extrusionOk="0">
                    <a:moveTo>
                      <a:pt x="849" y="0"/>
                    </a:moveTo>
                    <a:cubicBezTo>
                      <a:pt x="496" y="0"/>
                      <a:pt x="220" y="192"/>
                      <a:pt x="32" y="516"/>
                    </a:cubicBezTo>
                    <a:cubicBezTo>
                      <a:pt x="24" y="531"/>
                      <a:pt x="24" y="547"/>
                      <a:pt x="9" y="555"/>
                    </a:cubicBezTo>
                    <a:cubicBezTo>
                      <a:pt x="9" y="633"/>
                      <a:pt x="1" y="711"/>
                      <a:pt x="1" y="789"/>
                    </a:cubicBezTo>
                    <a:cubicBezTo>
                      <a:pt x="1" y="1352"/>
                      <a:pt x="313" y="1742"/>
                      <a:pt x="853" y="1844"/>
                    </a:cubicBezTo>
                    <a:cubicBezTo>
                      <a:pt x="909" y="1855"/>
                      <a:pt x="966" y="1861"/>
                      <a:pt x="1022" y="1861"/>
                    </a:cubicBezTo>
                    <a:cubicBezTo>
                      <a:pt x="1356" y="1861"/>
                      <a:pt x="1656" y="1664"/>
                      <a:pt x="1790" y="1336"/>
                    </a:cubicBezTo>
                    <a:cubicBezTo>
                      <a:pt x="1939" y="969"/>
                      <a:pt x="1923" y="617"/>
                      <a:pt x="1673" y="281"/>
                    </a:cubicBezTo>
                    <a:cubicBezTo>
                      <a:pt x="1587" y="234"/>
                      <a:pt x="1517" y="180"/>
                      <a:pt x="1431" y="148"/>
                    </a:cubicBezTo>
                    <a:cubicBezTo>
                      <a:pt x="1219" y="47"/>
                      <a:pt x="1024" y="0"/>
                      <a:pt x="84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6" name="Google Shape;17756;p57"/>
              <p:cNvSpPr/>
              <p:nvPr/>
            </p:nvSpPr>
            <p:spPr>
              <a:xfrm>
                <a:off x="1455968" y="1679722"/>
                <a:ext cx="89921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851" extrusionOk="0">
                    <a:moveTo>
                      <a:pt x="923" y="0"/>
                    </a:moveTo>
                    <a:cubicBezTo>
                      <a:pt x="806" y="24"/>
                      <a:pt x="665" y="24"/>
                      <a:pt x="548" y="55"/>
                    </a:cubicBezTo>
                    <a:cubicBezTo>
                      <a:pt x="227" y="180"/>
                      <a:pt x="1" y="430"/>
                      <a:pt x="32" y="946"/>
                    </a:cubicBezTo>
                    <a:cubicBezTo>
                      <a:pt x="68" y="1545"/>
                      <a:pt x="571" y="1851"/>
                      <a:pt x="1054" y="1851"/>
                    </a:cubicBezTo>
                    <a:cubicBezTo>
                      <a:pt x="1094" y="1851"/>
                      <a:pt x="1134" y="1849"/>
                      <a:pt x="1173" y="1844"/>
                    </a:cubicBezTo>
                    <a:cubicBezTo>
                      <a:pt x="1540" y="1805"/>
                      <a:pt x="1822" y="1493"/>
                      <a:pt x="1908" y="1039"/>
                    </a:cubicBezTo>
                    <a:cubicBezTo>
                      <a:pt x="1986" y="657"/>
                      <a:pt x="1814" y="336"/>
                      <a:pt x="1462" y="149"/>
                    </a:cubicBezTo>
                    <a:cubicBezTo>
                      <a:pt x="1290" y="63"/>
                      <a:pt x="1118" y="0"/>
                      <a:pt x="923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7" name="Google Shape;17757;p57"/>
              <p:cNvSpPr/>
              <p:nvPr/>
            </p:nvSpPr>
            <p:spPr>
              <a:xfrm>
                <a:off x="1338519" y="1804279"/>
                <a:ext cx="75613" cy="76247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84" extrusionOk="0">
                    <a:moveTo>
                      <a:pt x="793" y="1"/>
                    </a:moveTo>
                    <a:cubicBezTo>
                      <a:pt x="761" y="1"/>
                      <a:pt x="728" y="3"/>
                      <a:pt x="696" y="8"/>
                    </a:cubicBezTo>
                    <a:cubicBezTo>
                      <a:pt x="407" y="31"/>
                      <a:pt x="204" y="172"/>
                      <a:pt x="94" y="445"/>
                    </a:cubicBezTo>
                    <a:cubicBezTo>
                      <a:pt x="0" y="688"/>
                      <a:pt x="8" y="922"/>
                      <a:pt x="110" y="1164"/>
                    </a:cubicBezTo>
                    <a:cubicBezTo>
                      <a:pt x="234" y="1487"/>
                      <a:pt x="515" y="1683"/>
                      <a:pt x="825" y="1683"/>
                    </a:cubicBezTo>
                    <a:cubicBezTo>
                      <a:pt x="868" y="1683"/>
                      <a:pt x="911" y="1680"/>
                      <a:pt x="954" y="1672"/>
                    </a:cubicBezTo>
                    <a:cubicBezTo>
                      <a:pt x="1337" y="1617"/>
                      <a:pt x="1610" y="1281"/>
                      <a:pt x="1618" y="883"/>
                    </a:cubicBezTo>
                    <a:cubicBezTo>
                      <a:pt x="1669" y="452"/>
                      <a:pt x="1250" y="1"/>
                      <a:pt x="79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8" name="Google Shape;17758;p57"/>
              <p:cNvSpPr/>
              <p:nvPr/>
            </p:nvSpPr>
            <p:spPr>
              <a:xfrm>
                <a:off x="1489609" y="1583011"/>
                <a:ext cx="76791" cy="7651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0" extrusionOk="0">
                    <a:moveTo>
                      <a:pt x="797" y="1"/>
                    </a:moveTo>
                    <a:cubicBezTo>
                      <a:pt x="548" y="1"/>
                      <a:pt x="328" y="135"/>
                      <a:pt x="188" y="378"/>
                    </a:cubicBezTo>
                    <a:cubicBezTo>
                      <a:pt x="0" y="698"/>
                      <a:pt x="55" y="1003"/>
                      <a:pt x="235" y="1308"/>
                    </a:cubicBezTo>
                    <a:cubicBezTo>
                      <a:pt x="387" y="1555"/>
                      <a:pt x="637" y="1689"/>
                      <a:pt x="897" y="1689"/>
                    </a:cubicBezTo>
                    <a:cubicBezTo>
                      <a:pt x="957" y="1689"/>
                      <a:pt x="1018" y="1682"/>
                      <a:pt x="1079" y="1667"/>
                    </a:cubicBezTo>
                    <a:cubicBezTo>
                      <a:pt x="1422" y="1581"/>
                      <a:pt x="1657" y="1277"/>
                      <a:pt x="1665" y="917"/>
                    </a:cubicBezTo>
                    <a:cubicBezTo>
                      <a:pt x="1696" y="503"/>
                      <a:pt x="1383" y="151"/>
                      <a:pt x="1016" y="34"/>
                    </a:cubicBezTo>
                    <a:cubicBezTo>
                      <a:pt x="941" y="12"/>
                      <a:pt x="868" y="1"/>
                      <a:pt x="797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59" name="Google Shape;17759;p57"/>
              <p:cNvSpPr/>
              <p:nvPr/>
            </p:nvSpPr>
            <p:spPr>
              <a:xfrm>
                <a:off x="1215727" y="1766382"/>
                <a:ext cx="72942" cy="75749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73" extrusionOk="0">
                    <a:moveTo>
                      <a:pt x="723" y="1"/>
                    </a:moveTo>
                    <a:cubicBezTo>
                      <a:pt x="719" y="1"/>
                      <a:pt x="716" y="1"/>
                      <a:pt x="712" y="1"/>
                    </a:cubicBezTo>
                    <a:cubicBezTo>
                      <a:pt x="306" y="9"/>
                      <a:pt x="17" y="345"/>
                      <a:pt x="17" y="782"/>
                    </a:cubicBezTo>
                    <a:cubicBezTo>
                      <a:pt x="1" y="1314"/>
                      <a:pt x="337" y="1673"/>
                      <a:pt x="814" y="1673"/>
                    </a:cubicBezTo>
                    <a:cubicBezTo>
                      <a:pt x="1267" y="1673"/>
                      <a:pt x="1611" y="1321"/>
                      <a:pt x="1595" y="860"/>
                    </a:cubicBezTo>
                    <a:cubicBezTo>
                      <a:pt x="1587" y="442"/>
                      <a:pt x="1134" y="1"/>
                      <a:pt x="72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0" name="Google Shape;17760;p57"/>
              <p:cNvSpPr/>
              <p:nvPr/>
            </p:nvSpPr>
            <p:spPr>
              <a:xfrm>
                <a:off x="1572738" y="1719611"/>
                <a:ext cx="82133" cy="67192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484" extrusionOk="0">
                    <a:moveTo>
                      <a:pt x="1085" y="1"/>
                    </a:moveTo>
                    <a:cubicBezTo>
                      <a:pt x="1022" y="1"/>
                      <a:pt x="957" y="9"/>
                      <a:pt x="891" y="26"/>
                    </a:cubicBezTo>
                    <a:cubicBezTo>
                      <a:pt x="641" y="88"/>
                      <a:pt x="446" y="237"/>
                      <a:pt x="274" y="416"/>
                    </a:cubicBezTo>
                    <a:cubicBezTo>
                      <a:pt x="1" y="729"/>
                      <a:pt x="71" y="1159"/>
                      <a:pt x="446" y="1354"/>
                    </a:cubicBezTo>
                    <a:cubicBezTo>
                      <a:pt x="586" y="1433"/>
                      <a:pt x="750" y="1484"/>
                      <a:pt x="923" y="1484"/>
                    </a:cubicBezTo>
                    <a:cubicBezTo>
                      <a:pt x="972" y="1484"/>
                      <a:pt x="1021" y="1480"/>
                      <a:pt x="1071" y="1471"/>
                    </a:cubicBezTo>
                    <a:cubicBezTo>
                      <a:pt x="1423" y="1409"/>
                      <a:pt x="1814" y="1190"/>
                      <a:pt x="1790" y="705"/>
                    </a:cubicBezTo>
                    <a:cubicBezTo>
                      <a:pt x="1783" y="290"/>
                      <a:pt x="1466" y="1"/>
                      <a:pt x="108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1" name="Google Shape;17761;p57"/>
              <p:cNvSpPr/>
              <p:nvPr/>
            </p:nvSpPr>
            <p:spPr>
              <a:xfrm>
                <a:off x="1191323" y="1900129"/>
                <a:ext cx="86254" cy="65154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439" extrusionOk="0">
                    <a:moveTo>
                      <a:pt x="1142" y="0"/>
                    </a:moveTo>
                    <a:cubicBezTo>
                      <a:pt x="1137" y="0"/>
                      <a:pt x="1131" y="0"/>
                      <a:pt x="1126" y="1"/>
                    </a:cubicBezTo>
                    <a:cubicBezTo>
                      <a:pt x="852" y="8"/>
                      <a:pt x="610" y="47"/>
                      <a:pt x="399" y="219"/>
                    </a:cubicBezTo>
                    <a:cubicBezTo>
                      <a:pt x="329" y="282"/>
                      <a:pt x="251" y="337"/>
                      <a:pt x="180" y="399"/>
                    </a:cubicBezTo>
                    <a:cubicBezTo>
                      <a:pt x="1" y="868"/>
                      <a:pt x="48" y="1071"/>
                      <a:pt x="407" y="1329"/>
                    </a:cubicBezTo>
                    <a:cubicBezTo>
                      <a:pt x="485" y="1384"/>
                      <a:pt x="563" y="1415"/>
                      <a:pt x="665" y="1423"/>
                    </a:cubicBezTo>
                    <a:cubicBezTo>
                      <a:pt x="756" y="1431"/>
                      <a:pt x="847" y="1439"/>
                      <a:pt x="936" y="1439"/>
                    </a:cubicBezTo>
                    <a:cubicBezTo>
                      <a:pt x="1091" y="1439"/>
                      <a:pt x="1243" y="1416"/>
                      <a:pt x="1392" y="1337"/>
                    </a:cubicBezTo>
                    <a:cubicBezTo>
                      <a:pt x="1540" y="1251"/>
                      <a:pt x="1650" y="1118"/>
                      <a:pt x="1712" y="946"/>
                    </a:cubicBezTo>
                    <a:cubicBezTo>
                      <a:pt x="1905" y="515"/>
                      <a:pt x="1513" y="0"/>
                      <a:pt x="1142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2" name="Google Shape;17762;p57"/>
              <p:cNvSpPr/>
              <p:nvPr/>
            </p:nvSpPr>
            <p:spPr>
              <a:xfrm>
                <a:off x="1262453" y="1540315"/>
                <a:ext cx="6728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00" extrusionOk="0">
                    <a:moveTo>
                      <a:pt x="699" y="0"/>
                    </a:moveTo>
                    <a:cubicBezTo>
                      <a:pt x="281" y="0"/>
                      <a:pt x="16" y="241"/>
                      <a:pt x="8" y="641"/>
                    </a:cubicBezTo>
                    <a:cubicBezTo>
                      <a:pt x="0" y="1040"/>
                      <a:pt x="321" y="1399"/>
                      <a:pt x="680" y="1399"/>
                    </a:cubicBezTo>
                    <a:cubicBezTo>
                      <a:pt x="1087" y="1399"/>
                      <a:pt x="1462" y="1047"/>
                      <a:pt x="1477" y="680"/>
                    </a:cubicBezTo>
                    <a:cubicBezTo>
                      <a:pt x="1485" y="305"/>
                      <a:pt x="1149" y="16"/>
                      <a:pt x="719" y="0"/>
                    </a:cubicBezTo>
                    <a:cubicBezTo>
                      <a:pt x="713" y="0"/>
                      <a:pt x="706" y="0"/>
                      <a:pt x="69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3" name="Google Shape;17763;p57"/>
              <p:cNvSpPr/>
              <p:nvPr/>
            </p:nvSpPr>
            <p:spPr>
              <a:xfrm>
                <a:off x="1380989" y="1566123"/>
                <a:ext cx="67962" cy="633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00" extrusionOk="0">
                    <a:moveTo>
                      <a:pt x="711" y="1"/>
                    </a:moveTo>
                    <a:cubicBezTo>
                      <a:pt x="422" y="1"/>
                      <a:pt x="0" y="282"/>
                      <a:pt x="16" y="673"/>
                    </a:cubicBezTo>
                    <a:cubicBezTo>
                      <a:pt x="39" y="1071"/>
                      <a:pt x="344" y="1400"/>
                      <a:pt x="719" y="1400"/>
                    </a:cubicBezTo>
                    <a:cubicBezTo>
                      <a:pt x="723" y="1400"/>
                      <a:pt x="727" y="1400"/>
                      <a:pt x="731" y="1400"/>
                    </a:cubicBezTo>
                    <a:cubicBezTo>
                      <a:pt x="1080" y="1400"/>
                      <a:pt x="1485" y="1052"/>
                      <a:pt x="1493" y="712"/>
                    </a:cubicBezTo>
                    <a:cubicBezTo>
                      <a:pt x="1501" y="368"/>
                      <a:pt x="1133" y="9"/>
                      <a:pt x="711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4" name="Google Shape;17764;p57"/>
              <p:cNvSpPr/>
              <p:nvPr/>
            </p:nvSpPr>
            <p:spPr>
              <a:xfrm>
                <a:off x="1220346" y="1643954"/>
                <a:ext cx="50982" cy="4858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73" extrusionOk="0">
                    <a:moveTo>
                      <a:pt x="535" y="1"/>
                    </a:moveTo>
                    <a:cubicBezTo>
                      <a:pt x="266" y="1"/>
                      <a:pt x="8" y="247"/>
                      <a:pt x="8" y="524"/>
                    </a:cubicBezTo>
                    <a:cubicBezTo>
                      <a:pt x="0" y="821"/>
                      <a:pt x="243" y="1048"/>
                      <a:pt x="594" y="1071"/>
                    </a:cubicBezTo>
                    <a:cubicBezTo>
                      <a:pt x="601" y="1072"/>
                      <a:pt x="608" y="1072"/>
                      <a:pt x="615" y="1072"/>
                    </a:cubicBezTo>
                    <a:cubicBezTo>
                      <a:pt x="866" y="1072"/>
                      <a:pt x="1126" y="791"/>
                      <a:pt x="1118" y="524"/>
                    </a:cubicBezTo>
                    <a:cubicBezTo>
                      <a:pt x="1102" y="282"/>
                      <a:pt x="813" y="9"/>
                      <a:pt x="547" y="1"/>
                    </a:cubicBezTo>
                    <a:cubicBezTo>
                      <a:pt x="543" y="1"/>
                      <a:pt x="539" y="1"/>
                      <a:pt x="535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5" name="Google Shape;17765;p57"/>
              <p:cNvSpPr/>
              <p:nvPr/>
            </p:nvSpPr>
            <p:spPr>
              <a:xfrm>
                <a:off x="1469098" y="1825242"/>
                <a:ext cx="54152" cy="4699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38" extrusionOk="0">
                    <a:moveTo>
                      <a:pt x="558" y="1"/>
                    </a:moveTo>
                    <a:cubicBezTo>
                      <a:pt x="438" y="1"/>
                      <a:pt x="331" y="47"/>
                      <a:pt x="234" y="139"/>
                    </a:cubicBezTo>
                    <a:cubicBezTo>
                      <a:pt x="55" y="295"/>
                      <a:pt x="0" y="490"/>
                      <a:pt x="78" y="717"/>
                    </a:cubicBezTo>
                    <a:cubicBezTo>
                      <a:pt x="102" y="795"/>
                      <a:pt x="133" y="857"/>
                      <a:pt x="164" y="928"/>
                    </a:cubicBezTo>
                    <a:cubicBezTo>
                      <a:pt x="320" y="965"/>
                      <a:pt x="470" y="1038"/>
                      <a:pt x="639" y="1038"/>
                    </a:cubicBezTo>
                    <a:cubicBezTo>
                      <a:pt x="647" y="1038"/>
                      <a:pt x="656" y="1038"/>
                      <a:pt x="664" y="1037"/>
                    </a:cubicBezTo>
                    <a:cubicBezTo>
                      <a:pt x="1000" y="1014"/>
                      <a:pt x="1196" y="803"/>
                      <a:pt x="1141" y="451"/>
                    </a:cubicBezTo>
                    <a:cubicBezTo>
                      <a:pt x="1133" y="389"/>
                      <a:pt x="1094" y="334"/>
                      <a:pt x="1071" y="271"/>
                    </a:cubicBezTo>
                    <a:cubicBezTo>
                      <a:pt x="1016" y="185"/>
                      <a:pt x="938" y="115"/>
                      <a:pt x="828" y="68"/>
                    </a:cubicBezTo>
                    <a:cubicBezTo>
                      <a:pt x="732" y="23"/>
                      <a:pt x="642" y="1"/>
                      <a:pt x="558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6" name="Google Shape;17766;p57"/>
              <p:cNvSpPr/>
              <p:nvPr/>
            </p:nvSpPr>
            <p:spPr>
              <a:xfrm>
                <a:off x="1654101" y="1646444"/>
                <a:ext cx="50666" cy="4708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40" extrusionOk="0">
                    <a:moveTo>
                      <a:pt x="534" y="0"/>
                    </a:moveTo>
                    <a:cubicBezTo>
                      <a:pt x="243" y="0"/>
                      <a:pt x="1" y="232"/>
                      <a:pt x="1" y="524"/>
                    </a:cubicBezTo>
                    <a:cubicBezTo>
                      <a:pt x="1" y="806"/>
                      <a:pt x="290" y="1040"/>
                      <a:pt x="610" y="1040"/>
                    </a:cubicBezTo>
                    <a:cubicBezTo>
                      <a:pt x="853" y="1032"/>
                      <a:pt x="1095" y="806"/>
                      <a:pt x="1111" y="571"/>
                    </a:cubicBezTo>
                    <a:cubicBezTo>
                      <a:pt x="1118" y="266"/>
                      <a:pt x="861" y="1"/>
                      <a:pt x="548" y="1"/>
                    </a:cubicBezTo>
                    <a:cubicBezTo>
                      <a:pt x="543" y="1"/>
                      <a:pt x="538" y="0"/>
                      <a:pt x="534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7" name="Google Shape;17767;p57"/>
              <p:cNvSpPr/>
              <p:nvPr/>
            </p:nvSpPr>
            <p:spPr>
              <a:xfrm>
                <a:off x="1454564" y="1510886"/>
                <a:ext cx="50982" cy="468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34" extrusionOk="0">
                    <a:moveTo>
                      <a:pt x="583" y="1"/>
                    </a:moveTo>
                    <a:cubicBezTo>
                      <a:pt x="574" y="1"/>
                      <a:pt x="565" y="1"/>
                      <a:pt x="555" y="2"/>
                    </a:cubicBezTo>
                    <a:cubicBezTo>
                      <a:pt x="258" y="10"/>
                      <a:pt x="1" y="267"/>
                      <a:pt x="16" y="533"/>
                    </a:cubicBezTo>
                    <a:cubicBezTo>
                      <a:pt x="32" y="817"/>
                      <a:pt x="296" y="1033"/>
                      <a:pt x="631" y="1033"/>
                    </a:cubicBezTo>
                    <a:cubicBezTo>
                      <a:pt x="637" y="1033"/>
                      <a:pt x="643" y="1033"/>
                      <a:pt x="649" y="1033"/>
                    </a:cubicBezTo>
                    <a:cubicBezTo>
                      <a:pt x="923" y="1033"/>
                      <a:pt x="1126" y="807"/>
                      <a:pt x="1110" y="510"/>
                    </a:cubicBezTo>
                    <a:cubicBezTo>
                      <a:pt x="1103" y="230"/>
                      <a:pt x="861" y="1"/>
                      <a:pt x="5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8" name="Google Shape;17768;p57"/>
              <p:cNvSpPr/>
              <p:nvPr/>
            </p:nvSpPr>
            <p:spPr>
              <a:xfrm>
                <a:off x="1589038" y="1600443"/>
                <a:ext cx="42153" cy="3825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45" extrusionOk="0">
                    <a:moveTo>
                      <a:pt x="446" y="1"/>
                    </a:moveTo>
                    <a:cubicBezTo>
                      <a:pt x="188" y="1"/>
                      <a:pt x="0" y="196"/>
                      <a:pt x="16" y="454"/>
                    </a:cubicBezTo>
                    <a:cubicBezTo>
                      <a:pt x="24" y="696"/>
                      <a:pt x="219" y="845"/>
                      <a:pt x="500" y="845"/>
                    </a:cubicBezTo>
                    <a:cubicBezTo>
                      <a:pt x="750" y="845"/>
                      <a:pt x="930" y="649"/>
                      <a:pt x="914" y="431"/>
                    </a:cubicBezTo>
                    <a:cubicBezTo>
                      <a:pt x="891" y="212"/>
                      <a:pt x="680" y="1"/>
                      <a:pt x="44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69" name="Google Shape;17769;p57"/>
              <p:cNvSpPr/>
              <p:nvPr/>
            </p:nvSpPr>
            <p:spPr>
              <a:xfrm>
                <a:off x="1307051" y="1917787"/>
                <a:ext cx="42108" cy="38984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61" extrusionOk="0">
                    <a:moveTo>
                      <a:pt x="468" y="0"/>
                    </a:moveTo>
                    <a:cubicBezTo>
                      <a:pt x="314" y="0"/>
                      <a:pt x="184" y="60"/>
                      <a:pt x="102" y="212"/>
                    </a:cubicBezTo>
                    <a:cubicBezTo>
                      <a:pt x="0" y="376"/>
                      <a:pt x="39" y="603"/>
                      <a:pt x="188" y="720"/>
                    </a:cubicBezTo>
                    <a:cubicBezTo>
                      <a:pt x="266" y="783"/>
                      <a:pt x="352" y="806"/>
                      <a:pt x="430" y="861"/>
                    </a:cubicBezTo>
                    <a:cubicBezTo>
                      <a:pt x="656" y="845"/>
                      <a:pt x="844" y="798"/>
                      <a:pt x="930" y="564"/>
                    </a:cubicBezTo>
                    <a:cubicBezTo>
                      <a:pt x="930" y="486"/>
                      <a:pt x="930" y="408"/>
                      <a:pt x="906" y="337"/>
                    </a:cubicBezTo>
                    <a:cubicBezTo>
                      <a:pt x="860" y="126"/>
                      <a:pt x="774" y="40"/>
                      <a:pt x="578" y="9"/>
                    </a:cubicBezTo>
                    <a:cubicBezTo>
                      <a:pt x="540" y="3"/>
                      <a:pt x="504" y="0"/>
                      <a:pt x="46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0" name="Google Shape;17770;p57"/>
              <p:cNvSpPr/>
              <p:nvPr/>
            </p:nvSpPr>
            <p:spPr>
              <a:xfrm>
                <a:off x="1169046" y="1727716"/>
                <a:ext cx="40025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48" extrusionOk="0">
                    <a:moveTo>
                      <a:pt x="439" y="0"/>
                    </a:moveTo>
                    <a:cubicBezTo>
                      <a:pt x="359" y="0"/>
                      <a:pt x="275" y="23"/>
                      <a:pt x="196" y="73"/>
                    </a:cubicBezTo>
                    <a:cubicBezTo>
                      <a:pt x="118" y="120"/>
                      <a:pt x="71" y="214"/>
                      <a:pt x="8" y="276"/>
                    </a:cubicBezTo>
                    <a:cubicBezTo>
                      <a:pt x="8" y="370"/>
                      <a:pt x="0" y="464"/>
                      <a:pt x="0" y="566"/>
                    </a:cubicBezTo>
                    <a:cubicBezTo>
                      <a:pt x="102" y="730"/>
                      <a:pt x="235" y="839"/>
                      <a:pt x="446" y="847"/>
                    </a:cubicBezTo>
                    <a:cubicBezTo>
                      <a:pt x="453" y="847"/>
                      <a:pt x="460" y="847"/>
                      <a:pt x="467" y="847"/>
                    </a:cubicBezTo>
                    <a:cubicBezTo>
                      <a:pt x="742" y="847"/>
                      <a:pt x="883" y="699"/>
                      <a:pt x="868" y="425"/>
                    </a:cubicBezTo>
                    <a:cubicBezTo>
                      <a:pt x="856" y="173"/>
                      <a:pt x="660" y="0"/>
                      <a:pt x="439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1" name="Google Shape;17771;p57"/>
              <p:cNvSpPr/>
              <p:nvPr/>
            </p:nvSpPr>
            <p:spPr>
              <a:xfrm>
                <a:off x="1359754" y="1510206"/>
                <a:ext cx="40750" cy="38667"/>
              </a:xfrm>
              <a:custGeom>
                <a:avLst/>
                <a:gdLst/>
                <a:ahLst/>
                <a:cxnLst/>
                <a:rect l="l" t="t" r="r" b="b"/>
                <a:pathLst>
                  <a:path w="900" h="854" extrusionOk="0">
                    <a:moveTo>
                      <a:pt x="451" y="0"/>
                    </a:moveTo>
                    <a:cubicBezTo>
                      <a:pt x="210" y="0"/>
                      <a:pt x="31" y="161"/>
                      <a:pt x="16" y="415"/>
                    </a:cubicBezTo>
                    <a:cubicBezTo>
                      <a:pt x="0" y="650"/>
                      <a:pt x="196" y="837"/>
                      <a:pt x="454" y="853"/>
                    </a:cubicBezTo>
                    <a:cubicBezTo>
                      <a:pt x="458" y="853"/>
                      <a:pt x="463" y="853"/>
                      <a:pt x="468" y="853"/>
                    </a:cubicBezTo>
                    <a:cubicBezTo>
                      <a:pt x="673" y="853"/>
                      <a:pt x="860" y="692"/>
                      <a:pt x="876" y="493"/>
                    </a:cubicBezTo>
                    <a:cubicBezTo>
                      <a:pt x="899" y="228"/>
                      <a:pt x="743" y="25"/>
                      <a:pt x="485" y="1"/>
                    </a:cubicBezTo>
                    <a:cubicBezTo>
                      <a:pt x="474" y="0"/>
                      <a:pt x="462" y="0"/>
                      <a:pt x="451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2" name="Google Shape;17772;p57"/>
              <p:cNvSpPr/>
              <p:nvPr/>
            </p:nvSpPr>
            <p:spPr>
              <a:xfrm>
                <a:off x="1160217" y="1846341"/>
                <a:ext cx="30472" cy="2943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50" extrusionOk="0">
                    <a:moveTo>
                      <a:pt x="313" y="1"/>
                    </a:moveTo>
                    <a:cubicBezTo>
                      <a:pt x="47" y="118"/>
                      <a:pt x="0" y="188"/>
                      <a:pt x="31" y="391"/>
                    </a:cubicBezTo>
                    <a:cubicBezTo>
                      <a:pt x="47" y="571"/>
                      <a:pt x="125" y="626"/>
                      <a:pt x="391" y="649"/>
                    </a:cubicBezTo>
                    <a:cubicBezTo>
                      <a:pt x="422" y="649"/>
                      <a:pt x="445" y="642"/>
                      <a:pt x="477" y="642"/>
                    </a:cubicBezTo>
                    <a:cubicBezTo>
                      <a:pt x="547" y="524"/>
                      <a:pt x="672" y="446"/>
                      <a:pt x="633" y="290"/>
                    </a:cubicBezTo>
                    <a:cubicBezTo>
                      <a:pt x="578" y="134"/>
                      <a:pt x="477" y="32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3" name="Google Shape;17773;p57"/>
              <p:cNvSpPr/>
              <p:nvPr/>
            </p:nvSpPr>
            <p:spPr>
              <a:xfrm>
                <a:off x="1191323" y="1595734"/>
                <a:ext cx="29068" cy="27438"/>
              </a:xfrm>
              <a:custGeom>
                <a:avLst/>
                <a:gdLst/>
                <a:ahLst/>
                <a:cxnLst/>
                <a:rect l="l" t="t" r="r" b="b"/>
                <a:pathLst>
                  <a:path w="642" h="606" extrusionOk="0">
                    <a:moveTo>
                      <a:pt x="288" y="0"/>
                    </a:moveTo>
                    <a:cubicBezTo>
                      <a:pt x="118" y="0"/>
                      <a:pt x="1" y="113"/>
                      <a:pt x="1" y="284"/>
                    </a:cubicBezTo>
                    <a:cubicBezTo>
                      <a:pt x="1" y="449"/>
                      <a:pt x="141" y="597"/>
                      <a:pt x="337" y="605"/>
                    </a:cubicBezTo>
                    <a:cubicBezTo>
                      <a:pt x="340" y="605"/>
                      <a:pt x="344" y="605"/>
                      <a:pt x="348" y="605"/>
                    </a:cubicBezTo>
                    <a:cubicBezTo>
                      <a:pt x="485" y="605"/>
                      <a:pt x="626" y="467"/>
                      <a:pt x="634" y="300"/>
                    </a:cubicBezTo>
                    <a:cubicBezTo>
                      <a:pt x="641" y="136"/>
                      <a:pt x="524" y="19"/>
                      <a:pt x="337" y="3"/>
                    </a:cubicBezTo>
                    <a:cubicBezTo>
                      <a:pt x="320" y="1"/>
                      <a:pt x="304" y="0"/>
                      <a:pt x="288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4" name="Google Shape;17774;p57"/>
              <p:cNvSpPr/>
              <p:nvPr/>
            </p:nvSpPr>
            <p:spPr>
              <a:xfrm>
                <a:off x="1427670" y="1771408"/>
                <a:ext cx="29793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20" extrusionOk="0">
                    <a:moveTo>
                      <a:pt x="340" y="1"/>
                    </a:moveTo>
                    <a:cubicBezTo>
                      <a:pt x="323" y="1"/>
                      <a:pt x="306" y="3"/>
                      <a:pt x="290" y="7"/>
                    </a:cubicBezTo>
                    <a:cubicBezTo>
                      <a:pt x="118" y="38"/>
                      <a:pt x="1" y="163"/>
                      <a:pt x="9" y="327"/>
                    </a:cubicBezTo>
                    <a:cubicBezTo>
                      <a:pt x="23" y="500"/>
                      <a:pt x="156" y="619"/>
                      <a:pt x="323" y="619"/>
                    </a:cubicBezTo>
                    <a:cubicBezTo>
                      <a:pt x="338" y="619"/>
                      <a:pt x="353" y="618"/>
                      <a:pt x="368" y="616"/>
                    </a:cubicBezTo>
                    <a:cubicBezTo>
                      <a:pt x="509" y="585"/>
                      <a:pt x="657" y="429"/>
                      <a:pt x="649" y="288"/>
                    </a:cubicBezTo>
                    <a:cubicBezTo>
                      <a:pt x="642" y="141"/>
                      <a:pt x="485" y="1"/>
                      <a:pt x="340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5" name="Google Shape;17775;p57"/>
              <p:cNvSpPr/>
              <p:nvPr/>
            </p:nvSpPr>
            <p:spPr>
              <a:xfrm>
                <a:off x="1232389" y="1990909"/>
                <a:ext cx="76202" cy="7131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75" extrusionOk="0">
                    <a:moveTo>
                      <a:pt x="783" y="1"/>
                    </a:moveTo>
                    <a:cubicBezTo>
                      <a:pt x="685" y="1"/>
                      <a:pt x="585" y="27"/>
                      <a:pt x="485" y="90"/>
                    </a:cubicBezTo>
                    <a:cubicBezTo>
                      <a:pt x="235" y="246"/>
                      <a:pt x="0" y="426"/>
                      <a:pt x="16" y="777"/>
                    </a:cubicBezTo>
                    <a:cubicBezTo>
                      <a:pt x="8" y="1028"/>
                      <a:pt x="39" y="1090"/>
                      <a:pt x="211" y="1285"/>
                    </a:cubicBezTo>
                    <a:cubicBezTo>
                      <a:pt x="328" y="1410"/>
                      <a:pt x="477" y="1489"/>
                      <a:pt x="641" y="1535"/>
                    </a:cubicBezTo>
                    <a:cubicBezTo>
                      <a:pt x="727" y="1562"/>
                      <a:pt x="812" y="1574"/>
                      <a:pt x="893" y="1574"/>
                    </a:cubicBezTo>
                    <a:cubicBezTo>
                      <a:pt x="1341" y="1574"/>
                      <a:pt x="1683" y="1198"/>
                      <a:pt x="1610" y="715"/>
                    </a:cubicBezTo>
                    <a:cubicBezTo>
                      <a:pt x="1571" y="481"/>
                      <a:pt x="1454" y="301"/>
                      <a:pt x="1266" y="184"/>
                    </a:cubicBezTo>
                    <a:cubicBezTo>
                      <a:pt x="1117" y="80"/>
                      <a:pt x="953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6" name="Google Shape;17776;p57"/>
              <p:cNvSpPr/>
              <p:nvPr/>
            </p:nvSpPr>
            <p:spPr>
              <a:xfrm>
                <a:off x="1580888" y="1812021"/>
                <a:ext cx="46047" cy="3767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32" extrusionOk="0">
                    <a:moveTo>
                      <a:pt x="465" y="0"/>
                    </a:moveTo>
                    <a:cubicBezTo>
                      <a:pt x="225" y="0"/>
                      <a:pt x="46" y="139"/>
                      <a:pt x="16" y="352"/>
                    </a:cubicBezTo>
                    <a:cubicBezTo>
                      <a:pt x="0" y="548"/>
                      <a:pt x="157" y="720"/>
                      <a:pt x="407" y="813"/>
                    </a:cubicBezTo>
                    <a:cubicBezTo>
                      <a:pt x="444" y="826"/>
                      <a:pt x="482" y="832"/>
                      <a:pt x="520" y="832"/>
                    </a:cubicBezTo>
                    <a:cubicBezTo>
                      <a:pt x="675" y="832"/>
                      <a:pt x="830" y="733"/>
                      <a:pt x="899" y="563"/>
                    </a:cubicBezTo>
                    <a:cubicBezTo>
                      <a:pt x="1016" y="306"/>
                      <a:pt x="797" y="1"/>
                      <a:pt x="485" y="1"/>
                    </a:cubicBezTo>
                    <a:cubicBezTo>
                      <a:pt x="478" y="1"/>
                      <a:pt x="472" y="0"/>
                      <a:pt x="465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7" name="Google Shape;17777;p57"/>
              <p:cNvSpPr/>
              <p:nvPr/>
            </p:nvSpPr>
            <p:spPr>
              <a:xfrm>
                <a:off x="1818638" y="1804414"/>
                <a:ext cx="29793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17" extrusionOk="0">
                    <a:moveTo>
                      <a:pt x="296" y="1"/>
                    </a:moveTo>
                    <a:cubicBezTo>
                      <a:pt x="281" y="1"/>
                      <a:pt x="266" y="2"/>
                      <a:pt x="251" y="5"/>
                    </a:cubicBezTo>
                    <a:cubicBezTo>
                      <a:pt x="94" y="20"/>
                      <a:pt x="1" y="161"/>
                      <a:pt x="16" y="341"/>
                    </a:cubicBezTo>
                    <a:cubicBezTo>
                      <a:pt x="24" y="485"/>
                      <a:pt x="185" y="617"/>
                      <a:pt x="339" y="617"/>
                    </a:cubicBezTo>
                    <a:cubicBezTo>
                      <a:pt x="351" y="617"/>
                      <a:pt x="364" y="616"/>
                      <a:pt x="376" y="614"/>
                    </a:cubicBezTo>
                    <a:cubicBezTo>
                      <a:pt x="509" y="599"/>
                      <a:pt x="657" y="419"/>
                      <a:pt x="649" y="294"/>
                    </a:cubicBezTo>
                    <a:cubicBezTo>
                      <a:pt x="628" y="144"/>
                      <a:pt x="457" y="1"/>
                      <a:pt x="296" y="1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78" name="Google Shape;17778;p57"/>
              <p:cNvSpPr/>
              <p:nvPr/>
            </p:nvSpPr>
            <p:spPr>
              <a:xfrm>
                <a:off x="1425225" y="1902167"/>
                <a:ext cx="29023" cy="2843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28" extrusionOk="0">
                    <a:moveTo>
                      <a:pt x="317" y="0"/>
                    </a:moveTo>
                    <a:cubicBezTo>
                      <a:pt x="183" y="0"/>
                      <a:pt x="38" y="162"/>
                      <a:pt x="16" y="323"/>
                    </a:cubicBezTo>
                    <a:cubicBezTo>
                      <a:pt x="0" y="463"/>
                      <a:pt x="180" y="628"/>
                      <a:pt x="359" y="628"/>
                    </a:cubicBezTo>
                    <a:cubicBezTo>
                      <a:pt x="524" y="628"/>
                      <a:pt x="633" y="518"/>
                      <a:pt x="641" y="331"/>
                    </a:cubicBezTo>
                    <a:cubicBezTo>
                      <a:pt x="641" y="151"/>
                      <a:pt x="539" y="18"/>
                      <a:pt x="344" y="2"/>
                    </a:cubicBezTo>
                    <a:cubicBezTo>
                      <a:pt x="335" y="1"/>
                      <a:pt x="326" y="0"/>
                      <a:pt x="317" y="0"/>
                    </a:cubicBezTo>
                    <a:close/>
                  </a:path>
                </a:pathLst>
              </a:custGeom>
              <a:solidFill>
                <a:srgbClr val="FFFFFF">
                  <a:alpha val="50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779" name="Google Shape;17779;p57"/>
            <p:cNvSpPr/>
            <p:nvPr/>
          </p:nvSpPr>
          <p:spPr>
            <a:xfrm>
              <a:off x="1299581" y="1880298"/>
              <a:ext cx="571493" cy="317893"/>
            </a:xfrm>
            <a:custGeom>
              <a:avLst/>
              <a:gdLst/>
              <a:ahLst/>
              <a:cxnLst/>
              <a:rect l="l" t="t" r="r" b="b"/>
              <a:pathLst>
                <a:path w="12622" h="7021" extrusionOk="0">
                  <a:moveTo>
                    <a:pt x="10394" y="1"/>
                  </a:moveTo>
                  <a:cubicBezTo>
                    <a:pt x="10363" y="1"/>
                    <a:pt x="10332" y="17"/>
                    <a:pt x="10300" y="24"/>
                  </a:cubicBezTo>
                  <a:cubicBezTo>
                    <a:pt x="10121" y="79"/>
                    <a:pt x="9933" y="63"/>
                    <a:pt x="9745" y="71"/>
                  </a:cubicBezTo>
                  <a:cubicBezTo>
                    <a:pt x="9666" y="71"/>
                    <a:pt x="9584" y="68"/>
                    <a:pt x="9502" y="68"/>
                  </a:cubicBezTo>
                  <a:cubicBezTo>
                    <a:pt x="9399" y="68"/>
                    <a:pt x="9295" y="73"/>
                    <a:pt x="9191" y="95"/>
                  </a:cubicBezTo>
                  <a:cubicBezTo>
                    <a:pt x="8714" y="181"/>
                    <a:pt x="8237" y="235"/>
                    <a:pt x="7761" y="337"/>
                  </a:cubicBezTo>
                  <a:cubicBezTo>
                    <a:pt x="6588" y="587"/>
                    <a:pt x="5448" y="962"/>
                    <a:pt x="4361" y="1478"/>
                  </a:cubicBezTo>
                  <a:cubicBezTo>
                    <a:pt x="3603" y="1837"/>
                    <a:pt x="2877" y="2267"/>
                    <a:pt x="2173" y="2728"/>
                  </a:cubicBezTo>
                  <a:cubicBezTo>
                    <a:pt x="1642" y="3080"/>
                    <a:pt x="1142" y="3478"/>
                    <a:pt x="712" y="3963"/>
                  </a:cubicBezTo>
                  <a:cubicBezTo>
                    <a:pt x="517" y="4189"/>
                    <a:pt x="353" y="4432"/>
                    <a:pt x="220" y="4705"/>
                  </a:cubicBezTo>
                  <a:cubicBezTo>
                    <a:pt x="1" y="5213"/>
                    <a:pt x="24" y="5690"/>
                    <a:pt x="353" y="6159"/>
                  </a:cubicBezTo>
                  <a:cubicBezTo>
                    <a:pt x="626" y="6557"/>
                    <a:pt x="1001" y="6784"/>
                    <a:pt x="1454" y="6893"/>
                  </a:cubicBezTo>
                  <a:cubicBezTo>
                    <a:pt x="1734" y="6963"/>
                    <a:pt x="2021" y="7021"/>
                    <a:pt x="2319" y="7021"/>
                  </a:cubicBezTo>
                  <a:cubicBezTo>
                    <a:pt x="2353" y="7021"/>
                    <a:pt x="2388" y="7020"/>
                    <a:pt x="2423" y="7018"/>
                  </a:cubicBezTo>
                  <a:cubicBezTo>
                    <a:pt x="2564" y="7008"/>
                    <a:pt x="2705" y="7005"/>
                    <a:pt x="2845" y="7005"/>
                  </a:cubicBezTo>
                  <a:cubicBezTo>
                    <a:pt x="3033" y="7005"/>
                    <a:pt x="3220" y="7010"/>
                    <a:pt x="3408" y="7010"/>
                  </a:cubicBezTo>
                  <a:cubicBezTo>
                    <a:pt x="3877" y="6995"/>
                    <a:pt x="4338" y="6932"/>
                    <a:pt x="4799" y="6854"/>
                  </a:cubicBezTo>
                  <a:cubicBezTo>
                    <a:pt x="5205" y="6776"/>
                    <a:pt x="5627" y="6706"/>
                    <a:pt x="6034" y="6628"/>
                  </a:cubicBezTo>
                  <a:cubicBezTo>
                    <a:pt x="6034" y="6549"/>
                    <a:pt x="6002" y="6479"/>
                    <a:pt x="5971" y="6409"/>
                  </a:cubicBezTo>
                  <a:cubicBezTo>
                    <a:pt x="5635" y="5862"/>
                    <a:pt x="5197" y="5448"/>
                    <a:pt x="4635" y="5135"/>
                  </a:cubicBezTo>
                  <a:cubicBezTo>
                    <a:pt x="4033" y="4799"/>
                    <a:pt x="3939" y="4361"/>
                    <a:pt x="4307" y="3783"/>
                  </a:cubicBezTo>
                  <a:cubicBezTo>
                    <a:pt x="4314" y="3752"/>
                    <a:pt x="4338" y="3728"/>
                    <a:pt x="4354" y="3705"/>
                  </a:cubicBezTo>
                  <a:cubicBezTo>
                    <a:pt x="4846" y="3111"/>
                    <a:pt x="5432" y="2673"/>
                    <a:pt x="6213" y="2556"/>
                  </a:cubicBezTo>
                  <a:cubicBezTo>
                    <a:pt x="6343" y="2536"/>
                    <a:pt x="6469" y="2525"/>
                    <a:pt x="6591" y="2525"/>
                  </a:cubicBezTo>
                  <a:cubicBezTo>
                    <a:pt x="7160" y="2525"/>
                    <a:pt x="7640" y="2758"/>
                    <a:pt x="7987" y="3299"/>
                  </a:cubicBezTo>
                  <a:cubicBezTo>
                    <a:pt x="8097" y="3463"/>
                    <a:pt x="8206" y="3635"/>
                    <a:pt x="8284" y="3822"/>
                  </a:cubicBezTo>
                  <a:cubicBezTo>
                    <a:pt x="8417" y="4135"/>
                    <a:pt x="8534" y="4455"/>
                    <a:pt x="8675" y="4776"/>
                  </a:cubicBezTo>
                  <a:cubicBezTo>
                    <a:pt x="8769" y="4986"/>
                    <a:pt x="8823" y="5221"/>
                    <a:pt x="9027" y="5369"/>
                  </a:cubicBezTo>
                  <a:cubicBezTo>
                    <a:pt x="9113" y="5299"/>
                    <a:pt x="9191" y="5229"/>
                    <a:pt x="9308" y="5174"/>
                  </a:cubicBezTo>
                  <a:cubicBezTo>
                    <a:pt x="9605" y="5018"/>
                    <a:pt x="9863" y="4822"/>
                    <a:pt x="10128" y="4627"/>
                  </a:cubicBezTo>
                  <a:cubicBezTo>
                    <a:pt x="10449" y="4393"/>
                    <a:pt x="10754" y="4119"/>
                    <a:pt x="11074" y="3869"/>
                  </a:cubicBezTo>
                  <a:cubicBezTo>
                    <a:pt x="11504" y="3533"/>
                    <a:pt x="11855" y="3111"/>
                    <a:pt x="12191" y="2681"/>
                  </a:cubicBezTo>
                  <a:cubicBezTo>
                    <a:pt x="12371" y="2423"/>
                    <a:pt x="12504" y="2134"/>
                    <a:pt x="12582" y="1829"/>
                  </a:cubicBezTo>
                  <a:cubicBezTo>
                    <a:pt x="12621" y="1665"/>
                    <a:pt x="12621" y="1501"/>
                    <a:pt x="12582" y="1322"/>
                  </a:cubicBezTo>
                  <a:cubicBezTo>
                    <a:pt x="12481" y="900"/>
                    <a:pt x="12230" y="603"/>
                    <a:pt x="11879" y="368"/>
                  </a:cubicBezTo>
                  <a:cubicBezTo>
                    <a:pt x="11426" y="71"/>
                    <a:pt x="10902" y="71"/>
                    <a:pt x="10394" y="1"/>
                  </a:cubicBezTo>
                  <a:close/>
                </a:path>
              </a:pathLst>
            </a:custGeom>
            <a:solidFill>
              <a:srgbClr val="000000">
                <a:alpha val="21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32" name="Google Shape;17832;p57"/>
          <p:cNvGrpSpPr/>
          <p:nvPr/>
        </p:nvGrpSpPr>
        <p:grpSpPr>
          <a:xfrm rot="-2700000" flipH="1">
            <a:off x="7931973" y="3991937"/>
            <a:ext cx="1203874" cy="892233"/>
            <a:chOff x="3748050" y="180275"/>
            <a:chExt cx="394800" cy="292600"/>
          </a:xfrm>
        </p:grpSpPr>
        <p:sp>
          <p:nvSpPr>
            <p:cNvPr id="17833" name="Google Shape;17833;p57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4" name="Google Shape;17834;p57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5" name="Google Shape;17835;p57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6" name="Google Shape;17836;p57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7" name="Google Shape;17837;p57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8" name="Google Shape;17838;p57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9" name="Google Shape;17839;p57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0" name="Google Shape;17840;p57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1" name="Google Shape;17841;p57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2" name="Google Shape;17842;p57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3" name="Google Shape;17843;p57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4" name="Google Shape;17844;p57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5" name="Google Shape;17845;p57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6" name="Google Shape;17846;p57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7" name="Google Shape;17847;p57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8" name="Google Shape;17848;p57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9" name="Google Shape;17849;p57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0" name="Google Shape;17850;p57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1" name="Google Shape;17851;p57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2" name="Google Shape;17852;p57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3" name="Google Shape;17853;p57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4" name="Google Shape;17854;p57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5" name="Google Shape;17855;p57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6" name="Google Shape;17856;p57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7" name="Google Shape;17857;p57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8" name="Google Shape;17858;p57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9" name="Google Shape;17859;p57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0" name="Google Shape;17860;p57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1" name="Google Shape;17861;p57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2" name="Google Shape;17862;p57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3" name="Google Shape;17863;p57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4" name="Google Shape;17864;p57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5" name="Google Shape;17865;p57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6" name="Google Shape;17866;p57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7" name="Google Shape;17867;p57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8" name="Google Shape;17868;p57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9" name="Google Shape;17869;p57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0" name="Google Shape;17870;p57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1" name="Google Shape;17871;p57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2" name="Google Shape;17872;p57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3" name="Google Shape;17873;p57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4" name="Google Shape;17874;p57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5" name="Google Shape;17875;p57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6" name="Google Shape;17876;p57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77" name="Google Shape;17877;p57"/>
          <p:cNvGrpSpPr/>
          <p:nvPr/>
        </p:nvGrpSpPr>
        <p:grpSpPr>
          <a:xfrm rot="-4675625" flipH="1">
            <a:off x="8026413" y="133810"/>
            <a:ext cx="388911" cy="409669"/>
            <a:chOff x="9310391" y="2486565"/>
            <a:chExt cx="261975" cy="275936"/>
          </a:xfrm>
        </p:grpSpPr>
        <p:sp>
          <p:nvSpPr>
            <p:cNvPr id="17878" name="Google Shape;1787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9" name="Google Shape;17879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0" name="Google Shape;17880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1" name="Google Shape;17881;p57"/>
          <p:cNvGrpSpPr/>
          <p:nvPr/>
        </p:nvGrpSpPr>
        <p:grpSpPr>
          <a:xfrm rot="-1123819" flipH="1">
            <a:off x="1462254" y="51591"/>
            <a:ext cx="388907" cy="409658"/>
            <a:chOff x="9310391" y="2486565"/>
            <a:chExt cx="261975" cy="275936"/>
          </a:xfrm>
        </p:grpSpPr>
        <p:sp>
          <p:nvSpPr>
            <p:cNvPr id="17882" name="Google Shape;17882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3" name="Google Shape;17883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4" name="Google Shape;17884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85" name="Google Shape;17885;p57"/>
          <p:cNvGrpSpPr/>
          <p:nvPr/>
        </p:nvGrpSpPr>
        <p:grpSpPr>
          <a:xfrm rot="1595974" flipH="1">
            <a:off x="351455" y="2782664"/>
            <a:ext cx="388908" cy="409659"/>
            <a:chOff x="9310391" y="2486565"/>
            <a:chExt cx="261975" cy="275936"/>
          </a:xfrm>
        </p:grpSpPr>
        <p:sp>
          <p:nvSpPr>
            <p:cNvPr id="17886" name="Google Shape;17886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7" name="Google Shape;17887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8" name="Google Shape;17888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89" name="Google Shape;17889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5573" y="3567863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90" name="Google Shape;17890;p57"/>
          <p:cNvGrpSpPr/>
          <p:nvPr/>
        </p:nvGrpSpPr>
        <p:grpSpPr>
          <a:xfrm rot="1595974" flipH="1">
            <a:off x="8403430" y="2366914"/>
            <a:ext cx="388908" cy="409659"/>
            <a:chOff x="9310391" y="2486565"/>
            <a:chExt cx="261975" cy="275936"/>
          </a:xfrm>
        </p:grpSpPr>
        <p:sp>
          <p:nvSpPr>
            <p:cNvPr id="17891" name="Google Shape;17891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2" name="Google Shape;17892;p5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3" name="Google Shape;17893;p5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7894" name="Google Shape;17894;p57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-235852" y="-14666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80" name="Google Shape;17780;p57"/>
          <p:cNvGrpSpPr/>
          <p:nvPr/>
        </p:nvGrpSpPr>
        <p:grpSpPr>
          <a:xfrm rot="-5400000">
            <a:off x="7116844" y="3747673"/>
            <a:ext cx="720011" cy="1710903"/>
            <a:chOff x="1852623" y="1281567"/>
            <a:chExt cx="412070" cy="979114"/>
          </a:xfrm>
        </p:grpSpPr>
        <p:sp>
          <p:nvSpPr>
            <p:cNvPr id="17781" name="Google Shape;17781;p57"/>
            <p:cNvSpPr/>
            <p:nvPr/>
          </p:nvSpPr>
          <p:spPr>
            <a:xfrm>
              <a:off x="1879717" y="1462463"/>
              <a:ext cx="134156" cy="127876"/>
            </a:xfrm>
            <a:custGeom>
              <a:avLst/>
              <a:gdLst/>
              <a:ahLst/>
              <a:cxnLst/>
              <a:rect l="l" t="t" r="r" b="b"/>
              <a:pathLst>
                <a:path w="3674" h="3502" extrusionOk="0">
                  <a:moveTo>
                    <a:pt x="1618" y="0"/>
                  </a:moveTo>
                  <a:lnTo>
                    <a:pt x="1868" y="782"/>
                  </a:lnTo>
                  <a:cubicBezTo>
                    <a:pt x="1798" y="727"/>
                    <a:pt x="1743" y="665"/>
                    <a:pt x="1673" y="610"/>
                  </a:cubicBezTo>
                  <a:lnTo>
                    <a:pt x="1673" y="610"/>
                  </a:lnTo>
                  <a:cubicBezTo>
                    <a:pt x="1634" y="1165"/>
                    <a:pt x="1782" y="1743"/>
                    <a:pt x="2103" y="2196"/>
                  </a:cubicBezTo>
                  <a:cubicBezTo>
                    <a:pt x="1665" y="2032"/>
                    <a:pt x="1227" y="1860"/>
                    <a:pt x="782" y="1688"/>
                  </a:cubicBezTo>
                  <a:lnTo>
                    <a:pt x="782" y="1688"/>
                  </a:lnTo>
                  <a:cubicBezTo>
                    <a:pt x="798" y="1743"/>
                    <a:pt x="813" y="1782"/>
                    <a:pt x="821" y="1821"/>
                  </a:cubicBezTo>
                  <a:cubicBezTo>
                    <a:pt x="587" y="1571"/>
                    <a:pt x="305" y="1376"/>
                    <a:pt x="0" y="1219"/>
                  </a:cubicBezTo>
                  <a:lnTo>
                    <a:pt x="0" y="1219"/>
                  </a:lnTo>
                  <a:cubicBezTo>
                    <a:pt x="63" y="1563"/>
                    <a:pt x="149" y="1899"/>
                    <a:pt x="274" y="2220"/>
                  </a:cubicBezTo>
                  <a:cubicBezTo>
                    <a:pt x="235" y="2212"/>
                    <a:pt x="211" y="2196"/>
                    <a:pt x="172" y="2188"/>
                  </a:cubicBezTo>
                  <a:lnTo>
                    <a:pt x="172" y="2188"/>
                  </a:lnTo>
                  <a:cubicBezTo>
                    <a:pt x="235" y="2446"/>
                    <a:pt x="376" y="2681"/>
                    <a:pt x="571" y="2860"/>
                  </a:cubicBezTo>
                  <a:lnTo>
                    <a:pt x="3197" y="3501"/>
                  </a:lnTo>
                  <a:cubicBezTo>
                    <a:pt x="3626" y="3095"/>
                    <a:pt x="3673" y="2423"/>
                    <a:pt x="3494" y="1876"/>
                  </a:cubicBezTo>
                  <a:cubicBezTo>
                    <a:pt x="3298" y="1329"/>
                    <a:pt x="2907" y="883"/>
                    <a:pt x="2525" y="438"/>
                  </a:cubicBezTo>
                  <a:cubicBezTo>
                    <a:pt x="2517" y="493"/>
                    <a:pt x="2517" y="532"/>
                    <a:pt x="2517" y="579"/>
                  </a:cubicBezTo>
                  <a:cubicBezTo>
                    <a:pt x="2290" y="297"/>
                    <a:pt x="1970" y="86"/>
                    <a:pt x="1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2" name="Google Shape;17782;p57"/>
            <p:cNvSpPr/>
            <p:nvPr/>
          </p:nvSpPr>
          <p:spPr>
            <a:xfrm>
              <a:off x="2005839" y="1304389"/>
              <a:ext cx="138720" cy="148397"/>
            </a:xfrm>
            <a:custGeom>
              <a:avLst/>
              <a:gdLst/>
              <a:ahLst/>
              <a:cxnLst/>
              <a:rect l="l" t="t" r="r" b="b"/>
              <a:pathLst>
                <a:path w="3799" h="4064" extrusionOk="0">
                  <a:moveTo>
                    <a:pt x="3032" y="0"/>
                  </a:moveTo>
                  <a:cubicBezTo>
                    <a:pt x="2759" y="414"/>
                    <a:pt x="2587" y="891"/>
                    <a:pt x="2548" y="1376"/>
                  </a:cubicBezTo>
                  <a:lnTo>
                    <a:pt x="2446" y="1243"/>
                  </a:lnTo>
                  <a:cubicBezTo>
                    <a:pt x="2360" y="1352"/>
                    <a:pt x="2321" y="1508"/>
                    <a:pt x="2353" y="1641"/>
                  </a:cubicBezTo>
                  <a:cubicBezTo>
                    <a:pt x="2344" y="1641"/>
                    <a:pt x="2335" y="1641"/>
                    <a:pt x="2327" y="1641"/>
                  </a:cubicBezTo>
                  <a:cubicBezTo>
                    <a:pt x="2147" y="1641"/>
                    <a:pt x="1964" y="1718"/>
                    <a:pt x="1852" y="1860"/>
                  </a:cubicBezTo>
                  <a:cubicBezTo>
                    <a:pt x="1813" y="1696"/>
                    <a:pt x="1665" y="1563"/>
                    <a:pt x="1501" y="1540"/>
                  </a:cubicBezTo>
                  <a:cubicBezTo>
                    <a:pt x="1467" y="1530"/>
                    <a:pt x="1431" y="1525"/>
                    <a:pt x="1396" y="1525"/>
                  </a:cubicBezTo>
                  <a:cubicBezTo>
                    <a:pt x="1263" y="1525"/>
                    <a:pt x="1130" y="1592"/>
                    <a:pt x="1055" y="1704"/>
                  </a:cubicBezTo>
                  <a:cubicBezTo>
                    <a:pt x="977" y="1180"/>
                    <a:pt x="798" y="680"/>
                    <a:pt x="547" y="219"/>
                  </a:cubicBezTo>
                  <a:cubicBezTo>
                    <a:pt x="313" y="618"/>
                    <a:pt x="235" y="1040"/>
                    <a:pt x="258" y="1462"/>
                  </a:cubicBezTo>
                  <a:cubicBezTo>
                    <a:pt x="196" y="1360"/>
                    <a:pt x="102" y="1266"/>
                    <a:pt x="8" y="1196"/>
                  </a:cubicBezTo>
                  <a:lnTo>
                    <a:pt x="8" y="1196"/>
                  </a:lnTo>
                  <a:cubicBezTo>
                    <a:pt x="0" y="1618"/>
                    <a:pt x="118" y="2032"/>
                    <a:pt x="336" y="2399"/>
                  </a:cubicBezTo>
                  <a:lnTo>
                    <a:pt x="2829" y="4064"/>
                  </a:lnTo>
                  <a:cubicBezTo>
                    <a:pt x="3533" y="3290"/>
                    <a:pt x="3798" y="2157"/>
                    <a:pt x="3517" y="1165"/>
                  </a:cubicBezTo>
                  <a:lnTo>
                    <a:pt x="3517" y="1165"/>
                  </a:lnTo>
                  <a:cubicBezTo>
                    <a:pt x="3462" y="1235"/>
                    <a:pt x="3423" y="1290"/>
                    <a:pt x="3384" y="1360"/>
                  </a:cubicBezTo>
                  <a:cubicBezTo>
                    <a:pt x="3329" y="899"/>
                    <a:pt x="3212" y="438"/>
                    <a:pt x="3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3" name="Google Shape;17783;p57"/>
            <p:cNvSpPr/>
            <p:nvPr/>
          </p:nvSpPr>
          <p:spPr>
            <a:xfrm>
              <a:off x="2107131" y="1562040"/>
              <a:ext cx="110750" cy="124443"/>
            </a:xfrm>
            <a:custGeom>
              <a:avLst/>
              <a:gdLst/>
              <a:ahLst/>
              <a:cxnLst/>
              <a:rect l="l" t="t" r="r" b="b"/>
              <a:pathLst>
                <a:path w="3033" h="3408" extrusionOk="0">
                  <a:moveTo>
                    <a:pt x="1259" y="1"/>
                  </a:moveTo>
                  <a:cubicBezTo>
                    <a:pt x="938" y="40"/>
                    <a:pt x="626" y="165"/>
                    <a:pt x="376" y="384"/>
                  </a:cubicBezTo>
                  <a:cubicBezTo>
                    <a:pt x="368" y="329"/>
                    <a:pt x="360" y="274"/>
                    <a:pt x="352" y="227"/>
                  </a:cubicBezTo>
                  <a:cubicBezTo>
                    <a:pt x="180" y="360"/>
                    <a:pt x="55" y="555"/>
                    <a:pt x="1" y="759"/>
                  </a:cubicBezTo>
                  <a:lnTo>
                    <a:pt x="1251" y="3408"/>
                  </a:lnTo>
                  <a:cubicBezTo>
                    <a:pt x="1743" y="3259"/>
                    <a:pt x="2228" y="3001"/>
                    <a:pt x="2618" y="2650"/>
                  </a:cubicBezTo>
                  <a:cubicBezTo>
                    <a:pt x="2829" y="2454"/>
                    <a:pt x="3033" y="2181"/>
                    <a:pt x="2970" y="1892"/>
                  </a:cubicBezTo>
                  <a:lnTo>
                    <a:pt x="2970" y="1892"/>
                  </a:lnTo>
                  <a:lnTo>
                    <a:pt x="2861" y="2001"/>
                  </a:lnTo>
                  <a:cubicBezTo>
                    <a:pt x="2939" y="1767"/>
                    <a:pt x="2993" y="1517"/>
                    <a:pt x="3009" y="1259"/>
                  </a:cubicBezTo>
                  <a:cubicBezTo>
                    <a:pt x="3000" y="1259"/>
                    <a:pt x="2992" y="1258"/>
                    <a:pt x="2983" y="1258"/>
                  </a:cubicBezTo>
                  <a:cubicBezTo>
                    <a:pt x="2648" y="1258"/>
                    <a:pt x="2316" y="1406"/>
                    <a:pt x="2095" y="1657"/>
                  </a:cubicBezTo>
                  <a:cubicBezTo>
                    <a:pt x="2095" y="1603"/>
                    <a:pt x="2087" y="1540"/>
                    <a:pt x="2087" y="1485"/>
                  </a:cubicBezTo>
                  <a:cubicBezTo>
                    <a:pt x="1978" y="1564"/>
                    <a:pt x="1884" y="1634"/>
                    <a:pt x="1782" y="1696"/>
                  </a:cubicBezTo>
                  <a:cubicBezTo>
                    <a:pt x="1462" y="1728"/>
                    <a:pt x="1134" y="1751"/>
                    <a:pt x="805" y="1767"/>
                  </a:cubicBezTo>
                  <a:cubicBezTo>
                    <a:pt x="915" y="1454"/>
                    <a:pt x="1032" y="1134"/>
                    <a:pt x="1141" y="821"/>
                  </a:cubicBezTo>
                  <a:cubicBezTo>
                    <a:pt x="1095" y="821"/>
                    <a:pt x="1032" y="829"/>
                    <a:pt x="985" y="837"/>
                  </a:cubicBezTo>
                  <a:cubicBezTo>
                    <a:pt x="1110" y="579"/>
                    <a:pt x="1196" y="290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4" name="Google Shape;17784;p57"/>
            <p:cNvSpPr/>
            <p:nvPr/>
          </p:nvSpPr>
          <p:spPr>
            <a:xfrm>
              <a:off x="1852623" y="1446469"/>
              <a:ext cx="170671" cy="179727"/>
            </a:xfrm>
            <a:custGeom>
              <a:avLst/>
              <a:gdLst/>
              <a:ahLst/>
              <a:cxnLst/>
              <a:rect l="l" t="t" r="r" b="b"/>
              <a:pathLst>
                <a:path w="4674" h="4922" extrusionOk="0">
                  <a:moveTo>
                    <a:pt x="3423" y="1"/>
                  </a:moveTo>
                  <a:cubicBezTo>
                    <a:pt x="3399" y="126"/>
                    <a:pt x="3384" y="243"/>
                    <a:pt x="3368" y="368"/>
                  </a:cubicBezTo>
                  <a:cubicBezTo>
                    <a:pt x="3368" y="399"/>
                    <a:pt x="3360" y="438"/>
                    <a:pt x="3360" y="470"/>
                  </a:cubicBezTo>
                  <a:cubicBezTo>
                    <a:pt x="3345" y="587"/>
                    <a:pt x="3345" y="704"/>
                    <a:pt x="3345" y="821"/>
                  </a:cubicBezTo>
                  <a:lnTo>
                    <a:pt x="3345" y="923"/>
                  </a:lnTo>
                  <a:cubicBezTo>
                    <a:pt x="3345" y="1110"/>
                    <a:pt x="3360" y="1290"/>
                    <a:pt x="3384" y="1470"/>
                  </a:cubicBezTo>
                  <a:cubicBezTo>
                    <a:pt x="3384" y="1501"/>
                    <a:pt x="3384" y="1540"/>
                    <a:pt x="3392" y="1571"/>
                  </a:cubicBezTo>
                  <a:cubicBezTo>
                    <a:pt x="3392" y="1603"/>
                    <a:pt x="3399" y="1618"/>
                    <a:pt x="3399" y="1642"/>
                  </a:cubicBezTo>
                  <a:cubicBezTo>
                    <a:pt x="3360" y="1603"/>
                    <a:pt x="3313" y="1571"/>
                    <a:pt x="3274" y="1540"/>
                  </a:cubicBezTo>
                  <a:lnTo>
                    <a:pt x="3274" y="1540"/>
                  </a:lnTo>
                  <a:lnTo>
                    <a:pt x="3329" y="2329"/>
                  </a:lnTo>
                  <a:lnTo>
                    <a:pt x="3540" y="3533"/>
                  </a:lnTo>
                  <a:cubicBezTo>
                    <a:pt x="3491" y="3538"/>
                    <a:pt x="3441" y="3540"/>
                    <a:pt x="3392" y="3540"/>
                  </a:cubicBezTo>
                  <a:cubicBezTo>
                    <a:pt x="2960" y="3540"/>
                    <a:pt x="2542" y="3365"/>
                    <a:pt x="2149" y="3189"/>
                  </a:cubicBezTo>
                  <a:lnTo>
                    <a:pt x="1274" y="2814"/>
                  </a:lnTo>
                  <a:cubicBezTo>
                    <a:pt x="1250" y="2806"/>
                    <a:pt x="1243" y="2806"/>
                    <a:pt x="1219" y="2791"/>
                  </a:cubicBezTo>
                  <a:lnTo>
                    <a:pt x="1219" y="2791"/>
                  </a:lnTo>
                  <a:cubicBezTo>
                    <a:pt x="1235" y="2853"/>
                    <a:pt x="1250" y="2900"/>
                    <a:pt x="1258" y="2955"/>
                  </a:cubicBezTo>
                  <a:cubicBezTo>
                    <a:pt x="1274" y="3002"/>
                    <a:pt x="1282" y="3048"/>
                    <a:pt x="1289" y="3087"/>
                  </a:cubicBezTo>
                  <a:cubicBezTo>
                    <a:pt x="1157" y="3002"/>
                    <a:pt x="1016" y="2923"/>
                    <a:pt x="868" y="2853"/>
                  </a:cubicBezTo>
                  <a:cubicBezTo>
                    <a:pt x="844" y="2830"/>
                    <a:pt x="813" y="2822"/>
                    <a:pt x="782" y="2814"/>
                  </a:cubicBezTo>
                  <a:cubicBezTo>
                    <a:pt x="657" y="2767"/>
                    <a:pt x="531" y="2712"/>
                    <a:pt x="391" y="2689"/>
                  </a:cubicBezTo>
                  <a:cubicBezTo>
                    <a:pt x="360" y="2673"/>
                    <a:pt x="344" y="2666"/>
                    <a:pt x="313" y="2666"/>
                  </a:cubicBezTo>
                  <a:cubicBezTo>
                    <a:pt x="203" y="2650"/>
                    <a:pt x="110" y="2626"/>
                    <a:pt x="0" y="2619"/>
                  </a:cubicBezTo>
                  <a:lnTo>
                    <a:pt x="0" y="2619"/>
                  </a:lnTo>
                  <a:cubicBezTo>
                    <a:pt x="219" y="3025"/>
                    <a:pt x="500" y="3400"/>
                    <a:pt x="844" y="3713"/>
                  </a:cubicBezTo>
                  <a:cubicBezTo>
                    <a:pt x="907" y="3783"/>
                    <a:pt x="985" y="3838"/>
                    <a:pt x="1055" y="3900"/>
                  </a:cubicBezTo>
                  <a:cubicBezTo>
                    <a:pt x="1430" y="4189"/>
                    <a:pt x="1836" y="4432"/>
                    <a:pt x="2274" y="4611"/>
                  </a:cubicBezTo>
                  <a:cubicBezTo>
                    <a:pt x="2344" y="4643"/>
                    <a:pt x="2415" y="4658"/>
                    <a:pt x="2485" y="4689"/>
                  </a:cubicBezTo>
                  <a:cubicBezTo>
                    <a:pt x="2821" y="4807"/>
                    <a:pt x="3181" y="4877"/>
                    <a:pt x="3532" y="4900"/>
                  </a:cubicBezTo>
                  <a:cubicBezTo>
                    <a:pt x="3579" y="4900"/>
                    <a:pt x="3626" y="4916"/>
                    <a:pt x="3673" y="4916"/>
                  </a:cubicBezTo>
                  <a:cubicBezTo>
                    <a:pt x="3731" y="4920"/>
                    <a:pt x="3794" y="4922"/>
                    <a:pt x="3857" y="4922"/>
                  </a:cubicBezTo>
                  <a:cubicBezTo>
                    <a:pt x="3919" y="4922"/>
                    <a:pt x="3982" y="4920"/>
                    <a:pt x="4040" y="4916"/>
                  </a:cubicBezTo>
                  <a:cubicBezTo>
                    <a:pt x="4118" y="4822"/>
                    <a:pt x="4181" y="4729"/>
                    <a:pt x="4251" y="4619"/>
                  </a:cubicBezTo>
                  <a:cubicBezTo>
                    <a:pt x="4275" y="4603"/>
                    <a:pt x="4282" y="4580"/>
                    <a:pt x="4290" y="4564"/>
                  </a:cubicBezTo>
                  <a:cubicBezTo>
                    <a:pt x="4376" y="4424"/>
                    <a:pt x="4447" y="4275"/>
                    <a:pt x="4493" y="4119"/>
                  </a:cubicBezTo>
                  <a:cubicBezTo>
                    <a:pt x="4509" y="4080"/>
                    <a:pt x="4525" y="4033"/>
                    <a:pt x="4532" y="3994"/>
                  </a:cubicBezTo>
                  <a:cubicBezTo>
                    <a:pt x="4611" y="3736"/>
                    <a:pt x="4650" y="3478"/>
                    <a:pt x="4665" y="3213"/>
                  </a:cubicBezTo>
                  <a:cubicBezTo>
                    <a:pt x="4673" y="3056"/>
                    <a:pt x="4665" y="2900"/>
                    <a:pt x="4642" y="2744"/>
                  </a:cubicBezTo>
                  <a:cubicBezTo>
                    <a:pt x="4634" y="2626"/>
                    <a:pt x="4611" y="2517"/>
                    <a:pt x="4595" y="2400"/>
                  </a:cubicBezTo>
                  <a:cubicBezTo>
                    <a:pt x="4423" y="1525"/>
                    <a:pt x="3954" y="720"/>
                    <a:pt x="3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5" name="Google Shape;17785;p57"/>
            <p:cNvSpPr/>
            <p:nvPr/>
          </p:nvSpPr>
          <p:spPr>
            <a:xfrm>
              <a:off x="1959319" y="1321223"/>
              <a:ext cx="205506" cy="183780"/>
            </a:xfrm>
            <a:custGeom>
              <a:avLst/>
              <a:gdLst/>
              <a:ahLst/>
              <a:cxnLst/>
              <a:rect l="l" t="t" r="r" b="b"/>
              <a:pathLst>
                <a:path w="5628" h="5033" extrusionOk="0">
                  <a:moveTo>
                    <a:pt x="5627" y="0"/>
                  </a:moveTo>
                  <a:cubicBezTo>
                    <a:pt x="5479" y="86"/>
                    <a:pt x="5354" y="188"/>
                    <a:pt x="5236" y="305"/>
                  </a:cubicBezTo>
                  <a:lnTo>
                    <a:pt x="5182" y="360"/>
                  </a:lnTo>
                  <a:cubicBezTo>
                    <a:pt x="5041" y="500"/>
                    <a:pt x="4924" y="641"/>
                    <a:pt x="4830" y="813"/>
                  </a:cubicBezTo>
                  <a:cubicBezTo>
                    <a:pt x="4814" y="852"/>
                    <a:pt x="4799" y="876"/>
                    <a:pt x="4775" y="907"/>
                  </a:cubicBezTo>
                  <a:cubicBezTo>
                    <a:pt x="4658" y="1133"/>
                    <a:pt x="4572" y="1376"/>
                    <a:pt x="4525" y="1634"/>
                  </a:cubicBezTo>
                  <a:cubicBezTo>
                    <a:pt x="4517" y="1618"/>
                    <a:pt x="4517" y="1602"/>
                    <a:pt x="4502" y="1594"/>
                  </a:cubicBezTo>
                  <a:cubicBezTo>
                    <a:pt x="4486" y="1555"/>
                    <a:pt x="4463" y="1524"/>
                    <a:pt x="4447" y="1493"/>
                  </a:cubicBezTo>
                  <a:cubicBezTo>
                    <a:pt x="4424" y="1454"/>
                    <a:pt x="4400" y="1415"/>
                    <a:pt x="4377" y="1383"/>
                  </a:cubicBezTo>
                  <a:cubicBezTo>
                    <a:pt x="4111" y="1805"/>
                    <a:pt x="3970" y="2298"/>
                    <a:pt x="3955" y="2782"/>
                  </a:cubicBezTo>
                  <a:cubicBezTo>
                    <a:pt x="3890" y="2866"/>
                    <a:pt x="3783" y="2886"/>
                    <a:pt x="3673" y="2886"/>
                  </a:cubicBezTo>
                  <a:cubicBezTo>
                    <a:pt x="3650" y="2886"/>
                    <a:pt x="3626" y="2885"/>
                    <a:pt x="3603" y="2884"/>
                  </a:cubicBezTo>
                  <a:cubicBezTo>
                    <a:pt x="3244" y="2860"/>
                    <a:pt x="2892" y="2853"/>
                    <a:pt x="2540" y="2829"/>
                  </a:cubicBezTo>
                  <a:cubicBezTo>
                    <a:pt x="2345" y="2298"/>
                    <a:pt x="2040" y="1813"/>
                    <a:pt x="1665" y="1423"/>
                  </a:cubicBezTo>
                  <a:lnTo>
                    <a:pt x="1595" y="1360"/>
                  </a:lnTo>
                  <a:cubicBezTo>
                    <a:pt x="1564" y="1329"/>
                    <a:pt x="1532" y="1305"/>
                    <a:pt x="1509" y="1282"/>
                  </a:cubicBezTo>
                  <a:cubicBezTo>
                    <a:pt x="1478" y="1368"/>
                    <a:pt x="1439" y="1446"/>
                    <a:pt x="1407" y="1532"/>
                  </a:cubicBezTo>
                  <a:cubicBezTo>
                    <a:pt x="1314" y="1305"/>
                    <a:pt x="1196" y="1102"/>
                    <a:pt x="1048" y="907"/>
                  </a:cubicBezTo>
                  <a:lnTo>
                    <a:pt x="962" y="790"/>
                  </a:lnTo>
                  <a:cubicBezTo>
                    <a:pt x="852" y="657"/>
                    <a:pt x="727" y="524"/>
                    <a:pt x="587" y="414"/>
                  </a:cubicBezTo>
                  <a:cubicBezTo>
                    <a:pt x="548" y="375"/>
                    <a:pt x="509" y="344"/>
                    <a:pt x="470" y="313"/>
                  </a:cubicBezTo>
                  <a:cubicBezTo>
                    <a:pt x="321" y="196"/>
                    <a:pt x="165" y="94"/>
                    <a:pt x="1" y="8"/>
                  </a:cubicBezTo>
                  <a:lnTo>
                    <a:pt x="1" y="8"/>
                  </a:lnTo>
                  <a:cubicBezTo>
                    <a:pt x="415" y="930"/>
                    <a:pt x="571" y="1946"/>
                    <a:pt x="931" y="2884"/>
                  </a:cubicBezTo>
                  <a:cubicBezTo>
                    <a:pt x="1103" y="3353"/>
                    <a:pt x="1360" y="3822"/>
                    <a:pt x="1681" y="4212"/>
                  </a:cubicBezTo>
                  <a:cubicBezTo>
                    <a:pt x="1751" y="4275"/>
                    <a:pt x="1821" y="4353"/>
                    <a:pt x="1884" y="4423"/>
                  </a:cubicBezTo>
                  <a:cubicBezTo>
                    <a:pt x="1954" y="4494"/>
                    <a:pt x="2040" y="4564"/>
                    <a:pt x="2118" y="4626"/>
                  </a:cubicBezTo>
                  <a:lnTo>
                    <a:pt x="2236" y="4720"/>
                  </a:lnTo>
                  <a:cubicBezTo>
                    <a:pt x="2431" y="4853"/>
                    <a:pt x="2642" y="4962"/>
                    <a:pt x="2876" y="5033"/>
                  </a:cubicBezTo>
                  <a:cubicBezTo>
                    <a:pt x="3033" y="5009"/>
                    <a:pt x="3173" y="4994"/>
                    <a:pt x="3314" y="4962"/>
                  </a:cubicBezTo>
                  <a:cubicBezTo>
                    <a:pt x="3345" y="4962"/>
                    <a:pt x="3384" y="4955"/>
                    <a:pt x="3408" y="4939"/>
                  </a:cubicBezTo>
                  <a:cubicBezTo>
                    <a:pt x="3580" y="4908"/>
                    <a:pt x="3720" y="4845"/>
                    <a:pt x="3869" y="4775"/>
                  </a:cubicBezTo>
                  <a:cubicBezTo>
                    <a:pt x="3900" y="4767"/>
                    <a:pt x="3916" y="4751"/>
                    <a:pt x="3947" y="4736"/>
                  </a:cubicBezTo>
                  <a:cubicBezTo>
                    <a:pt x="4064" y="4681"/>
                    <a:pt x="4174" y="4611"/>
                    <a:pt x="4283" y="4533"/>
                  </a:cubicBezTo>
                  <a:cubicBezTo>
                    <a:pt x="4306" y="4517"/>
                    <a:pt x="4338" y="4494"/>
                    <a:pt x="4369" y="4462"/>
                  </a:cubicBezTo>
                  <a:cubicBezTo>
                    <a:pt x="4650" y="4251"/>
                    <a:pt x="4853" y="3962"/>
                    <a:pt x="5002" y="3650"/>
                  </a:cubicBezTo>
                  <a:cubicBezTo>
                    <a:pt x="5518" y="2524"/>
                    <a:pt x="5119" y="1133"/>
                    <a:pt x="5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6" name="Google Shape;17786;p57"/>
            <p:cNvSpPr/>
            <p:nvPr/>
          </p:nvSpPr>
          <p:spPr>
            <a:xfrm>
              <a:off x="2074305" y="1539218"/>
              <a:ext cx="171547" cy="173227"/>
            </a:xfrm>
            <a:custGeom>
              <a:avLst/>
              <a:gdLst/>
              <a:ahLst/>
              <a:cxnLst/>
              <a:rect l="l" t="t" r="r" b="b"/>
              <a:pathLst>
                <a:path w="4698" h="4744" extrusionOk="0">
                  <a:moveTo>
                    <a:pt x="829" y="0"/>
                  </a:moveTo>
                  <a:cubicBezTo>
                    <a:pt x="743" y="516"/>
                    <a:pt x="532" y="1009"/>
                    <a:pt x="353" y="1493"/>
                  </a:cubicBezTo>
                  <a:cubicBezTo>
                    <a:pt x="165" y="1985"/>
                    <a:pt x="1" y="2493"/>
                    <a:pt x="1" y="3017"/>
                  </a:cubicBezTo>
                  <a:cubicBezTo>
                    <a:pt x="1" y="3126"/>
                    <a:pt x="9" y="3243"/>
                    <a:pt x="24" y="3353"/>
                  </a:cubicBezTo>
                  <a:cubicBezTo>
                    <a:pt x="40" y="3415"/>
                    <a:pt x="48" y="3486"/>
                    <a:pt x="63" y="3556"/>
                  </a:cubicBezTo>
                  <a:cubicBezTo>
                    <a:pt x="102" y="3712"/>
                    <a:pt x="157" y="3845"/>
                    <a:pt x="235" y="3986"/>
                  </a:cubicBezTo>
                  <a:cubicBezTo>
                    <a:pt x="243" y="4001"/>
                    <a:pt x="259" y="4033"/>
                    <a:pt x="274" y="4056"/>
                  </a:cubicBezTo>
                  <a:cubicBezTo>
                    <a:pt x="313" y="4119"/>
                    <a:pt x="360" y="4181"/>
                    <a:pt x="407" y="4236"/>
                  </a:cubicBezTo>
                  <a:cubicBezTo>
                    <a:pt x="415" y="4259"/>
                    <a:pt x="439" y="4275"/>
                    <a:pt x="454" y="4298"/>
                  </a:cubicBezTo>
                  <a:cubicBezTo>
                    <a:pt x="493" y="4345"/>
                    <a:pt x="548" y="4384"/>
                    <a:pt x="595" y="4423"/>
                  </a:cubicBezTo>
                  <a:cubicBezTo>
                    <a:pt x="790" y="4580"/>
                    <a:pt x="1025" y="4681"/>
                    <a:pt x="1267" y="4720"/>
                  </a:cubicBezTo>
                  <a:cubicBezTo>
                    <a:pt x="1306" y="4728"/>
                    <a:pt x="1345" y="4736"/>
                    <a:pt x="1384" y="4736"/>
                  </a:cubicBezTo>
                  <a:cubicBezTo>
                    <a:pt x="1470" y="4744"/>
                    <a:pt x="1572" y="4744"/>
                    <a:pt x="1658" y="4744"/>
                  </a:cubicBezTo>
                  <a:cubicBezTo>
                    <a:pt x="1704" y="4744"/>
                    <a:pt x="1744" y="4736"/>
                    <a:pt x="1798" y="4736"/>
                  </a:cubicBezTo>
                  <a:cubicBezTo>
                    <a:pt x="1931" y="4720"/>
                    <a:pt x="2056" y="4697"/>
                    <a:pt x="2173" y="4658"/>
                  </a:cubicBezTo>
                  <a:cubicBezTo>
                    <a:pt x="2697" y="4509"/>
                    <a:pt x="3142" y="4173"/>
                    <a:pt x="3533" y="3798"/>
                  </a:cubicBezTo>
                  <a:cubicBezTo>
                    <a:pt x="3924" y="3431"/>
                    <a:pt x="4275" y="3009"/>
                    <a:pt x="4697" y="2665"/>
                  </a:cubicBezTo>
                  <a:lnTo>
                    <a:pt x="4697" y="2665"/>
                  </a:lnTo>
                  <a:cubicBezTo>
                    <a:pt x="4314" y="2696"/>
                    <a:pt x="3932" y="2775"/>
                    <a:pt x="3556" y="2868"/>
                  </a:cubicBezTo>
                  <a:cubicBezTo>
                    <a:pt x="3525" y="2884"/>
                    <a:pt x="3486" y="2892"/>
                    <a:pt x="3455" y="2900"/>
                  </a:cubicBezTo>
                  <a:cubicBezTo>
                    <a:pt x="3385" y="2923"/>
                    <a:pt x="3322" y="2946"/>
                    <a:pt x="3252" y="2978"/>
                  </a:cubicBezTo>
                  <a:lnTo>
                    <a:pt x="3306" y="2712"/>
                  </a:lnTo>
                  <a:lnTo>
                    <a:pt x="3306" y="2712"/>
                  </a:lnTo>
                  <a:cubicBezTo>
                    <a:pt x="3291" y="2728"/>
                    <a:pt x="3267" y="2743"/>
                    <a:pt x="3252" y="2751"/>
                  </a:cubicBezTo>
                  <a:cubicBezTo>
                    <a:pt x="3205" y="2782"/>
                    <a:pt x="3142" y="2814"/>
                    <a:pt x="3095" y="2845"/>
                  </a:cubicBezTo>
                  <a:cubicBezTo>
                    <a:pt x="2744" y="3012"/>
                    <a:pt x="2361" y="3097"/>
                    <a:pt x="1974" y="3097"/>
                  </a:cubicBezTo>
                  <a:cubicBezTo>
                    <a:pt x="1853" y="3097"/>
                    <a:pt x="1732" y="3088"/>
                    <a:pt x="1611" y="3072"/>
                  </a:cubicBezTo>
                  <a:cubicBezTo>
                    <a:pt x="1533" y="3064"/>
                    <a:pt x="1447" y="3048"/>
                    <a:pt x="1384" y="2986"/>
                  </a:cubicBezTo>
                  <a:cubicBezTo>
                    <a:pt x="1329" y="2923"/>
                    <a:pt x="1314" y="2829"/>
                    <a:pt x="1306" y="2743"/>
                  </a:cubicBezTo>
                  <a:cubicBezTo>
                    <a:pt x="1267" y="2345"/>
                    <a:pt x="1228" y="1931"/>
                    <a:pt x="1189" y="1524"/>
                  </a:cubicBezTo>
                  <a:cubicBezTo>
                    <a:pt x="1181" y="1462"/>
                    <a:pt x="1181" y="1407"/>
                    <a:pt x="1173" y="1337"/>
                  </a:cubicBezTo>
                  <a:lnTo>
                    <a:pt x="1173" y="1298"/>
                  </a:lnTo>
                  <a:cubicBezTo>
                    <a:pt x="1111" y="1337"/>
                    <a:pt x="1064" y="1368"/>
                    <a:pt x="1017" y="1407"/>
                  </a:cubicBezTo>
                  <a:cubicBezTo>
                    <a:pt x="1025" y="1337"/>
                    <a:pt x="1025" y="1266"/>
                    <a:pt x="1025" y="1204"/>
                  </a:cubicBezTo>
                  <a:lnTo>
                    <a:pt x="1025" y="1063"/>
                  </a:lnTo>
                  <a:cubicBezTo>
                    <a:pt x="1025" y="930"/>
                    <a:pt x="1001" y="782"/>
                    <a:pt x="986" y="633"/>
                  </a:cubicBezTo>
                  <a:cubicBezTo>
                    <a:pt x="978" y="555"/>
                    <a:pt x="962" y="485"/>
                    <a:pt x="946" y="407"/>
                  </a:cubicBezTo>
                  <a:cubicBezTo>
                    <a:pt x="915" y="274"/>
                    <a:pt x="876" y="133"/>
                    <a:pt x="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7" name="Google Shape;17787;p57"/>
            <p:cNvSpPr/>
            <p:nvPr/>
          </p:nvSpPr>
          <p:spPr>
            <a:xfrm>
              <a:off x="1977321" y="1344045"/>
              <a:ext cx="0" cy="329"/>
            </a:xfrm>
            <a:custGeom>
              <a:avLst/>
              <a:gdLst/>
              <a:ahLst/>
              <a:cxnLst/>
              <a:rect l="l" t="t" r="r" b="b"/>
              <a:pathLst>
                <a:path h="9" fill="none" extrusionOk="0">
                  <a:moveTo>
                    <a:pt x="0" y="8"/>
                  </a:moveTo>
                  <a:cubicBezTo>
                    <a:pt x="0" y="8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8" name="Google Shape;17788;p57"/>
            <p:cNvSpPr/>
            <p:nvPr/>
          </p:nvSpPr>
          <p:spPr>
            <a:xfrm>
              <a:off x="1982433" y="136971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9" name="Google Shape;17789;p57"/>
            <p:cNvSpPr/>
            <p:nvPr/>
          </p:nvSpPr>
          <p:spPr>
            <a:xfrm>
              <a:off x="1990430" y="139425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0" name="Google Shape;17790;p57"/>
            <p:cNvSpPr/>
            <p:nvPr/>
          </p:nvSpPr>
          <p:spPr>
            <a:xfrm>
              <a:off x="1976445" y="1332360"/>
              <a:ext cx="51669" cy="150113"/>
            </a:xfrm>
            <a:custGeom>
              <a:avLst/>
              <a:gdLst/>
              <a:ahLst/>
              <a:cxnLst/>
              <a:rect l="l" t="t" r="r" b="b"/>
              <a:pathLst>
                <a:path w="1415" h="4111" extrusionOk="0">
                  <a:moveTo>
                    <a:pt x="1" y="0"/>
                  </a:moveTo>
                  <a:lnTo>
                    <a:pt x="1" y="0"/>
                  </a:lnTo>
                  <a:cubicBezTo>
                    <a:pt x="141" y="602"/>
                    <a:pt x="313" y="1211"/>
                    <a:pt x="462" y="1813"/>
                  </a:cubicBezTo>
                  <a:cubicBezTo>
                    <a:pt x="571" y="2266"/>
                    <a:pt x="727" y="2704"/>
                    <a:pt x="891" y="3134"/>
                  </a:cubicBezTo>
                  <a:cubicBezTo>
                    <a:pt x="985" y="3399"/>
                    <a:pt x="1095" y="3649"/>
                    <a:pt x="1212" y="3899"/>
                  </a:cubicBezTo>
                  <a:cubicBezTo>
                    <a:pt x="1282" y="3962"/>
                    <a:pt x="1352" y="4040"/>
                    <a:pt x="1415" y="4110"/>
                  </a:cubicBezTo>
                  <a:cubicBezTo>
                    <a:pt x="1360" y="4024"/>
                    <a:pt x="1313" y="3923"/>
                    <a:pt x="1259" y="3829"/>
                  </a:cubicBezTo>
                  <a:cubicBezTo>
                    <a:pt x="1165" y="3634"/>
                    <a:pt x="1087" y="3415"/>
                    <a:pt x="1009" y="3204"/>
                  </a:cubicBezTo>
                  <a:cubicBezTo>
                    <a:pt x="845" y="2774"/>
                    <a:pt x="688" y="2352"/>
                    <a:pt x="579" y="1915"/>
                  </a:cubicBezTo>
                  <a:cubicBezTo>
                    <a:pt x="469" y="1477"/>
                    <a:pt x="344" y="1024"/>
                    <a:pt x="235" y="586"/>
                  </a:cubicBezTo>
                  <a:cubicBezTo>
                    <a:pt x="196" y="422"/>
                    <a:pt x="157" y="266"/>
                    <a:pt x="118" y="94"/>
                  </a:cubicBezTo>
                  <a:cubicBezTo>
                    <a:pt x="79" y="55"/>
                    <a:pt x="40" y="3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1" name="Google Shape;17791;p57"/>
            <p:cNvSpPr/>
            <p:nvPr/>
          </p:nvSpPr>
          <p:spPr>
            <a:xfrm>
              <a:off x="1994410" y="1349741"/>
              <a:ext cx="46557" cy="143869"/>
            </a:xfrm>
            <a:custGeom>
              <a:avLst/>
              <a:gdLst/>
              <a:ahLst/>
              <a:cxnLst/>
              <a:rect l="l" t="t" r="r" b="b"/>
              <a:pathLst>
                <a:path w="1275" h="394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26"/>
                    <a:pt x="40" y="188"/>
                  </a:cubicBezTo>
                  <a:cubicBezTo>
                    <a:pt x="126" y="618"/>
                    <a:pt x="243" y="1056"/>
                    <a:pt x="368" y="1485"/>
                  </a:cubicBezTo>
                  <a:cubicBezTo>
                    <a:pt x="595" y="2236"/>
                    <a:pt x="790" y="3001"/>
                    <a:pt x="1103" y="3713"/>
                  </a:cubicBezTo>
                  <a:cubicBezTo>
                    <a:pt x="1118" y="3759"/>
                    <a:pt x="1142" y="3814"/>
                    <a:pt x="1157" y="3853"/>
                  </a:cubicBezTo>
                  <a:lnTo>
                    <a:pt x="1275" y="3939"/>
                  </a:lnTo>
                  <a:cubicBezTo>
                    <a:pt x="1095" y="3541"/>
                    <a:pt x="939" y="3119"/>
                    <a:pt x="806" y="2689"/>
                  </a:cubicBezTo>
                  <a:cubicBezTo>
                    <a:pt x="689" y="2329"/>
                    <a:pt x="587" y="1954"/>
                    <a:pt x="478" y="1587"/>
                  </a:cubicBezTo>
                  <a:cubicBezTo>
                    <a:pt x="353" y="1165"/>
                    <a:pt x="235" y="751"/>
                    <a:pt x="134" y="321"/>
                  </a:cubicBezTo>
                  <a:cubicBezTo>
                    <a:pt x="110" y="259"/>
                    <a:pt x="95" y="188"/>
                    <a:pt x="87" y="1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2" name="Google Shape;17792;p57"/>
            <p:cNvSpPr/>
            <p:nvPr/>
          </p:nvSpPr>
          <p:spPr>
            <a:xfrm>
              <a:off x="2017524" y="1370591"/>
              <a:ext cx="25232" cy="122289"/>
            </a:xfrm>
            <a:custGeom>
              <a:avLst/>
              <a:gdLst/>
              <a:ahLst/>
              <a:cxnLst/>
              <a:rect l="l" t="t" r="r" b="b"/>
              <a:pathLst>
                <a:path w="691" h="3349" extrusionOk="0">
                  <a:moveTo>
                    <a:pt x="1" y="0"/>
                  </a:moveTo>
                  <a:lnTo>
                    <a:pt x="1" y="0"/>
                  </a:lnTo>
                  <a:cubicBezTo>
                    <a:pt x="79" y="797"/>
                    <a:pt x="165" y="1610"/>
                    <a:pt x="352" y="2391"/>
                  </a:cubicBezTo>
                  <a:cubicBezTo>
                    <a:pt x="431" y="2712"/>
                    <a:pt x="524" y="3032"/>
                    <a:pt x="657" y="3337"/>
                  </a:cubicBezTo>
                  <a:cubicBezTo>
                    <a:pt x="660" y="3346"/>
                    <a:pt x="666" y="3349"/>
                    <a:pt x="672" y="3349"/>
                  </a:cubicBezTo>
                  <a:cubicBezTo>
                    <a:pt x="682" y="3349"/>
                    <a:pt x="691" y="3339"/>
                    <a:pt x="681" y="3329"/>
                  </a:cubicBezTo>
                  <a:cubicBezTo>
                    <a:pt x="462" y="2774"/>
                    <a:pt x="352" y="2188"/>
                    <a:pt x="274" y="1602"/>
                  </a:cubicBezTo>
                  <a:cubicBezTo>
                    <a:pt x="196" y="1094"/>
                    <a:pt x="126" y="571"/>
                    <a:pt x="71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3" name="Google Shape;17793;p57"/>
            <p:cNvSpPr/>
            <p:nvPr/>
          </p:nvSpPr>
          <p:spPr>
            <a:xfrm>
              <a:off x="2080329" y="1375995"/>
              <a:ext cx="42832" cy="127583"/>
            </a:xfrm>
            <a:custGeom>
              <a:avLst/>
              <a:gdLst/>
              <a:ahLst/>
              <a:cxnLst/>
              <a:rect l="l" t="t" r="r" b="b"/>
              <a:pathLst>
                <a:path w="1173" h="3494" extrusionOk="0">
                  <a:moveTo>
                    <a:pt x="1110" y="1"/>
                  </a:moveTo>
                  <a:cubicBezTo>
                    <a:pt x="1094" y="407"/>
                    <a:pt x="1047" y="806"/>
                    <a:pt x="977" y="1196"/>
                  </a:cubicBezTo>
                  <a:cubicBezTo>
                    <a:pt x="906" y="1579"/>
                    <a:pt x="836" y="1970"/>
                    <a:pt x="680" y="2322"/>
                  </a:cubicBezTo>
                  <a:cubicBezTo>
                    <a:pt x="555" y="2611"/>
                    <a:pt x="359" y="2876"/>
                    <a:pt x="195" y="3158"/>
                  </a:cubicBezTo>
                  <a:cubicBezTo>
                    <a:pt x="133" y="3267"/>
                    <a:pt x="70" y="3384"/>
                    <a:pt x="0" y="3494"/>
                  </a:cubicBezTo>
                  <a:cubicBezTo>
                    <a:pt x="31" y="3478"/>
                    <a:pt x="70" y="3470"/>
                    <a:pt x="94" y="3462"/>
                  </a:cubicBezTo>
                  <a:lnTo>
                    <a:pt x="156" y="3345"/>
                  </a:lnTo>
                  <a:cubicBezTo>
                    <a:pt x="227" y="3220"/>
                    <a:pt x="281" y="3080"/>
                    <a:pt x="359" y="2962"/>
                  </a:cubicBezTo>
                  <a:cubicBezTo>
                    <a:pt x="461" y="2798"/>
                    <a:pt x="563" y="2650"/>
                    <a:pt x="656" y="2486"/>
                  </a:cubicBezTo>
                  <a:cubicBezTo>
                    <a:pt x="836" y="2134"/>
                    <a:pt x="930" y="1767"/>
                    <a:pt x="992" y="1376"/>
                  </a:cubicBezTo>
                  <a:cubicBezTo>
                    <a:pt x="1071" y="962"/>
                    <a:pt x="1141" y="540"/>
                    <a:pt x="1172" y="126"/>
                  </a:cubicBezTo>
                  <a:lnTo>
                    <a:pt x="1172" y="87"/>
                  </a:lnTo>
                  <a:cubicBezTo>
                    <a:pt x="1149" y="48"/>
                    <a:pt x="1133" y="16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4" name="Google Shape;17794;p57"/>
            <p:cNvSpPr/>
            <p:nvPr/>
          </p:nvSpPr>
          <p:spPr>
            <a:xfrm>
              <a:off x="2100559" y="1350873"/>
              <a:ext cx="34580" cy="144709"/>
            </a:xfrm>
            <a:custGeom>
              <a:avLst/>
              <a:gdLst/>
              <a:ahLst/>
              <a:cxnLst/>
              <a:rect l="l" t="t" r="r" b="b"/>
              <a:pathLst>
                <a:path w="947" h="3963" extrusionOk="0">
                  <a:moveTo>
                    <a:pt x="946" y="1"/>
                  </a:moveTo>
                  <a:cubicBezTo>
                    <a:pt x="939" y="32"/>
                    <a:pt x="923" y="56"/>
                    <a:pt x="899" y="87"/>
                  </a:cubicBezTo>
                  <a:cubicBezTo>
                    <a:pt x="884" y="259"/>
                    <a:pt x="884" y="439"/>
                    <a:pt x="884" y="611"/>
                  </a:cubicBezTo>
                  <a:cubicBezTo>
                    <a:pt x="884" y="1032"/>
                    <a:pt x="860" y="1439"/>
                    <a:pt x="774" y="1845"/>
                  </a:cubicBezTo>
                  <a:cubicBezTo>
                    <a:pt x="610" y="2588"/>
                    <a:pt x="313" y="3283"/>
                    <a:pt x="1" y="3963"/>
                  </a:cubicBezTo>
                  <a:cubicBezTo>
                    <a:pt x="32" y="3955"/>
                    <a:pt x="48" y="3939"/>
                    <a:pt x="79" y="3924"/>
                  </a:cubicBezTo>
                  <a:cubicBezTo>
                    <a:pt x="188" y="3705"/>
                    <a:pt x="282" y="3471"/>
                    <a:pt x="384" y="3244"/>
                  </a:cubicBezTo>
                  <a:cubicBezTo>
                    <a:pt x="548" y="2861"/>
                    <a:pt x="673" y="2470"/>
                    <a:pt x="774" y="2056"/>
                  </a:cubicBezTo>
                  <a:cubicBezTo>
                    <a:pt x="860" y="1665"/>
                    <a:pt x="907" y="1275"/>
                    <a:pt x="923" y="868"/>
                  </a:cubicBezTo>
                  <a:cubicBezTo>
                    <a:pt x="931" y="587"/>
                    <a:pt x="923" y="290"/>
                    <a:pt x="94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5" name="Google Shape;17795;p57"/>
            <p:cNvSpPr/>
            <p:nvPr/>
          </p:nvSpPr>
          <p:spPr>
            <a:xfrm>
              <a:off x="2115712" y="1332360"/>
              <a:ext cx="34543" cy="154385"/>
            </a:xfrm>
            <a:custGeom>
              <a:avLst/>
              <a:gdLst/>
              <a:ahLst/>
              <a:cxnLst/>
              <a:rect l="l" t="t" r="r" b="b"/>
              <a:pathLst>
                <a:path w="946" h="4228" extrusionOk="0">
                  <a:moveTo>
                    <a:pt x="946" y="0"/>
                  </a:moveTo>
                  <a:lnTo>
                    <a:pt x="946" y="0"/>
                  </a:lnTo>
                  <a:cubicBezTo>
                    <a:pt x="922" y="16"/>
                    <a:pt x="906" y="39"/>
                    <a:pt x="883" y="47"/>
                  </a:cubicBezTo>
                  <a:cubicBezTo>
                    <a:pt x="789" y="664"/>
                    <a:pt x="844" y="1305"/>
                    <a:pt x="766" y="1922"/>
                  </a:cubicBezTo>
                  <a:cubicBezTo>
                    <a:pt x="664" y="2727"/>
                    <a:pt x="367" y="3485"/>
                    <a:pt x="8" y="4212"/>
                  </a:cubicBezTo>
                  <a:lnTo>
                    <a:pt x="0" y="4228"/>
                  </a:lnTo>
                  <a:cubicBezTo>
                    <a:pt x="23" y="4212"/>
                    <a:pt x="55" y="4189"/>
                    <a:pt x="86" y="4157"/>
                  </a:cubicBezTo>
                  <a:cubicBezTo>
                    <a:pt x="219" y="3876"/>
                    <a:pt x="359" y="3595"/>
                    <a:pt x="469" y="3298"/>
                  </a:cubicBezTo>
                  <a:cubicBezTo>
                    <a:pt x="610" y="2930"/>
                    <a:pt x="719" y="2540"/>
                    <a:pt x="789" y="2149"/>
                  </a:cubicBezTo>
                  <a:cubicBezTo>
                    <a:pt x="860" y="1758"/>
                    <a:pt x="867" y="1360"/>
                    <a:pt x="875" y="953"/>
                  </a:cubicBezTo>
                  <a:cubicBezTo>
                    <a:pt x="875" y="641"/>
                    <a:pt x="899" y="313"/>
                    <a:pt x="94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6" name="Google Shape;17796;p57"/>
            <p:cNvSpPr/>
            <p:nvPr/>
          </p:nvSpPr>
          <p:spPr>
            <a:xfrm>
              <a:off x="1976737" y="1500694"/>
              <a:ext cx="32571" cy="114730"/>
            </a:xfrm>
            <a:custGeom>
              <a:avLst/>
              <a:gdLst/>
              <a:ahLst/>
              <a:cxnLst/>
              <a:rect l="l" t="t" r="r" b="b"/>
              <a:pathLst>
                <a:path w="892" h="3142" extrusionOk="0">
                  <a:moveTo>
                    <a:pt x="0" y="1"/>
                  </a:moveTo>
                  <a:cubicBezTo>
                    <a:pt x="0" y="32"/>
                    <a:pt x="0" y="71"/>
                    <a:pt x="16" y="94"/>
                  </a:cubicBezTo>
                  <a:cubicBezTo>
                    <a:pt x="180" y="329"/>
                    <a:pt x="305" y="618"/>
                    <a:pt x="415" y="876"/>
                  </a:cubicBezTo>
                  <a:cubicBezTo>
                    <a:pt x="618" y="1407"/>
                    <a:pt x="743" y="1962"/>
                    <a:pt x="813" y="2532"/>
                  </a:cubicBezTo>
                  <a:cubicBezTo>
                    <a:pt x="837" y="2736"/>
                    <a:pt x="844" y="2939"/>
                    <a:pt x="852" y="3142"/>
                  </a:cubicBezTo>
                  <a:cubicBezTo>
                    <a:pt x="876" y="3126"/>
                    <a:pt x="883" y="3103"/>
                    <a:pt x="891" y="3087"/>
                  </a:cubicBezTo>
                  <a:cubicBezTo>
                    <a:pt x="883" y="2626"/>
                    <a:pt x="837" y="2181"/>
                    <a:pt x="735" y="1751"/>
                  </a:cubicBezTo>
                  <a:cubicBezTo>
                    <a:pt x="626" y="1243"/>
                    <a:pt x="454" y="704"/>
                    <a:pt x="180" y="251"/>
                  </a:cubicBezTo>
                  <a:cubicBezTo>
                    <a:pt x="133" y="165"/>
                    <a:pt x="71" y="7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7" name="Google Shape;17797;p57"/>
            <p:cNvSpPr/>
            <p:nvPr/>
          </p:nvSpPr>
          <p:spPr>
            <a:xfrm>
              <a:off x="1975313" y="1475572"/>
              <a:ext cx="42832" cy="121303"/>
            </a:xfrm>
            <a:custGeom>
              <a:avLst/>
              <a:gdLst/>
              <a:ahLst/>
              <a:cxnLst/>
              <a:rect l="l" t="t" r="r" b="b"/>
              <a:pathLst>
                <a:path w="1173" h="3322" extrusionOk="0">
                  <a:moveTo>
                    <a:pt x="0" y="1"/>
                  </a:moveTo>
                  <a:lnTo>
                    <a:pt x="0" y="110"/>
                  </a:lnTo>
                  <a:cubicBezTo>
                    <a:pt x="649" y="1017"/>
                    <a:pt x="993" y="2095"/>
                    <a:pt x="1126" y="3197"/>
                  </a:cubicBezTo>
                  <a:cubicBezTo>
                    <a:pt x="1126" y="3236"/>
                    <a:pt x="1133" y="3283"/>
                    <a:pt x="1133" y="3322"/>
                  </a:cubicBezTo>
                  <a:cubicBezTo>
                    <a:pt x="1149" y="3283"/>
                    <a:pt x="1165" y="3236"/>
                    <a:pt x="1172" y="3197"/>
                  </a:cubicBezTo>
                  <a:cubicBezTo>
                    <a:pt x="1079" y="2267"/>
                    <a:pt x="805" y="1361"/>
                    <a:pt x="352" y="540"/>
                  </a:cubicBezTo>
                  <a:cubicBezTo>
                    <a:pt x="250" y="353"/>
                    <a:pt x="133" y="18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8" name="Google Shape;17798;p57"/>
            <p:cNvSpPr/>
            <p:nvPr/>
          </p:nvSpPr>
          <p:spPr>
            <a:xfrm>
              <a:off x="1975861" y="1459615"/>
              <a:ext cx="47433" cy="104177"/>
            </a:xfrm>
            <a:custGeom>
              <a:avLst/>
              <a:gdLst/>
              <a:ahLst/>
              <a:cxnLst/>
              <a:rect l="l" t="t" r="r" b="b"/>
              <a:pathLst>
                <a:path w="1299" h="2853" extrusionOk="0">
                  <a:moveTo>
                    <a:pt x="9" y="0"/>
                  </a:moveTo>
                  <a:cubicBezTo>
                    <a:pt x="9" y="32"/>
                    <a:pt x="1" y="71"/>
                    <a:pt x="1" y="102"/>
                  </a:cubicBezTo>
                  <a:cubicBezTo>
                    <a:pt x="454" y="790"/>
                    <a:pt x="923" y="1485"/>
                    <a:pt x="1173" y="2290"/>
                  </a:cubicBezTo>
                  <a:cubicBezTo>
                    <a:pt x="1228" y="2470"/>
                    <a:pt x="1267" y="2657"/>
                    <a:pt x="1290" y="2853"/>
                  </a:cubicBezTo>
                  <a:cubicBezTo>
                    <a:pt x="1298" y="2696"/>
                    <a:pt x="1290" y="2540"/>
                    <a:pt x="1275" y="2376"/>
                  </a:cubicBezTo>
                  <a:cubicBezTo>
                    <a:pt x="1220" y="2141"/>
                    <a:pt x="1134" y="1915"/>
                    <a:pt x="1032" y="1688"/>
                  </a:cubicBezTo>
                  <a:cubicBezTo>
                    <a:pt x="806" y="1211"/>
                    <a:pt x="525" y="774"/>
                    <a:pt x="228" y="336"/>
                  </a:cubicBezTo>
                  <a:cubicBezTo>
                    <a:pt x="157" y="227"/>
                    <a:pt x="87" y="110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9" name="Google Shape;17799;p57"/>
            <p:cNvSpPr/>
            <p:nvPr/>
          </p:nvSpPr>
          <p:spPr>
            <a:xfrm>
              <a:off x="1864600" y="1544074"/>
              <a:ext cx="27131" cy="45096"/>
            </a:xfrm>
            <a:custGeom>
              <a:avLst/>
              <a:gdLst/>
              <a:ahLst/>
              <a:cxnLst/>
              <a:rect l="l" t="t" r="r" b="b"/>
              <a:pathLst>
                <a:path w="743" h="1235" extrusionOk="0">
                  <a:moveTo>
                    <a:pt x="0" y="0"/>
                  </a:moveTo>
                  <a:cubicBezTo>
                    <a:pt x="133" y="375"/>
                    <a:pt x="313" y="727"/>
                    <a:pt x="524" y="1047"/>
                  </a:cubicBezTo>
                  <a:cubicBezTo>
                    <a:pt x="594" y="1118"/>
                    <a:pt x="672" y="1172"/>
                    <a:pt x="743" y="1235"/>
                  </a:cubicBezTo>
                  <a:cubicBezTo>
                    <a:pt x="555" y="977"/>
                    <a:pt x="391" y="719"/>
                    <a:pt x="258" y="446"/>
                  </a:cubicBezTo>
                  <a:cubicBezTo>
                    <a:pt x="196" y="305"/>
                    <a:pt x="125" y="172"/>
                    <a:pt x="78" y="24"/>
                  </a:cubicBezTo>
                  <a:cubicBezTo>
                    <a:pt x="47" y="16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0" name="Google Shape;17800;p57"/>
            <p:cNvSpPr/>
            <p:nvPr/>
          </p:nvSpPr>
          <p:spPr>
            <a:xfrm>
              <a:off x="1881726" y="1549478"/>
              <a:ext cx="61929" cy="68539"/>
            </a:xfrm>
            <a:custGeom>
              <a:avLst/>
              <a:gdLst/>
              <a:ahLst/>
              <a:cxnLst/>
              <a:rect l="l" t="t" r="r" b="b"/>
              <a:pathLst>
                <a:path w="1696" h="1877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298"/>
                    <a:pt x="360" y="579"/>
                    <a:pt x="563" y="853"/>
                  </a:cubicBezTo>
                  <a:cubicBezTo>
                    <a:pt x="750" y="1095"/>
                    <a:pt x="946" y="1329"/>
                    <a:pt x="1180" y="1548"/>
                  </a:cubicBezTo>
                  <a:cubicBezTo>
                    <a:pt x="1290" y="1634"/>
                    <a:pt x="1383" y="1720"/>
                    <a:pt x="1493" y="1798"/>
                  </a:cubicBezTo>
                  <a:cubicBezTo>
                    <a:pt x="1563" y="1829"/>
                    <a:pt x="1626" y="1845"/>
                    <a:pt x="1696" y="1876"/>
                  </a:cubicBezTo>
                  <a:cubicBezTo>
                    <a:pt x="1571" y="1782"/>
                    <a:pt x="1446" y="1681"/>
                    <a:pt x="1313" y="1595"/>
                  </a:cubicBezTo>
                  <a:cubicBezTo>
                    <a:pt x="1079" y="1392"/>
                    <a:pt x="875" y="1165"/>
                    <a:pt x="688" y="915"/>
                  </a:cubicBezTo>
                  <a:cubicBezTo>
                    <a:pt x="492" y="665"/>
                    <a:pt x="313" y="415"/>
                    <a:pt x="141" y="134"/>
                  </a:cubicBezTo>
                  <a:cubicBezTo>
                    <a:pt x="125" y="110"/>
                    <a:pt x="102" y="71"/>
                    <a:pt x="86" y="40"/>
                  </a:cubicBezTo>
                  <a:cubicBezTo>
                    <a:pt x="55" y="24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1" name="Google Shape;17801;p57"/>
            <p:cNvSpPr/>
            <p:nvPr/>
          </p:nvSpPr>
          <p:spPr>
            <a:xfrm>
              <a:off x="1897390" y="1548346"/>
              <a:ext cx="89352" cy="77923"/>
            </a:xfrm>
            <a:custGeom>
              <a:avLst/>
              <a:gdLst/>
              <a:ahLst/>
              <a:cxnLst/>
              <a:rect l="l" t="t" r="r" b="b"/>
              <a:pathLst>
                <a:path w="2447" h="213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63"/>
                    <a:pt x="24" y="110"/>
                    <a:pt x="32" y="165"/>
                  </a:cubicBezTo>
                  <a:cubicBezTo>
                    <a:pt x="532" y="915"/>
                    <a:pt x="1251" y="1509"/>
                    <a:pt x="2009" y="1954"/>
                  </a:cubicBezTo>
                  <a:cubicBezTo>
                    <a:pt x="2111" y="2017"/>
                    <a:pt x="2205" y="2064"/>
                    <a:pt x="2306" y="2118"/>
                  </a:cubicBezTo>
                  <a:cubicBezTo>
                    <a:pt x="2353" y="2118"/>
                    <a:pt x="2400" y="2134"/>
                    <a:pt x="2447" y="2134"/>
                  </a:cubicBezTo>
                  <a:cubicBezTo>
                    <a:pt x="1540" y="1618"/>
                    <a:pt x="689" y="954"/>
                    <a:pt x="87" y="79"/>
                  </a:cubicBezTo>
                  <a:cubicBezTo>
                    <a:pt x="71" y="63"/>
                    <a:pt x="56" y="40"/>
                    <a:pt x="48" y="24"/>
                  </a:cubicBezTo>
                  <a:cubicBezTo>
                    <a:pt x="24" y="16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2" name="Google Shape;17802;p57"/>
            <p:cNvSpPr/>
            <p:nvPr/>
          </p:nvSpPr>
          <p:spPr>
            <a:xfrm>
              <a:off x="2075181" y="1554627"/>
              <a:ext cx="35127" cy="114730"/>
            </a:xfrm>
            <a:custGeom>
              <a:avLst/>
              <a:gdLst/>
              <a:ahLst/>
              <a:cxnLst/>
              <a:rect l="l" t="t" r="r" b="b"/>
              <a:pathLst>
                <a:path w="962" h="3142" extrusionOk="0">
                  <a:moveTo>
                    <a:pt x="930" y="0"/>
                  </a:moveTo>
                  <a:cubicBezTo>
                    <a:pt x="852" y="118"/>
                    <a:pt x="782" y="243"/>
                    <a:pt x="727" y="368"/>
                  </a:cubicBezTo>
                  <a:cubicBezTo>
                    <a:pt x="602" y="649"/>
                    <a:pt x="485" y="946"/>
                    <a:pt x="391" y="1235"/>
                  </a:cubicBezTo>
                  <a:cubicBezTo>
                    <a:pt x="219" y="1782"/>
                    <a:pt x="94" y="2360"/>
                    <a:pt x="0" y="2939"/>
                  </a:cubicBezTo>
                  <a:cubicBezTo>
                    <a:pt x="16" y="3009"/>
                    <a:pt x="24" y="3071"/>
                    <a:pt x="39" y="3142"/>
                  </a:cubicBezTo>
                  <a:cubicBezTo>
                    <a:pt x="94" y="2861"/>
                    <a:pt x="149" y="2579"/>
                    <a:pt x="219" y="2290"/>
                  </a:cubicBezTo>
                  <a:cubicBezTo>
                    <a:pt x="368" y="1681"/>
                    <a:pt x="540" y="1071"/>
                    <a:pt x="813" y="493"/>
                  </a:cubicBezTo>
                  <a:cubicBezTo>
                    <a:pt x="860" y="399"/>
                    <a:pt x="915" y="313"/>
                    <a:pt x="962" y="219"/>
                  </a:cubicBezTo>
                  <a:cubicBezTo>
                    <a:pt x="954" y="141"/>
                    <a:pt x="930" y="63"/>
                    <a:pt x="930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3" name="Google Shape;17803;p57"/>
            <p:cNvSpPr/>
            <p:nvPr/>
          </p:nvSpPr>
          <p:spPr>
            <a:xfrm>
              <a:off x="2082886" y="1578325"/>
              <a:ext cx="28847" cy="109289"/>
            </a:xfrm>
            <a:custGeom>
              <a:avLst/>
              <a:gdLst/>
              <a:ahLst/>
              <a:cxnLst/>
              <a:rect l="l" t="t" r="r" b="b"/>
              <a:pathLst>
                <a:path w="790" h="2993" extrusionOk="0">
                  <a:moveTo>
                    <a:pt x="790" y="0"/>
                  </a:moveTo>
                  <a:cubicBezTo>
                    <a:pt x="625" y="297"/>
                    <a:pt x="469" y="602"/>
                    <a:pt x="352" y="930"/>
                  </a:cubicBezTo>
                  <a:cubicBezTo>
                    <a:pt x="235" y="1250"/>
                    <a:pt x="164" y="1594"/>
                    <a:pt x="102" y="1922"/>
                  </a:cubicBezTo>
                  <a:cubicBezTo>
                    <a:pt x="55" y="2235"/>
                    <a:pt x="39" y="2563"/>
                    <a:pt x="0" y="2884"/>
                  </a:cubicBezTo>
                  <a:lnTo>
                    <a:pt x="0" y="2923"/>
                  </a:lnTo>
                  <a:cubicBezTo>
                    <a:pt x="8" y="2938"/>
                    <a:pt x="24" y="2970"/>
                    <a:pt x="39" y="2993"/>
                  </a:cubicBezTo>
                  <a:cubicBezTo>
                    <a:pt x="47" y="2977"/>
                    <a:pt x="47" y="2962"/>
                    <a:pt x="47" y="2954"/>
                  </a:cubicBezTo>
                  <a:cubicBezTo>
                    <a:pt x="94" y="2641"/>
                    <a:pt x="125" y="2329"/>
                    <a:pt x="172" y="2024"/>
                  </a:cubicBezTo>
                  <a:cubicBezTo>
                    <a:pt x="227" y="1688"/>
                    <a:pt x="297" y="1368"/>
                    <a:pt x="399" y="1047"/>
                  </a:cubicBezTo>
                  <a:cubicBezTo>
                    <a:pt x="485" y="742"/>
                    <a:pt x="618" y="461"/>
                    <a:pt x="766" y="180"/>
                  </a:cubicBezTo>
                  <a:cubicBezTo>
                    <a:pt x="782" y="172"/>
                    <a:pt x="782" y="149"/>
                    <a:pt x="790" y="141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4" name="Google Shape;17804;p57"/>
            <p:cNvSpPr/>
            <p:nvPr/>
          </p:nvSpPr>
          <p:spPr>
            <a:xfrm>
              <a:off x="2089166" y="1588002"/>
              <a:ext cx="28263" cy="108194"/>
            </a:xfrm>
            <a:custGeom>
              <a:avLst/>
              <a:gdLst/>
              <a:ahLst/>
              <a:cxnLst/>
              <a:rect l="l" t="t" r="r" b="b"/>
              <a:pathLst>
                <a:path w="774" h="2963" extrusionOk="0">
                  <a:moveTo>
                    <a:pt x="750" y="1"/>
                  </a:moveTo>
                  <a:cubicBezTo>
                    <a:pt x="633" y="196"/>
                    <a:pt x="547" y="399"/>
                    <a:pt x="461" y="610"/>
                  </a:cubicBezTo>
                  <a:cubicBezTo>
                    <a:pt x="235" y="1126"/>
                    <a:pt x="110" y="1673"/>
                    <a:pt x="39" y="2228"/>
                  </a:cubicBezTo>
                  <a:cubicBezTo>
                    <a:pt x="8" y="2454"/>
                    <a:pt x="0" y="2681"/>
                    <a:pt x="0" y="2900"/>
                  </a:cubicBezTo>
                  <a:cubicBezTo>
                    <a:pt x="8" y="2923"/>
                    <a:pt x="32" y="2939"/>
                    <a:pt x="47" y="2962"/>
                  </a:cubicBezTo>
                  <a:cubicBezTo>
                    <a:pt x="78" y="2001"/>
                    <a:pt x="321" y="1056"/>
                    <a:pt x="774" y="204"/>
                  </a:cubicBezTo>
                  <a:cubicBezTo>
                    <a:pt x="774" y="141"/>
                    <a:pt x="766" y="79"/>
                    <a:pt x="75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5" name="Google Shape;17805;p57"/>
            <p:cNvSpPr/>
            <p:nvPr/>
          </p:nvSpPr>
          <p:spPr>
            <a:xfrm>
              <a:off x="2120824" y="1640803"/>
              <a:ext cx="72227" cy="713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1978" y="0"/>
                  </a:moveTo>
                  <a:cubicBezTo>
                    <a:pt x="1931" y="32"/>
                    <a:pt x="1868" y="63"/>
                    <a:pt x="1821" y="86"/>
                  </a:cubicBezTo>
                  <a:cubicBezTo>
                    <a:pt x="1735" y="235"/>
                    <a:pt x="1642" y="375"/>
                    <a:pt x="1548" y="508"/>
                  </a:cubicBezTo>
                  <a:cubicBezTo>
                    <a:pt x="1321" y="829"/>
                    <a:pt x="1048" y="1118"/>
                    <a:pt x="759" y="1368"/>
                  </a:cubicBezTo>
                  <a:cubicBezTo>
                    <a:pt x="524" y="1571"/>
                    <a:pt x="266" y="1759"/>
                    <a:pt x="1" y="1938"/>
                  </a:cubicBezTo>
                  <a:cubicBezTo>
                    <a:pt x="40" y="1946"/>
                    <a:pt x="79" y="1954"/>
                    <a:pt x="118" y="1954"/>
                  </a:cubicBezTo>
                  <a:cubicBezTo>
                    <a:pt x="657" y="1595"/>
                    <a:pt x="1157" y="1173"/>
                    <a:pt x="1556" y="665"/>
                  </a:cubicBezTo>
                  <a:cubicBezTo>
                    <a:pt x="1720" y="461"/>
                    <a:pt x="1860" y="235"/>
                    <a:pt x="197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6" name="Google Shape;17806;p57"/>
            <p:cNvSpPr/>
            <p:nvPr/>
          </p:nvSpPr>
          <p:spPr>
            <a:xfrm>
              <a:off x="2135102" y="1644783"/>
              <a:ext cx="69378" cy="68247"/>
            </a:xfrm>
            <a:custGeom>
              <a:avLst/>
              <a:gdLst/>
              <a:ahLst/>
              <a:cxnLst/>
              <a:rect l="l" t="t" r="r" b="b"/>
              <a:pathLst>
                <a:path w="1900" h="1869" extrusionOk="0">
                  <a:moveTo>
                    <a:pt x="1899" y="1"/>
                  </a:moveTo>
                  <a:lnTo>
                    <a:pt x="1899" y="1"/>
                  </a:lnTo>
                  <a:cubicBezTo>
                    <a:pt x="1868" y="9"/>
                    <a:pt x="1829" y="16"/>
                    <a:pt x="1798" y="40"/>
                  </a:cubicBezTo>
                  <a:cubicBezTo>
                    <a:pt x="1665" y="306"/>
                    <a:pt x="1501" y="556"/>
                    <a:pt x="1305" y="782"/>
                  </a:cubicBezTo>
                  <a:cubicBezTo>
                    <a:pt x="930" y="1204"/>
                    <a:pt x="485" y="1571"/>
                    <a:pt x="0" y="1868"/>
                  </a:cubicBezTo>
                  <a:cubicBezTo>
                    <a:pt x="55" y="1868"/>
                    <a:pt x="94" y="1853"/>
                    <a:pt x="141" y="1853"/>
                  </a:cubicBezTo>
                  <a:cubicBezTo>
                    <a:pt x="297" y="1751"/>
                    <a:pt x="454" y="1642"/>
                    <a:pt x="602" y="1525"/>
                  </a:cubicBezTo>
                  <a:cubicBezTo>
                    <a:pt x="837" y="1337"/>
                    <a:pt x="1055" y="1134"/>
                    <a:pt x="1266" y="915"/>
                  </a:cubicBezTo>
                  <a:cubicBezTo>
                    <a:pt x="1462" y="696"/>
                    <a:pt x="1634" y="446"/>
                    <a:pt x="1782" y="196"/>
                  </a:cubicBezTo>
                  <a:cubicBezTo>
                    <a:pt x="1821" y="126"/>
                    <a:pt x="1860" y="71"/>
                    <a:pt x="189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7" name="Google Shape;17807;p57"/>
            <p:cNvSpPr/>
            <p:nvPr/>
          </p:nvSpPr>
          <p:spPr>
            <a:xfrm>
              <a:off x="1895419" y="1465603"/>
              <a:ext cx="113890" cy="169795"/>
            </a:xfrm>
            <a:custGeom>
              <a:avLst/>
              <a:gdLst/>
              <a:ahLst/>
              <a:cxnLst/>
              <a:rect l="l" t="t" r="r" b="b"/>
              <a:pathLst>
                <a:path w="3119" h="4650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125"/>
                    <a:pt x="39" y="258"/>
                    <a:pt x="63" y="383"/>
                  </a:cubicBezTo>
                  <a:cubicBezTo>
                    <a:pt x="78" y="461"/>
                    <a:pt x="94" y="540"/>
                    <a:pt x="110" y="618"/>
                  </a:cubicBezTo>
                  <a:cubicBezTo>
                    <a:pt x="227" y="1165"/>
                    <a:pt x="422" y="1688"/>
                    <a:pt x="680" y="2188"/>
                  </a:cubicBezTo>
                  <a:lnTo>
                    <a:pt x="657" y="2188"/>
                  </a:lnTo>
                  <a:cubicBezTo>
                    <a:pt x="625" y="2188"/>
                    <a:pt x="602" y="2204"/>
                    <a:pt x="571" y="2204"/>
                  </a:cubicBezTo>
                  <a:cubicBezTo>
                    <a:pt x="539" y="2204"/>
                    <a:pt x="524" y="2212"/>
                    <a:pt x="500" y="2212"/>
                  </a:cubicBezTo>
                  <a:cubicBezTo>
                    <a:pt x="696" y="2767"/>
                    <a:pt x="1032" y="3267"/>
                    <a:pt x="1438" y="3673"/>
                  </a:cubicBezTo>
                  <a:cubicBezTo>
                    <a:pt x="1524" y="3767"/>
                    <a:pt x="1626" y="3853"/>
                    <a:pt x="1719" y="3931"/>
                  </a:cubicBezTo>
                  <a:cubicBezTo>
                    <a:pt x="1930" y="4103"/>
                    <a:pt x="2149" y="4251"/>
                    <a:pt x="2384" y="4376"/>
                  </a:cubicBezTo>
                  <a:cubicBezTo>
                    <a:pt x="2462" y="4431"/>
                    <a:pt x="2556" y="4470"/>
                    <a:pt x="2642" y="4509"/>
                  </a:cubicBezTo>
                  <a:cubicBezTo>
                    <a:pt x="2759" y="4564"/>
                    <a:pt x="2884" y="4611"/>
                    <a:pt x="3009" y="4650"/>
                  </a:cubicBezTo>
                  <a:lnTo>
                    <a:pt x="3024" y="4650"/>
                  </a:lnTo>
                  <a:cubicBezTo>
                    <a:pt x="3040" y="4595"/>
                    <a:pt x="3048" y="4548"/>
                    <a:pt x="3064" y="4494"/>
                  </a:cubicBezTo>
                  <a:cubicBezTo>
                    <a:pt x="3079" y="4376"/>
                    <a:pt x="3103" y="4259"/>
                    <a:pt x="3110" y="4142"/>
                  </a:cubicBezTo>
                  <a:cubicBezTo>
                    <a:pt x="3118" y="4079"/>
                    <a:pt x="3118" y="4017"/>
                    <a:pt x="3118" y="3947"/>
                  </a:cubicBezTo>
                  <a:cubicBezTo>
                    <a:pt x="3118" y="3806"/>
                    <a:pt x="3110" y="3657"/>
                    <a:pt x="3103" y="3517"/>
                  </a:cubicBezTo>
                  <a:cubicBezTo>
                    <a:pt x="3079" y="3392"/>
                    <a:pt x="3064" y="3259"/>
                    <a:pt x="3024" y="3126"/>
                  </a:cubicBezTo>
                  <a:cubicBezTo>
                    <a:pt x="2845" y="2478"/>
                    <a:pt x="2477" y="1852"/>
                    <a:pt x="1985" y="1329"/>
                  </a:cubicBezTo>
                  <a:cubicBezTo>
                    <a:pt x="1977" y="1384"/>
                    <a:pt x="1977" y="1430"/>
                    <a:pt x="1970" y="1477"/>
                  </a:cubicBezTo>
                  <a:cubicBezTo>
                    <a:pt x="1970" y="1509"/>
                    <a:pt x="1954" y="1524"/>
                    <a:pt x="1954" y="1548"/>
                  </a:cubicBezTo>
                  <a:cubicBezTo>
                    <a:pt x="1759" y="1227"/>
                    <a:pt x="1516" y="930"/>
                    <a:pt x="1227" y="688"/>
                  </a:cubicBezTo>
                  <a:cubicBezTo>
                    <a:pt x="1047" y="532"/>
                    <a:pt x="852" y="399"/>
                    <a:pt x="649" y="282"/>
                  </a:cubicBezTo>
                  <a:cubicBezTo>
                    <a:pt x="571" y="235"/>
                    <a:pt x="493" y="196"/>
                    <a:pt x="407" y="157"/>
                  </a:cubicBezTo>
                  <a:cubicBezTo>
                    <a:pt x="328" y="133"/>
                    <a:pt x="258" y="102"/>
                    <a:pt x="180" y="71"/>
                  </a:cubicBezTo>
                  <a:cubicBezTo>
                    <a:pt x="149" y="55"/>
                    <a:pt x="110" y="39"/>
                    <a:pt x="71" y="32"/>
                  </a:cubicBezTo>
                  <a:cubicBezTo>
                    <a:pt x="55" y="24"/>
                    <a:pt x="24" y="1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8" name="Google Shape;17808;p57"/>
            <p:cNvSpPr/>
            <p:nvPr/>
          </p:nvSpPr>
          <p:spPr>
            <a:xfrm>
              <a:off x="2027821" y="1282407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9" name="Google Shape;17809;p57"/>
            <p:cNvSpPr/>
            <p:nvPr/>
          </p:nvSpPr>
          <p:spPr>
            <a:xfrm>
              <a:off x="2091722" y="1562624"/>
              <a:ext cx="101329" cy="143833"/>
            </a:xfrm>
            <a:custGeom>
              <a:avLst/>
              <a:gdLst/>
              <a:ahLst/>
              <a:cxnLst/>
              <a:rect l="l" t="t" r="r" b="b"/>
              <a:pathLst>
                <a:path w="2775" h="3939" extrusionOk="0">
                  <a:moveTo>
                    <a:pt x="2775" y="0"/>
                  </a:moveTo>
                  <a:cubicBezTo>
                    <a:pt x="2733" y="28"/>
                    <a:pt x="2697" y="56"/>
                    <a:pt x="2651" y="56"/>
                  </a:cubicBezTo>
                  <a:cubicBezTo>
                    <a:pt x="2645" y="56"/>
                    <a:pt x="2640" y="56"/>
                    <a:pt x="2634" y="55"/>
                  </a:cubicBezTo>
                  <a:cubicBezTo>
                    <a:pt x="2329" y="235"/>
                    <a:pt x="2040" y="453"/>
                    <a:pt x="1759" y="680"/>
                  </a:cubicBezTo>
                  <a:cubicBezTo>
                    <a:pt x="1657" y="758"/>
                    <a:pt x="1548" y="844"/>
                    <a:pt x="1454" y="930"/>
                  </a:cubicBezTo>
                  <a:cubicBezTo>
                    <a:pt x="1306" y="1055"/>
                    <a:pt x="1157" y="1196"/>
                    <a:pt x="1024" y="1329"/>
                  </a:cubicBezTo>
                  <a:cubicBezTo>
                    <a:pt x="1016" y="1305"/>
                    <a:pt x="993" y="1274"/>
                    <a:pt x="985" y="1243"/>
                  </a:cubicBezTo>
                  <a:cubicBezTo>
                    <a:pt x="962" y="1204"/>
                    <a:pt x="946" y="1165"/>
                    <a:pt x="938" y="1126"/>
                  </a:cubicBezTo>
                  <a:cubicBezTo>
                    <a:pt x="923" y="1094"/>
                    <a:pt x="907" y="1071"/>
                    <a:pt x="899" y="1032"/>
                  </a:cubicBezTo>
                  <a:cubicBezTo>
                    <a:pt x="516" y="1540"/>
                    <a:pt x="243" y="2126"/>
                    <a:pt x="102" y="2735"/>
                  </a:cubicBezTo>
                  <a:cubicBezTo>
                    <a:pt x="63" y="2907"/>
                    <a:pt x="40" y="3079"/>
                    <a:pt x="16" y="3243"/>
                  </a:cubicBezTo>
                  <a:cubicBezTo>
                    <a:pt x="8" y="3353"/>
                    <a:pt x="1" y="3462"/>
                    <a:pt x="1" y="3571"/>
                  </a:cubicBezTo>
                  <a:lnTo>
                    <a:pt x="1" y="3829"/>
                  </a:lnTo>
                  <a:lnTo>
                    <a:pt x="1" y="3884"/>
                  </a:lnTo>
                  <a:lnTo>
                    <a:pt x="1" y="3939"/>
                  </a:lnTo>
                  <a:cubicBezTo>
                    <a:pt x="24" y="3939"/>
                    <a:pt x="55" y="3931"/>
                    <a:pt x="87" y="3931"/>
                  </a:cubicBezTo>
                  <a:cubicBezTo>
                    <a:pt x="126" y="3931"/>
                    <a:pt x="165" y="3931"/>
                    <a:pt x="204" y="3923"/>
                  </a:cubicBezTo>
                  <a:cubicBezTo>
                    <a:pt x="258" y="3907"/>
                    <a:pt x="313" y="3900"/>
                    <a:pt x="368" y="3892"/>
                  </a:cubicBezTo>
                  <a:cubicBezTo>
                    <a:pt x="532" y="3861"/>
                    <a:pt x="688" y="3814"/>
                    <a:pt x="845" y="3743"/>
                  </a:cubicBezTo>
                  <a:cubicBezTo>
                    <a:pt x="946" y="3704"/>
                    <a:pt x="1032" y="3657"/>
                    <a:pt x="1118" y="3610"/>
                  </a:cubicBezTo>
                  <a:cubicBezTo>
                    <a:pt x="1704" y="3274"/>
                    <a:pt x="2165" y="2727"/>
                    <a:pt x="2400" y="2087"/>
                  </a:cubicBezTo>
                  <a:cubicBezTo>
                    <a:pt x="2392" y="2071"/>
                    <a:pt x="2368" y="2071"/>
                    <a:pt x="2361" y="2071"/>
                  </a:cubicBezTo>
                  <a:cubicBezTo>
                    <a:pt x="2354" y="2070"/>
                    <a:pt x="2348" y="2070"/>
                    <a:pt x="2342" y="2070"/>
                  </a:cubicBezTo>
                  <a:cubicBezTo>
                    <a:pt x="2298" y="2070"/>
                    <a:pt x="2246" y="2092"/>
                    <a:pt x="2212" y="2126"/>
                  </a:cubicBezTo>
                  <a:cubicBezTo>
                    <a:pt x="2228" y="2102"/>
                    <a:pt x="2228" y="2095"/>
                    <a:pt x="2236" y="2071"/>
                  </a:cubicBezTo>
                  <a:cubicBezTo>
                    <a:pt x="2415" y="1680"/>
                    <a:pt x="2540" y="1274"/>
                    <a:pt x="2634" y="860"/>
                  </a:cubicBezTo>
                  <a:lnTo>
                    <a:pt x="2697" y="571"/>
                  </a:lnTo>
                  <a:cubicBezTo>
                    <a:pt x="2728" y="414"/>
                    <a:pt x="2743" y="266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0" name="Google Shape;17810;p57"/>
            <p:cNvSpPr/>
            <p:nvPr/>
          </p:nvSpPr>
          <p:spPr>
            <a:xfrm>
              <a:off x="2031509" y="1382276"/>
              <a:ext cx="10042" cy="88768"/>
            </a:xfrm>
            <a:custGeom>
              <a:avLst/>
              <a:gdLst/>
              <a:ahLst/>
              <a:cxnLst/>
              <a:rect l="l" t="t" r="r" b="b"/>
              <a:pathLst>
                <a:path w="275" h="2431" extrusionOk="0">
                  <a:moveTo>
                    <a:pt x="1" y="1"/>
                  </a:moveTo>
                  <a:cubicBezTo>
                    <a:pt x="1" y="266"/>
                    <a:pt x="9" y="524"/>
                    <a:pt x="16" y="790"/>
                  </a:cubicBezTo>
                  <a:cubicBezTo>
                    <a:pt x="24" y="1126"/>
                    <a:pt x="48" y="1446"/>
                    <a:pt x="79" y="1774"/>
                  </a:cubicBezTo>
                  <a:cubicBezTo>
                    <a:pt x="123" y="1987"/>
                    <a:pt x="187" y="2192"/>
                    <a:pt x="260" y="2391"/>
                  </a:cubicBezTo>
                  <a:lnTo>
                    <a:pt x="260" y="2391"/>
                  </a:lnTo>
                  <a:cubicBezTo>
                    <a:pt x="254" y="2368"/>
                    <a:pt x="251" y="2342"/>
                    <a:pt x="251" y="2314"/>
                  </a:cubicBezTo>
                  <a:cubicBezTo>
                    <a:pt x="204" y="2079"/>
                    <a:pt x="180" y="1845"/>
                    <a:pt x="165" y="1610"/>
                  </a:cubicBezTo>
                  <a:cubicBezTo>
                    <a:pt x="141" y="1384"/>
                    <a:pt x="118" y="1157"/>
                    <a:pt x="102" y="938"/>
                  </a:cubicBezTo>
                  <a:cubicBezTo>
                    <a:pt x="87" y="712"/>
                    <a:pt x="87" y="485"/>
                    <a:pt x="87" y="258"/>
                  </a:cubicBezTo>
                  <a:lnTo>
                    <a:pt x="87" y="47"/>
                  </a:lnTo>
                  <a:cubicBezTo>
                    <a:pt x="55" y="24"/>
                    <a:pt x="24" y="16"/>
                    <a:pt x="1" y="1"/>
                  </a:cubicBezTo>
                  <a:close/>
                  <a:moveTo>
                    <a:pt x="260" y="2391"/>
                  </a:moveTo>
                  <a:cubicBezTo>
                    <a:pt x="263" y="2405"/>
                    <a:pt x="268" y="2419"/>
                    <a:pt x="274" y="2431"/>
                  </a:cubicBezTo>
                  <a:cubicBezTo>
                    <a:pt x="269" y="2418"/>
                    <a:pt x="264" y="2404"/>
                    <a:pt x="260" y="239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1" name="Google Shape;17811;p57"/>
            <p:cNvSpPr/>
            <p:nvPr/>
          </p:nvSpPr>
          <p:spPr>
            <a:xfrm>
              <a:off x="2043778" y="1281567"/>
              <a:ext cx="28007" cy="233148"/>
            </a:xfrm>
            <a:custGeom>
              <a:avLst/>
              <a:gdLst/>
              <a:ahLst/>
              <a:cxnLst/>
              <a:rect l="l" t="t" r="r" b="b"/>
              <a:pathLst>
                <a:path w="767" h="6385" extrusionOk="0">
                  <a:moveTo>
                    <a:pt x="704" y="0"/>
                  </a:moveTo>
                  <a:lnTo>
                    <a:pt x="649" y="86"/>
                  </a:lnTo>
                  <a:cubicBezTo>
                    <a:pt x="649" y="149"/>
                    <a:pt x="657" y="195"/>
                    <a:pt x="657" y="242"/>
                  </a:cubicBezTo>
                  <a:cubicBezTo>
                    <a:pt x="665" y="485"/>
                    <a:pt x="649" y="703"/>
                    <a:pt x="626" y="938"/>
                  </a:cubicBezTo>
                  <a:cubicBezTo>
                    <a:pt x="610" y="1188"/>
                    <a:pt x="618" y="1438"/>
                    <a:pt x="618" y="1680"/>
                  </a:cubicBezTo>
                  <a:cubicBezTo>
                    <a:pt x="626" y="1930"/>
                    <a:pt x="618" y="2180"/>
                    <a:pt x="618" y="2423"/>
                  </a:cubicBezTo>
                  <a:cubicBezTo>
                    <a:pt x="618" y="2923"/>
                    <a:pt x="587" y="3423"/>
                    <a:pt x="579" y="3923"/>
                  </a:cubicBezTo>
                  <a:cubicBezTo>
                    <a:pt x="571" y="4431"/>
                    <a:pt x="579" y="4923"/>
                    <a:pt x="548" y="5431"/>
                  </a:cubicBezTo>
                  <a:cubicBezTo>
                    <a:pt x="540" y="5619"/>
                    <a:pt x="517" y="5798"/>
                    <a:pt x="509" y="5970"/>
                  </a:cubicBezTo>
                  <a:cubicBezTo>
                    <a:pt x="415" y="5564"/>
                    <a:pt x="337" y="5150"/>
                    <a:pt x="290" y="4743"/>
                  </a:cubicBezTo>
                  <a:cubicBezTo>
                    <a:pt x="227" y="4212"/>
                    <a:pt x="188" y="3696"/>
                    <a:pt x="149" y="3165"/>
                  </a:cubicBezTo>
                  <a:cubicBezTo>
                    <a:pt x="110" y="2657"/>
                    <a:pt x="95" y="2141"/>
                    <a:pt x="126" y="1633"/>
                  </a:cubicBezTo>
                  <a:cubicBezTo>
                    <a:pt x="149" y="1352"/>
                    <a:pt x="196" y="1078"/>
                    <a:pt x="251" y="797"/>
                  </a:cubicBezTo>
                  <a:lnTo>
                    <a:pt x="251" y="797"/>
                  </a:lnTo>
                  <a:cubicBezTo>
                    <a:pt x="196" y="891"/>
                    <a:pt x="157" y="993"/>
                    <a:pt x="118" y="1094"/>
                  </a:cubicBezTo>
                  <a:cubicBezTo>
                    <a:pt x="102" y="1211"/>
                    <a:pt x="95" y="1344"/>
                    <a:pt x="71" y="1461"/>
                  </a:cubicBezTo>
                  <a:cubicBezTo>
                    <a:pt x="1" y="1977"/>
                    <a:pt x="16" y="2493"/>
                    <a:pt x="40" y="3001"/>
                  </a:cubicBezTo>
                  <a:cubicBezTo>
                    <a:pt x="63" y="3267"/>
                    <a:pt x="79" y="3517"/>
                    <a:pt x="95" y="3782"/>
                  </a:cubicBezTo>
                  <a:cubicBezTo>
                    <a:pt x="110" y="4056"/>
                    <a:pt x="118" y="4321"/>
                    <a:pt x="141" y="4587"/>
                  </a:cubicBezTo>
                  <a:cubicBezTo>
                    <a:pt x="180" y="5103"/>
                    <a:pt x="274" y="5619"/>
                    <a:pt x="391" y="6127"/>
                  </a:cubicBezTo>
                  <a:lnTo>
                    <a:pt x="391" y="6150"/>
                  </a:lnTo>
                  <a:lnTo>
                    <a:pt x="540" y="6384"/>
                  </a:lnTo>
                  <a:lnTo>
                    <a:pt x="610" y="6314"/>
                  </a:lnTo>
                  <a:cubicBezTo>
                    <a:pt x="618" y="6095"/>
                    <a:pt x="642" y="5884"/>
                    <a:pt x="649" y="5666"/>
                  </a:cubicBezTo>
                  <a:cubicBezTo>
                    <a:pt x="681" y="5158"/>
                    <a:pt x="665" y="4657"/>
                    <a:pt x="681" y="4150"/>
                  </a:cubicBezTo>
                  <a:cubicBezTo>
                    <a:pt x="688" y="3649"/>
                    <a:pt x="720" y="3149"/>
                    <a:pt x="728" y="2649"/>
                  </a:cubicBezTo>
                  <a:cubicBezTo>
                    <a:pt x="735" y="2165"/>
                    <a:pt x="704" y="1665"/>
                    <a:pt x="704" y="1164"/>
                  </a:cubicBezTo>
                  <a:cubicBezTo>
                    <a:pt x="704" y="899"/>
                    <a:pt x="759" y="625"/>
                    <a:pt x="767" y="352"/>
                  </a:cubicBezTo>
                  <a:cubicBezTo>
                    <a:pt x="751" y="258"/>
                    <a:pt x="751" y="164"/>
                    <a:pt x="743" y="70"/>
                  </a:cubicBezTo>
                  <a:cubicBezTo>
                    <a:pt x="735" y="39"/>
                    <a:pt x="712" y="24"/>
                    <a:pt x="704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2" name="Google Shape;17812;p57"/>
            <p:cNvSpPr/>
            <p:nvPr/>
          </p:nvSpPr>
          <p:spPr>
            <a:xfrm>
              <a:off x="2070909" y="1304681"/>
              <a:ext cx="15701" cy="201745"/>
            </a:xfrm>
            <a:custGeom>
              <a:avLst/>
              <a:gdLst/>
              <a:ahLst/>
              <a:cxnLst/>
              <a:rect l="l" t="t" r="r" b="b"/>
              <a:pathLst>
                <a:path w="430" h="5525" extrusionOk="0">
                  <a:moveTo>
                    <a:pt x="258" y="0"/>
                  </a:moveTo>
                  <a:cubicBezTo>
                    <a:pt x="274" y="344"/>
                    <a:pt x="274" y="696"/>
                    <a:pt x="289" y="1039"/>
                  </a:cubicBezTo>
                  <a:cubicBezTo>
                    <a:pt x="297" y="1571"/>
                    <a:pt x="289" y="2102"/>
                    <a:pt x="266" y="2634"/>
                  </a:cubicBezTo>
                  <a:cubicBezTo>
                    <a:pt x="227" y="3602"/>
                    <a:pt x="156" y="4564"/>
                    <a:pt x="0" y="5525"/>
                  </a:cubicBezTo>
                  <a:cubicBezTo>
                    <a:pt x="63" y="5454"/>
                    <a:pt x="110" y="5384"/>
                    <a:pt x="172" y="5322"/>
                  </a:cubicBezTo>
                  <a:cubicBezTo>
                    <a:pt x="219" y="5009"/>
                    <a:pt x="266" y="4681"/>
                    <a:pt x="297" y="4360"/>
                  </a:cubicBezTo>
                  <a:cubicBezTo>
                    <a:pt x="406" y="3337"/>
                    <a:pt x="430" y="2297"/>
                    <a:pt x="383" y="1266"/>
                  </a:cubicBezTo>
                  <a:cubicBezTo>
                    <a:pt x="367" y="914"/>
                    <a:pt x="344" y="555"/>
                    <a:pt x="336" y="195"/>
                  </a:cubicBezTo>
                  <a:cubicBezTo>
                    <a:pt x="313" y="133"/>
                    <a:pt x="289" y="7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3" name="Google Shape;17813;p57"/>
            <p:cNvSpPr/>
            <p:nvPr/>
          </p:nvSpPr>
          <p:spPr>
            <a:xfrm>
              <a:off x="2080037" y="1378004"/>
              <a:ext cx="21982" cy="117323"/>
            </a:xfrm>
            <a:custGeom>
              <a:avLst/>
              <a:gdLst/>
              <a:ahLst/>
              <a:cxnLst/>
              <a:rect l="l" t="t" r="r" b="b"/>
              <a:pathLst>
                <a:path w="602" h="3213" extrusionOk="0">
                  <a:moveTo>
                    <a:pt x="602" y="0"/>
                  </a:moveTo>
                  <a:cubicBezTo>
                    <a:pt x="571" y="39"/>
                    <a:pt x="532" y="71"/>
                    <a:pt x="516" y="94"/>
                  </a:cubicBezTo>
                  <a:lnTo>
                    <a:pt x="485" y="626"/>
                  </a:lnTo>
                  <a:cubicBezTo>
                    <a:pt x="430" y="1516"/>
                    <a:pt x="274" y="2376"/>
                    <a:pt x="0" y="3212"/>
                  </a:cubicBezTo>
                  <a:cubicBezTo>
                    <a:pt x="94" y="3079"/>
                    <a:pt x="180" y="2931"/>
                    <a:pt x="258" y="2790"/>
                  </a:cubicBezTo>
                  <a:cubicBezTo>
                    <a:pt x="321" y="2587"/>
                    <a:pt x="375" y="2376"/>
                    <a:pt x="414" y="2157"/>
                  </a:cubicBezTo>
                  <a:cubicBezTo>
                    <a:pt x="508" y="1712"/>
                    <a:pt x="563" y="1251"/>
                    <a:pt x="594" y="790"/>
                  </a:cubicBezTo>
                  <a:cubicBezTo>
                    <a:pt x="602" y="555"/>
                    <a:pt x="602" y="329"/>
                    <a:pt x="602" y="94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4" name="Google Shape;17814;p57"/>
            <p:cNvSpPr/>
            <p:nvPr/>
          </p:nvSpPr>
          <p:spPr>
            <a:xfrm>
              <a:off x="1897390" y="1478712"/>
              <a:ext cx="94501" cy="150990"/>
            </a:xfrm>
            <a:custGeom>
              <a:avLst/>
              <a:gdLst/>
              <a:ahLst/>
              <a:cxnLst/>
              <a:rect l="l" t="t" r="r" b="b"/>
              <a:pathLst>
                <a:path w="2588" h="4135" extrusionOk="0">
                  <a:moveTo>
                    <a:pt x="1" y="1"/>
                  </a:moveTo>
                  <a:cubicBezTo>
                    <a:pt x="17" y="79"/>
                    <a:pt x="24" y="157"/>
                    <a:pt x="48" y="235"/>
                  </a:cubicBezTo>
                  <a:cubicBezTo>
                    <a:pt x="196" y="493"/>
                    <a:pt x="314" y="774"/>
                    <a:pt x="439" y="1032"/>
                  </a:cubicBezTo>
                  <a:cubicBezTo>
                    <a:pt x="532" y="1236"/>
                    <a:pt x="665" y="1431"/>
                    <a:pt x="782" y="1626"/>
                  </a:cubicBezTo>
                  <a:cubicBezTo>
                    <a:pt x="907" y="1845"/>
                    <a:pt x="1025" y="2056"/>
                    <a:pt x="1150" y="2267"/>
                  </a:cubicBezTo>
                  <a:cubicBezTo>
                    <a:pt x="1408" y="2712"/>
                    <a:pt x="1705" y="3134"/>
                    <a:pt x="2001" y="3549"/>
                  </a:cubicBezTo>
                  <a:cubicBezTo>
                    <a:pt x="2111" y="3705"/>
                    <a:pt x="2212" y="3861"/>
                    <a:pt x="2330" y="4010"/>
                  </a:cubicBezTo>
                  <a:cubicBezTo>
                    <a:pt x="2408" y="4056"/>
                    <a:pt x="2502" y="4096"/>
                    <a:pt x="2588" y="4135"/>
                  </a:cubicBezTo>
                  <a:cubicBezTo>
                    <a:pt x="2423" y="3955"/>
                    <a:pt x="2267" y="3760"/>
                    <a:pt x="2126" y="3541"/>
                  </a:cubicBezTo>
                  <a:cubicBezTo>
                    <a:pt x="1837" y="3142"/>
                    <a:pt x="1564" y="2728"/>
                    <a:pt x="1290" y="2306"/>
                  </a:cubicBezTo>
                  <a:cubicBezTo>
                    <a:pt x="1150" y="2103"/>
                    <a:pt x="1025" y="1892"/>
                    <a:pt x="900" y="1673"/>
                  </a:cubicBezTo>
                  <a:cubicBezTo>
                    <a:pt x="767" y="1478"/>
                    <a:pt x="642" y="1282"/>
                    <a:pt x="525" y="1079"/>
                  </a:cubicBezTo>
                  <a:cubicBezTo>
                    <a:pt x="329" y="728"/>
                    <a:pt x="212" y="3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5" name="Google Shape;17815;p57"/>
            <p:cNvSpPr/>
            <p:nvPr/>
          </p:nvSpPr>
          <p:spPr>
            <a:xfrm>
              <a:off x="1897135" y="1466151"/>
              <a:ext cx="110166" cy="168991"/>
            </a:xfrm>
            <a:custGeom>
              <a:avLst/>
              <a:gdLst/>
              <a:ahLst/>
              <a:cxnLst/>
              <a:rect l="l" t="t" r="r" b="b"/>
              <a:pathLst>
                <a:path w="3017" h="462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48"/>
                    <a:pt x="78" y="87"/>
                    <a:pt x="117" y="134"/>
                  </a:cubicBezTo>
                  <a:cubicBezTo>
                    <a:pt x="203" y="235"/>
                    <a:pt x="266" y="337"/>
                    <a:pt x="336" y="446"/>
                  </a:cubicBezTo>
                  <a:cubicBezTo>
                    <a:pt x="594" y="845"/>
                    <a:pt x="821" y="1243"/>
                    <a:pt x="1071" y="1650"/>
                  </a:cubicBezTo>
                  <a:cubicBezTo>
                    <a:pt x="1555" y="2408"/>
                    <a:pt x="2008" y="3205"/>
                    <a:pt x="2509" y="3955"/>
                  </a:cubicBezTo>
                  <a:lnTo>
                    <a:pt x="2946" y="4596"/>
                  </a:lnTo>
                  <a:cubicBezTo>
                    <a:pt x="2954" y="4611"/>
                    <a:pt x="2954" y="4619"/>
                    <a:pt x="2962" y="4627"/>
                  </a:cubicBezTo>
                  <a:lnTo>
                    <a:pt x="2977" y="4627"/>
                  </a:lnTo>
                  <a:cubicBezTo>
                    <a:pt x="2993" y="4572"/>
                    <a:pt x="3001" y="4518"/>
                    <a:pt x="3017" y="4471"/>
                  </a:cubicBezTo>
                  <a:cubicBezTo>
                    <a:pt x="2899" y="4315"/>
                    <a:pt x="2790" y="4150"/>
                    <a:pt x="2673" y="3994"/>
                  </a:cubicBezTo>
                  <a:cubicBezTo>
                    <a:pt x="2415" y="3603"/>
                    <a:pt x="2173" y="3221"/>
                    <a:pt x="1930" y="2830"/>
                  </a:cubicBezTo>
                  <a:cubicBezTo>
                    <a:pt x="1430" y="2041"/>
                    <a:pt x="938" y="1251"/>
                    <a:pt x="422" y="470"/>
                  </a:cubicBezTo>
                  <a:cubicBezTo>
                    <a:pt x="344" y="360"/>
                    <a:pt x="274" y="251"/>
                    <a:pt x="196" y="142"/>
                  </a:cubicBezTo>
                  <a:cubicBezTo>
                    <a:pt x="172" y="103"/>
                    <a:pt x="141" y="64"/>
                    <a:pt x="110" y="40"/>
                  </a:cubicBezTo>
                  <a:cubicBezTo>
                    <a:pt x="78" y="17"/>
                    <a:pt x="39" y="9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6" name="Google Shape;17816;p57"/>
            <p:cNvSpPr/>
            <p:nvPr/>
          </p:nvSpPr>
          <p:spPr>
            <a:xfrm>
              <a:off x="1910244" y="1471008"/>
              <a:ext cx="99065" cy="145841"/>
            </a:xfrm>
            <a:custGeom>
              <a:avLst/>
              <a:gdLst/>
              <a:ahLst/>
              <a:cxnLst/>
              <a:rect l="l" t="t" r="r" b="b"/>
              <a:pathLst>
                <a:path w="2713" h="3994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71"/>
                    <a:pt x="94" y="134"/>
                    <a:pt x="157" y="196"/>
                  </a:cubicBezTo>
                  <a:cubicBezTo>
                    <a:pt x="290" y="352"/>
                    <a:pt x="407" y="517"/>
                    <a:pt x="524" y="696"/>
                  </a:cubicBezTo>
                  <a:cubicBezTo>
                    <a:pt x="782" y="1064"/>
                    <a:pt x="1056" y="1407"/>
                    <a:pt x="1298" y="1783"/>
                  </a:cubicBezTo>
                  <a:cubicBezTo>
                    <a:pt x="1423" y="1954"/>
                    <a:pt x="1532" y="2142"/>
                    <a:pt x="1657" y="2330"/>
                  </a:cubicBezTo>
                  <a:lnTo>
                    <a:pt x="2040" y="2884"/>
                  </a:lnTo>
                  <a:cubicBezTo>
                    <a:pt x="2282" y="3244"/>
                    <a:pt x="2501" y="3619"/>
                    <a:pt x="2704" y="3994"/>
                  </a:cubicBezTo>
                  <a:cubicBezTo>
                    <a:pt x="2712" y="3931"/>
                    <a:pt x="2712" y="3869"/>
                    <a:pt x="2712" y="3799"/>
                  </a:cubicBezTo>
                  <a:cubicBezTo>
                    <a:pt x="2564" y="3517"/>
                    <a:pt x="2407" y="3244"/>
                    <a:pt x="2243" y="2994"/>
                  </a:cubicBezTo>
                  <a:cubicBezTo>
                    <a:pt x="2009" y="2619"/>
                    <a:pt x="1759" y="2267"/>
                    <a:pt x="1509" y="1900"/>
                  </a:cubicBezTo>
                  <a:cubicBezTo>
                    <a:pt x="1267" y="1532"/>
                    <a:pt x="985" y="1181"/>
                    <a:pt x="743" y="821"/>
                  </a:cubicBezTo>
                  <a:cubicBezTo>
                    <a:pt x="602" y="626"/>
                    <a:pt x="485" y="415"/>
                    <a:pt x="329" y="227"/>
                  </a:cubicBezTo>
                  <a:cubicBezTo>
                    <a:pt x="298" y="196"/>
                    <a:pt x="274" y="157"/>
                    <a:pt x="243" y="126"/>
                  </a:cubicBezTo>
                  <a:cubicBezTo>
                    <a:pt x="165" y="79"/>
                    <a:pt x="87" y="4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7" name="Google Shape;17817;p57"/>
            <p:cNvSpPr/>
            <p:nvPr/>
          </p:nvSpPr>
          <p:spPr>
            <a:xfrm>
              <a:off x="1915940" y="1545206"/>
              <a:ext cx="42284" cy="63682"/>
            </a:xfrm>
            <a:custGeom>
              <a:avLst/>
              <a:gdLst/>
              <a:ahLst/>
              <a:cxnLst/>
              <a:rect l="l" t="t" r="r" b="b"/>
              <a:pathLst>
                <a:path w="1158" h="1744" extrusionOk="0">
                  <a:moveTo>
                    <a:pt x="87" y="1"/>
                  </a:moveTo>
                  <a:cubicBezTo>
                    <a:pt x="56" y="1"/>
                    <a:pt x="24" y="8"/>
                    <a:pt x="1" y="8"/>
                  </a:cubicBezTo>
                  <a:cubicBezTo>
                    <a:pt x="40" y="71"/>
                    <a:pt x="63" y="118"/>
                    <a:pt x="95" y="180"/>
                  </a:cubicBezTo>
                  <a:cubicBezTo>
                    <a:pt x="274" y="509"/>
                    <a:pt x="478" y="829"/>
                    <a:pt x="673" y="1157"/>
                  </a:cubicBezTo>
                  <a:cubicBezTo>
                    <a:pt x="743" y="1259"/>
                    <a:pt x="806" y="1376"/>
                    <a:pt x="876" y="1485"/>
                  </a:cubicBezTo>
                  <a:cubicBezTo>
                    <a:pt x="962" y="1571"/>
                    <a:pt x="1064" y="1665"/>
                    <a:pt x="1157" y="1743"/>
                  </a:cubicBezTo>
                  <a:cubicBezTo>
                    <a:pt x="1040" y="1556"/>
                    <a:pt x="939" y="1368"/>
                    <a:pt x="821" y="1181"/>
                  </a:cubicBezTo>
                  <a:cubicBezTo>
                    <a:pt x="610" y="868"/>
                    <a:pt x="407" y="555"/>
                    <a:pt x="220" y="235"/>
                  </a:cubicBezTo>
                  <a:cubicBezTo>
                    <a:pt x="181" y="157"/>
                    <a:pt x="134" y="79"/>
                    <a:pt x="87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8" name="Google Shape;17818;p57"/>
            <p:cNvSpPr/>
            <p:nvPr/>
          </p:nvSpPr>
          <p:spPr>
            <a:xfrm>
              <a:off x="1940222" y="1489849"/>
              <a:ext cx="67918" cy="103922"/>
            </a:xfrm>
            <a:custGeom>
              <a:avLst/>
              <a:gdLst/>
              <a:ahLst/>
              <a:cxnLst/>
              <a:rect l="l" t="t" r="r" b="b"/>
              <a:pathLst>
                <a:path w="1860" h="2846" extrusionOk="0">
                  <a:moveTo>
                    <a:pt x="0" y="1"/>
                  </a:moveTo>
                  <a:cubicBezTo>
                    <a:pt x="641" y="837"/>
                    <a:pt x="1266" y="1673"/>
                    <a:pt x="1743" y="2611"/>
                  </a:cubicBezTo>
                  <a:lnTo>
                    <a:pt x="1860" y="2845"/>
                  </a:lnTo>
                  <a:cubicBezTo>
                    <a:pt x="1844" y="2720"/>
                    <a:pt x="1821" y="2595"/>
                    <a:pt x="1790" y="2454"/>
                  </a:cubicBezTo>
                  <a:cubicBezTo>
                    <a:pt x="1696" y="2259"/>
                    <a:pt x="1586" y="2064"/>
                    <a:pt x="1469" y="1876"/>
                  </a:cubicBezTo>
                  <a:cubicBezTo>
                    <a:pt x="1250" y="1509"/>
                    <a:pt x="993" y="1149"/>
                    <a:pt x="743" y="798"/>
                  </a:cubicBezTo>
                  <a:cubicBezTo>
                    <a:pt x="743" y="821"/>
                    <a:pt x="727" y="845"/>
                    <a:pt x="727" y="860"/>
                  </a:cubicBezTo>
                  <a:cubicBezTo>
                    <a:pt x="532" y="540"/>
                    <a:pt x="289" y="25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9" name="Google Shape;17819;p57"/>
            <p:cNvSpPr/>
            <p:nvPr/>
          </p:nvSpPr>
          <p:spPr>
            <a:xfrm>
              <a:off x="2092854" y="1604835"/>
              <a:ext cx="35712" cy="77375"/>
            </a:xfrm>
            <a:custGeom>
              <a:avLst/>
              <a:gdLst/>
              <a:ahLst/>
              <a:cxnLst/>
              <a:rect l="l" t="t" r="r" b="b"/>
              <a:pathLst>
                <a:path w="978" h="2119" extrusionOk="0">
                  <a:moveTo>
                    <a:pt x="923" y="1"/>
                  </a:moveTo>
                  <a:cubicBezTo>
                    <a:pt x="900" y="40"/>
                    <a:pt x="868" y="87"/>
                    <a:pt x="845" y="126"/>
                  </a:cubicBezTo>
                  <a:cubicBezTo>
                    <a:pt x="704" y="368"/>
                    <a:pt x="571" y="626"/>
                    <a:pt x="446" y="876"/>
                  </a:cubicBezTo>
                  <a:cubicBezTo>
                    <a:pt x="321" y="1126"/>
                    <a:pt x="196" y="1368"/>
                    <a:pt x="87" y="1611"/>
                  </a:cubicBezTo>
                  <a:cubicBezTo>
                    <a:pt x="48" y="1775"/>
                    <a:pt x="16" y="1954"/>
                    <a:pt x="1" y="2118"/>
                  </a:cubicBezTo>
                  <a:cubicBezTo>
                    <a:pt x="48" y="1993"/>
                    <a:pt x="95" y="1868"/>
                    <a:pt x="142" y="1751"/>
                  </a:cubicBezTo>
                  <a:cubicBezTo>
                    <a:pt x="360" y="1243"/>
                    <a:pt x="626" y="759"/>
                    <a:pt x="884" y="274"/>
                  </a:cubicBezTo>
                  <a:cubicBezTo>
                    <a:pt x="915" y="227"/>
                    <a:pt x="946" y="165"/>
                    <a:pt x="978" y="118"/>
                  </a:cubicBezTo>
                  <a:cubicBezTo>
                    <a:pt x="954" y="79"/>
                    <a:pt x="939" y="40"/>
                    <a:pt x="923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0" name="Google Shape;17820;p57"/>
            <p:cNvSpPr/>
            <p:nvPr/>
          </p:nvSpPr>
          <p:spPr>
            <a:xfrm>
              <a:off x="2092014" y="1589134"/>
              <a:ext cx="64230" cy="114182"/>
            </a:xfrm>
            <a:custGeom>
              <a:avLst/>
              <a:gdLst/>
              <a:ahLst/>
              <a:cxnLst/>
              <a:rect l="l" t="t" r="r" b="b"/>
              <a:pathLst>
                <a:path w="1759" h="3127" extrusionOk="0">
                  <a:moveTo>
                    <a:pt x="1759" y="1"/>
                  </a:moveTo>
                  <a:cubicBezTo>
                    <a:pt x="1665" y="79"/>
                    <a:pt x="1555" y="165"/>
                    <a:pt x="1454" y="251"/>
                  </a:cubicBezTo>
                  <a:cubicBezTo>
                    <a:pt x="1235" y="548"/>
                    <a:pt x="1016" y="853"/>
                    <a:pt x="821" y="1165"/>
                  </a:cubicBezTo>
                  <a:cubicBezTo>
                    <a:pt x="493" y="1697"/>
                    <a:pt x="219" y="2267"/>
                    <a:pt x="0" y="2861"/>
                  </a:cubicBezTo>
                  <a:lnTo>
                    <a:pt x="0" y="3127"/>
                  </a:lnTo>
                  <a:cubicBezTo>
                    <a:pt x="79" y="2908"/>
                    <a:pt x="165" y="2697"/>
                    <a:pt x="258" y="2478"/>
                  </a:cubicBezTo>
                  <a:cubicBezTo>
                    <a:pt x="422" y="2080"/>
                    <a:pt x="618" y="1697"/>
                    <a:pt x="821" y="1337"/>
                  </a:cubicBezTo>
                  <a:cubicBezTo>
                    <a:pt x="1048" y="954"/>
                    <a:pt x="1290" y="603"/>
                    <a:pt x="1555" y="267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1" name="Google Shape;17821;p57"/>
            <p:cNvSpPr/>
            <p:nvPr/>
          </p:nvSpPr>
          <p:spPr>
            <a:xfrm>
              <a:off x="2099427" y="1583437"/>
              <a:ext cx="90776" cy="122727"/>
            </a:xfrm>
            <a:custGeom>
              <a:avLst/>
              <a:gdLst/>
              <a:ahLst/>
              <a:cxnLst/>
              <a:rect l="l" t="t" r="r" b="b"/>
              <a:pathLst>
                <a:path w="2486" h="3361" extrusionOk="0">
                  <a:moveTo>
                    <a:pt x="2486" y="1"/>
                  </a:moveTo>
                  <a:cubicBezTo>
                    <a:pt x="2407" y="118"/>
                    <a:pt x="2329" y="227"/>
                    <a:pt x="2251" y="345"/>
                  </a:cubicBezTo>
                  <a:cubicBezTo>
                    <a:pt x="2025" y="704"/>
                    <a:pt x="1798" y="1056"/>
                    <a:pt x="1563" y="1392"/>
                  </a:cubicBezTo>
                  <a:cubicBezTo>
                    <a:pt x="1329" y="1728"/>
                    <a:pt x="1095" y="2056"/>
                    <a:pt x="852" y="2384"/>
                  </a:cubicBezTo>
                  <a:cubicBezTo>
                    <a:pt x="610" y="2697"/>
                    <a:pt x="344" y="3001"/>
                    <a:pt x="71" y="3291"/>
                  </a:cubicBezTo>
                  <a:lnTo>
                    <a:pt x="1" y="3361"/>
                  </a:lnTo>
                  <a:cubicBezTo>
                    <a:pt x="63" y="3345"/>
                    <a:pt x="110" y="3337"/>
                    <a:pt x="165" y="3330"/>
                  </a:cubicBezTo>
                  <a:cubicBezTo>
                    <a:pt x="407" y="3087"/>
                    <a:pt x="618" y="2830"/>
                    <a:pt x="821" y="2579"/>
                  </a:cubicBezTo>
                  <a:cubicBezTo>
                    <a:pt x="1329" y="1939"/>
                    <a:pt x="1790" y="1267"/>
                    <a:pt x="2228" y="587"/>
                  </a:cubicBezTo>
                  <a:cubicBezTo>
                    <a:pt x="2290" y="485"/>
                    <a:pt x="2353" y="391"/>
                    <a:pt x="2423" y="290"/>
                  </a:cubicBezTo>
                  <a:lnTo>
                    <a:pt x="2486" y="1"/>
                  </a:ln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2" name="Google Shape;17822;p57"/>
            <p:cNvSpPr/>
            <p:nvPr/>
          </p:nvSpPr>
          <p:spPr>
            <a:xfrm>
              <a:off x="2091722" y="1562624"/>
              <a:ext cx="101329" cy="144709"/>
            </a:xfrm>
            <a:custGeom>
              <a:avLst/>
              <a:gdLst/>
              <a:ahLst/>
              <a:cxnLst/>
              <a:rect l="l" t="t" r="r" b="b"/>
              <a:pathLst>
                <a:path w="2775" h="3963" extrusionOk="0">
                  <a:moveTo>
                    <a:pt x="2775" y="0"/>
                  </a:moveTo>
                  <a:cubicBezTo>
                    <a:pt x="2728" y="32"/>
                    <a:pt x="2689" y="63"/>
                    <a:pt x="2650" y="86"/>
                  </a:cubicBezTo>
                  <a:cubicBezTo>
                    <a:pt x="2579" y="180"/>
                    <a:pt x="2501" y="274"/>
                    <a:pt x="2431" y="360"/>
                  </a:cubicBezTo>
                  <a:cubicBezTo>
                    <a:pt x="2150" y="704"/>
                    <a:pt x="1876" y="1047"/>
                    <a:pt x="1603" y="1399"/>
                  </a:cubicBezTo>
                  <a:cubicBezTo>
                    <a:pt x="1048" y="2102"/>
                    <a:pt x="563" y="2845"/>
                    <a:pt x="149" y="3626"/>
                  </a:cubicBezTo>
                  <a:cubicBezTo>
                    <a:pt x="94" y="3712"/>
                    <a:pt x="47" y="3814"/>
                    <a:pt x="1" y="3900"/>
                  </a:cubicBezTo>
                  <a:lnTo>
                    <a:pt x="1" y="3962"/>
                  </a:lnTo>
                  <a:cubicBezTo>
                    <a:pt x="32" y="3962"/>
                    <a:pt x="55" y="3947"/>
                    <a:pt x="87" y="3947"/>
                  </a:cubicBezTo>
                  <a:lnTo>
                    <a:pt x="157" y="3806"/>
                  </a:lnTo>
                  <a:cubicBezTo>
                    <a:pt x="360" y="3400"/>
                    <a:pt x="587" y="2993"/>
                    <a:pt x="829" y="2610"/>
                  </a:cubicBezTo>
                  <a:cubicBezTo>
                    <a:pt x="1306" y="1868"/>
                    <a:pt x="1876" y="1196"/>
                    <a:pt x="2431" y="524"/>
                  </a:cubicBezTo>
                  <a:cubicBezTo>
                    <a:pt x="2548" y="383"/>
                    <a:pt x="2657" y="250"/>
                    <a:pt x="2767" y="110"/>
                  </a:cubicBezTo>
                  <a:cubicBezTo>
                    <a:pt x="2767" y="71"/>
                    <a:pt x="2775" y="39"/>
                    <a:pt x="2775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3" name="Google Shape;17823;p57"/>
            <p:cNvSpPr/>
            <p:nvPr/>
          </p:nvSpPr>
          <p:spPr>
            <a:xfrm>
              <a:off x="2123125" y="1638247"/>
              <a:ext cx="54809" cy="61382"/>
            </a:xfrm>
            <a:custGeom>
              <a:avLst/>
              <a:gdLst/>
              <a:ahLst/>
              <a:cxnLst/>
              <a:rect l="l" t="t" r="r" b="b"/>
              <a:pathLst>
                <a:path w="1501" h="1681" extrusionOk="0">
                  <a:moveTo>
                    <a:pt x="1376" y="0"/>
                  </a:moveTo>
                  <a:cubicBezTo>
                    <a:pt x="1250" y="164"/>
                    <a:pt x="1110" y="320"/>
                    <a:pt x="985" y="477"/>
                  </a:cubicBezTo>
                  <a:cubicBezTo>
                    <a:pt x="657" y="883"/>
                    <a:pt x="352" y="1305"/>
                    <a:pt x="0" y="1680"/>
                  </a:cubicBezTo>
                  <a:cubicBezTo>
                    <a:pt x="94" y="1641"/>
                    <a:pt x="188" y="1594"/>
                    <a:pt x="274" y="1547"/>
                  </a:cubicBezTo>
                  <a:cubicBezTo>
                    <a:pt x="297" y="1516"/>
                    <a:pt x="321" y="1477"/>
                    <a:pt x="352" y="1446"/>
                  </a:cubicBezTo>
                  <a:lnTo>
                    <a:pt x="993" y="625"/>
                  </a:lnTo>
                  <a:cubicBezTo>
                    <a:pt x="1172" y="422"/>
                    <a:pt x="1336" y="219"/>
                    <a:pt x="1501" y="16"/>
                  </a:cubicBezTo>
                  <a:cubicBezTo>
                    <a:pt x="1488" y="12"/>
                    <a:pt x="1476" y="11"/>
                    <a:pt x="1465" y="11"/>
                  </a:cubicBezTo>
                  <a:cubicBezTo>
                    <a:pt x="1425" y="11"/>
                    <a:pt x="1390" y="29"/>
                    <a:pt x="1360" y="47"/>
                  </a:cubicBezTo>
                  <a:cubicBezTo>
                    <a:pt x="1368" y="31"/>
                    <a:pt x="1368" y="24"/>
                    <a:pt x="1376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4" name="Google Shape;17824;p57"/>
            <p:cNvSpPr/>
            <p:nvPr/>
          </p:nvSpPr>
          <p:spPr>
            <a:xfrm>
              <a:off x="2061780" y="153951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5" name="Google Shape;17825;p57"/>
            <p:cNvSpPr/>
            <p:nvPr/>
          </p:nvSpPr>
          <p:spPr>
            <a:xfrm>
              <a:off x="1993607" y="1498832"/>
              <a:ext cx="122398" cy="761849"/>
            </a:xfrm>
            <a:custGeom>
              <a:avLst/>
              <a:gdLst/>
              <a:ahLst/>
              <a:cxnLst/>
              <a:rect l="l" t="t" r="r" b="b"/>
              <a:pathLst>
                <a:path w="3352" h="20864" extrusionOk="0">
                  <a:moveTo>
                    <a:pt x="2766" y="12828"/>
                  </a:moveTo>
                  <a:lnTo>
                    <a:pt x="2766" y="12828"/>
                  </a:lnTo>
                  <a:cubicBezTo>
                    <a:pt x="2820" y="13195"/>
                    <a:pt x="2852" y="13570"/>
                    <a:pt x="2875" y="13938"/>
                  </a:cubicBezTo>
                  <a:cubicBezTo>
                    <a:pt x="2844" y="13852"/>
                    <a:pt x="2820" y="13774"/>
                    <a:pt x="2797" y="13695"/>
                  </a:cubicBezTo>
                  <a:cubicBezTo>
                    <a:pt x="2805" y="13477"/>
                    <a:pt x="2805" y="13266"/>
                    <a:pt x="2781" y="13039"/>
                  </a:cubicBezTo>
                  <a:cubicBezTo>
                    <a:pt x="2781" y="12969"/>
                    <a:pt x="2774" y="12906"/>
                    <a:pt x="2766" y="12828"/>
                  </a:cubicBezTo>
                  <a:close/>
                  <a:moveTo>
                    <a:pt x="2766" y="14328"/>
                  </a:moveTo>
                  <a:cubicBezTo>
                    <a:pt x="2813" y="14485"/>
                    <a:pt x="2852" y="14641"/>
                    <a:pt x="2891" y="14797"/>
                  </a:cubicBezTo>
                  <a:cubicBezTo>
                    <a:pt x="2883" y="15227"/>
                    <a:pt x="2860" y="15665"/>
                    <a:pt x="2813" y="16094"/>
                  </a:cubicBezTo>
                  <a:cubicBezTo>
                    <a:pt x="2719" y="16829"/>
                    <a:pt x="2570" y="17564"/>
                    <a:pt x="2453" y="18298"/>
                  </a:cubicBezTo>
                  <a:cubicBezTo>
                    <a:pt x="2430" y="18392"/>
                    <a:pt x="2422" y="18486"/>
                    <a:pt x="2414" y="18572"/>
                  </a:cubicBezTo>
                  <a:cubicBezTo>
                    <a:pt x="2414" y="18322"/>
                    <a:pt x="2422" y="18079"/>
                    <a:pt x="2453" y="17837"/>
                  </a:cubicBezTo>
                  <a:cubicBezTo>
                    <a:pt x="2492" y="17329"/>
                    <a:pt x="2570" y="16821"/>
                    <a:pt x="2617" y="16313"/>
                  </a:cubicBezTo>
                  <a:cubicBezTo>
                    <a:pt x="2664" y="15758"/>
                    <a:pt x="2719" y="15196"/>
                    <a:pt x="2742" y="14641"/>
                  </a:cubicBezTo>
                  <a:cubicBezTo>
                    <a:pt x="2758" y="14532"/>
                    <a:pt x="2758" y="14430"/>
                    <a:pt x="2766" y="14328"/>
                  </a:cubicBezTo>
                  <a:close/>
                  <a:moveTo>
                    <a:pt x="3039" y="15649"/>
                  </a:moveTo>
                  <a:cubicBezTo>
                    <a:pt x="3055" y="15774"/>
                    <a:pt x="3070" y="15891"/>
                    <a:pt x="3078" y="16016"/>
                  </a:cubicBezTo>
                  <a:cubicBezTo>
                    <a:pt x="3110" y="16337"/>
                    <a:pt x="3094" y="16641"/>
                    <a:pt x="3078" y="16946"/>
                  </a:cubicBezTo>
                  <a:cubicBezTo>
                    <a:pt x="3047" y="17540"/>
                    <a:pt x="2860" y="18118"/>
                    <a:pt x="2758" y="18697"/>
                  </a:cubicBezTo>
                  <a:cubicBezTo>
                    <a:pt x="2695" y="19017"/>
                    <a:pt x="2625" y="19361"/>
                    <a:pt x="2617" y="19705"/>
                  </a:cubicBezTo>
                  <a:cubicBezTo>
                    <a:pt x="2617" y="19689"/>
                    <a:pt x="2617" y="19681"/>
                    <a:pt x="2609" y="19681"/>
                  </a:cubicBezTo>
                  <a:cubicBezTo>
                    <a:pt x="2539" y="19361"/>
                    <a:pt x="2539" y="19025"/>
                    <a:pt x="2578" y="18697"/>
                  </a:cubicBezTo>
                  <a:cubicBezTo>
                    <a:pt x="2688" y="17954"/>
                    <a:pt x="2836" y="17212"/>
                    <a:pt x="2938" y="16470"/>
                  </a:cubicBezTo>
                  <a:cubicBezTo>
                    <a:pt x="2977" y="16196"/>
                    <a:pt x="3008" y="15923"/>
                    <a:pt x="3039" y="15649"/>
                  </a:cubicBezTo>
                  <a:close/>
                  <a:moveTo>
                    <a:pt x="1948" y="0"/>
                  </a:moveTo>
                  <a:cubicBezTo>
                    <a:pt x="1912" y="0"/>
                    <a:pt x="1873" y="29"/>
                    <a:pt x="1883" y="67"/>
                  </a:cubicBezTo>
                  <a:cubicBezTo>
                    <a:pt x="1976" y="372"/>
                    <a:pt x="1961" y="685"/>
                    <a:pt x="1945" y="997"/>
                  </a:cubicBezTo>
                  <a:cubicBezTo>
                    <a:pt x="1922" y="1310"/>
                    <a:pt x="1875" y="1622"/>
                    <a:pt x="1859" y="1943"/>
                  </a:cubicBezTo>
                  <a:cubicBezTo>
                    <a:pt x="1828" y="2318"/>
                    <a:pt x="1797" y="2685"/>
                    <a:pt x="1758" y="3060"/>
                  </a:cubicBezTo>
                  <a:cubicBezTo>
                    <a:pt x="1719" y="3427"/>
                    <a:pt x="1648" y="3802"/>
                    <a:pt x="1601" y="4162"/>
                  </a:cubicBezTo>
                  <a:cubicBezTo>
                    <a:pt x="1508" y="4889"/>
                    <a:pt x="1437" y="5608"/>
                    <a:pt x="1398" y="6342"/>
                  </a:cubicBezTo>
                  <a:cubicBezTo>
                    <a:pt x="1359" y="7045"/>
                    <a:pt x="1312" y="7757"/>
                    <a:pt x="1437" y="8452"/>
                  </a:cubicBezTo>
                  <a:cubicBezTo>
                    <a:pt x="1554" y="9077"/>
                    <a:pt x="1797" y="9671"/>
                    <a:pt x="2031" y="10257"/>
                  </a:cubicBezTo>
                  <a:cubicBezTo>
                    <a:pt x="2102" y="10437"/>
                    <a:pt x="2172" y="10601"/>
                    <a:pt x="2234" y="10773"/>
                  </a:cubicBezTo>
                  <a:cubicBezTo>
                    <a:pt x="2258" y="10890"/>
                    <a:pt x="2273" y="10999"/>
                    <a:pt x="2305" y="11117"/>
                  </a:cubicBezTo>
                  <a:cubicBezTo>
                    <a:pt x="2406" y="11625"/>
                    <a:pt x="2492" y="12133"/>
                    <a:pt x="2563" y="12648"/>
                  </a:cubicBezTo>
                  <a:cubicBezTo>
                    <a:pt x="2578" y="12789"/>
                    <a:pt x="2586" y="12937"/>
                    <a:pt x="2602" y="13070"/>
                  </a:cubicBezTo>
                  <a:cubicBezTo>
                    <a:pt x="2219" y="12047"/>
                    <a:pt x="1765" y="11046"/>
                    <a:pt x="1414" y="10015"/>
                  </a:cubicBezTo>
                  <a:cubicBezTo>
                    <a:pt x="1054" y="8921"/>
                    <a:pt x="1086" y="7780"/>
                    <a:pt x="1054" y="6647"/>
                  </a:cubicBezTo>
                  <a:cubicBezTo>
                    <a:pt x="1039" y="6084"/>
                    <a:pt x="1023" y="5529"/>
                    <a:pt x="906" y="4982"/>
                  </a:cubicBezTo>
                  <a:cubicBezTo>
                    <a:pt x="851" y="4709"/>
                    <a:pt x="781" y="4443"/>
                    <a:pt x="687" y="4193"/>
                  </a:cubicBezTo>
                  <a:cubicBezTo>
                    <a:pt x="586" y="3927"/>
                    <a:pt x="460" y="3693"/>
                    <a:pt x="320" y="3459"/>
                  </a:cubicBezTo>
                  <a:cubicBezTo>
                    <a:pt x="242" y="3334"/>
                    <a:pt x="164" y="3216"/>
                    <a:pt x="78" y="3099"/>
                  </a:cubicBezTo>
                  <a:cubicBezTo>
                    <a:pt x="68" y="3088"/>
                    <a:pt x="57" y="3083"/>
                    <a:pt x="47" y="3083"/>
                  </a:cubicBezTo>
                  <a:cubicBezTo>
                    <a:pt x="22" y="3083"/>
                    <a:pt x="1" y="3111"/>
                    <a:pt x="23" y="3138"/>
                  </a:cubicBezTo>
                  <a:cubicBezTo>
                    <a:pt x="687" y="4052"/>
                    <a:pt x="804" y="5248"/>
                    <a:pt x="828" y="6350"/>
                  </a:cubicBezTo>
                  <a:cubicBezTo>
                    <a:pt x="859" y="7475"/>
                    <a:pt x="804" y="8624"/>
                    <a:pt x="1101" y="9718"/>
                  </a:cubicBezTo>
                  <a:cubicBezTo>
                    <a:pt x="1437" y="10945"/>
                    <a:pt x="1976" y="12093"/>
                    <a:pt x="2414" y="13273"/>
                  </a:cubicBezTo>
                  <a:cubicBezTo>
                    <a:pt x="2469" y="13445"/>
                    <a:pt x="2539" y="13617"/>
                    <a:pt x="2586" y="13781"/>
                  </a:cubicBezTo>
                  <a:cubicBezTo>
                    <a:pt x="2586" y="13938"/>
                    <a:pt x="2578" y="14086"/>
                    <a:pt x="2570" y="14242"/>
                  </a:cubicBezTo>
                  <a:cubicBezTo>
                    <a:pt x="2539" y="14813"/>
                    <a:pt x="2508" y="15376"/>
                    <a:pt x="2461" y="15946"/>
                  </a:cubicBezTo>
                  <a:cubicBezTo>
                    <a:pt x="2414" y="16477"/>
                    <a:pt x="2352" y="17017"/>
                    <a:pt x="2281" y="17556"/>
                  </a:cubicBezTo>
                  <a:cubicBezTo>
                    <a:pt x="2180" y="18454"/>
                    <a:pt x="2078" y="19431"/>
                    <a:pt x="2469" y="20283"/>
                  </a:cubicBezTo>
                  <a:cubicBezTo>
                    <a:pt x="2516" y="20377"/>
                    <a:pt x="2570" y="20478"/>
                    <a:pt x="2625" y="20572"/>
                  </a:cubicBezTo>
                  <a:cubicBezTo>
                    <a:pt x="2652" y="20613"/>
                    <a:pt x="2692" y="20636"/>
                    <a:pt x="2732" y="20636"/>
                  </a:cubicBezTo>
                  <a:cubicBezTo>
                    <a:pt x="2738" y="20636"/>
                    <a:pt x="2744" y="20636"/>
                    <a:pt x="2750" y="20635"/>
                  </a:cubicBezTo>
                  <a:cubicBezTo>
                    <a:pt x="2750" y="20642"/>
                    <a:pt x="2766" y="20650"/>
                    <a:pt x="2766" y="20658"/>
                  </a:cubicBezTo>
                  <a:cubicBezTo>
                    <a:pt x="2774" y="20674"/>
                    <a:pt x="2774" y="20681"/>
                    <a:pt x="2781" y="20681"/>
                  </a:cubicBezTo>
                  <a:cubicBezTo>
                    <a:pt x="2805" y="20721"/>
                    <a:pt x="2820" y="20767"/>
                    <a:pt x="2844" y="20807"/>
                  </a:cubicBezTo>
                  <a:cubicBezTo>
                    <a:pt x="2861" y="20847"/>
                    <a:pt x="2892" y="20863"/>
                    <a:pt x="2925" y="20863"/>
                  </a:cubicBezTo>
                  <a:cubicBezTo>
                    <a:pt x="2994" y="20863"/>
                    <a:pt x="3069" y="20787"/>
                    <a:pt x="3031" y="20697"/>
                  </a:cubicBezTo>
                  <a:cubicBezTo>
                    <a:pt x="2906" y="20455"/>
                    <a:pt x="2867" y="20174"/>
                    <a:pt x="2860" y="19908"/>
                  </a:cubicBezTo>
                  <a:cubicBezTo>
                    <a:pt x="2852" y="19619"/>
                    <a:pt x="2867" y="19330"/>
                    <a:pt x="2930" y="19040"/>
                  </a:cubicBezTo>
                  <a:cubicBezTo>
                    <a:pt x="3039" y="18454"/>
                    <a:pt x="3203" y="17876"/>
                    <a:pt x="3289" y="17282"/>
                  </a:cubicBezTo>
                  <a:cubicBezTo>
                    <a:pt x="3328" y="16977"/>
                    <a:pt x="3352" y="16665"/>
                    <a:pt x="3328" y="16352"/>
                  </a:cubicBezTo>
                  <a:cubicBezTo>
                    <a:pt x="3313" y="16040"/>
                    <a:pt x="3289" y="15735"/>
                    <a:pt x="3242" y="15422"/>
                  </a:cubicBezTo>
                  <a:cubicBezTo>
                    <a:pt x="3203" y="15211"/>
                    <a:pt x="3164" y="15008"/>
                    <a:pt x="3117" y="14789"/>
                  </a:cubicBezTo>
                  <a:cubicBezTo>
                    <a:pt x="3117" y="14696"/>
                    <a:pt x="3125" y="14594"/>
                    <a:pt x="3125" y="14500"/>
                  </a:cubicBezTo>
                  <a:cubicBezTo>
                    <a:pt x="3133" y="13836"/>
                    <a:pt x="3078" y="13156"/>
                    <a:pt x="2961" y="12508"/>
                  </a:cubicBezTo>
                  <a:cubicBezTo>
                    <a:pt x="2852" y="11882"/>
                    <a:pt x="2680" y="11273"/>
                    <a:pt x="2445" y="10679"/>
                  </a:cubicBezTo>
                  <a:cubicBezTo>
                    <a:pt x="2305" y="9968"/>
                    <a:pt x="2187" y="9249"/>
                    <a:pt x="2187" y="8538"/>
                  </a:cubicBezTo>
                  <a:cubicBezTo>
                    <a:pt x="2187" y="8038"/>
                    <a:pt x="2234" y="7546"/>
                    <a:pt x="2352" y="7053"/>
                  </a:cubicBezTo>
                  <a:cubicBezTo>
                    <a:pt x="2406" y="6819"/>
                    <a:pt x="2469" y="6592"/>
                    <a:pt x="2563" y="6373"/>
                  </a:cubicBezTo>
                  <a:cubicBezTo>
                    <a:pt x="2649" y="6155"/>
                    <a:pt x="2758" y="5951"/>
                    <a:pt x="2860" y="5748"/>
                  </a:cubicBezTo>
                  <a:cubicBezTo>
                    <a:pt x="2922" y="5647"/>
                    <a:pt x="2969" y="5537"/>
                    <a:pt x="3031" y="5443"/>
                  </a:cubicBezTo>
                  <a:cubicBezTo>
                    <a:pt x="3043" y="5414"/>
                    <a:pt x="3020" y="5385"/>
                    <a:pt x="2991" y="5385"/>
                  </a:cubicBezTo>
                  <a:cubicBezTo>
                    <a:pt x="2982" y="5385"/>
                    <a:pt x="2971" y="5389"/>
                    <a:pt x="2961" y="5397"/>
                  </a:cubicBezTo>
                  <a:cubicBezTo>
                    <a:pt x="2617" y="5725"/>
                    <a:pt x="2422" y="6162"/>
                    <a:pt x="2289" y="6608"/>
                  </a:cubicBezTo>
                  <a:cubicBezTo>
                    <a:pt x="2133" y="7077"/>
                    <a:pt x="2039" y="7569"/>
                    <a:pt x="2000" y="8061"/>
                  </a:cubicBezTo>
                  <a:cubicBezTo>
                    <a:pt x="1953" y="8640"/>
                    <a:pt x="1992" y="9210"/>
                    <a:pt x="2070" y="9780"/>
                  </a:cubicBezTo>
                  <a:cubicBezTo>
                    <a:pt x="1953" y="9476"/>
                    <a:pt x="1836" y="9163"/>
                    <a:pt x="1750" y="8851"/>
                  </a:cubicBezTo>
                  <a:cubicBezTo>
                    <a:pt x="1664" y="8538"/>
                    <a:pt x="1594" y="8218"/>
                    <a:pt x="1570" y="7897"/>
                  </a:cubicBezTo>
                  <a:cubicBezTo>
                    <a:pt x="1554" y="7530"/>
                    <a:pt x="1570" y="7163"/>
                    <a:pt x="1586" y="6803"/>
                  </a:cubicBezTo>
                  <a:cubicBezTo>
                    <a:pt x="1601" y="6076"/>
                    <a:pt x="1672" y="5357"/>
                    <a:pt x="1758" y="4631"/>
                  </a:cubicBezTo>
                  <a:cubicBezTo>
                    <a:pt x="1844" y="3896"/>
                    <a:pt x="1945" y="3169"/>
                    <a:pt x="1992" y="2427"/>
                  </a:cubicBezTo>
                  <a:cubicBezTo>
                    <a:pt x="2016" y="2083"/>
                    <a:pt x="2016" y="1739"/>
                    <a:pt x="2039" y="1411"/>
                  </a:cubicBezTo>
                  <a:cubicBezTo>
                    <a:pt x="2070" y="1099"/>
                    <a:pt x="2094" y="770"/>
                    <a:pt x="2070" y="458"/>
                  </a:cubicBezTo>
                  <a:cubicBezTo>
                    <a:pt x="2062" y="317"/>
                    <a:pt x="2039" y="177"/>
                    <a:pt x="2000" y="44"/>
                  </a:cubicBezTo>
                  <a:cubicBezTo>
                    <a:pt x="1994" y="13"/>
                    <a:pt x="1972" y="0"/>
                    <a:pt x="1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6" name="Google Shape;17826;p57"/>
            <p:cNvSpPr/>
            <p:nvPr/>
          </p:nvSpPr>
          <p:spPr>
            <a:xfrm>
              <a:off x="1960451" y="1570876"/>
              <a:ext cx="63098" cy="87928"/>
            </a:xfrm>
            <a:custGeom>
              <a:avLst/>
              <a:gdLst/>
              <a:ahLst/>
              <a:cxnLst/>
              <a:rect l="l" t="t" r="r" b="b"/>
              <a:pathLst>
                <a:path w="1728" h="2408" extrusionOk="0">
                  <a:moveTo>
                    <a:pt x="1501" y="1"/>
                  </a:moveTo>
                  <a:lnTo>
                    <a:pt x="1501" y="1"/>
                  </a:lnTo>
                  <a:cubicBezTo>
                    <a:pt x="1564" y="282"/>
                    <a:pt x="1415" y="610"/>
                    <a:pt x="1165" y="751"/>
                  </a:cubicBezTo>
                  <a:cubicBezTo>
                    <a:pt x="1181" y="939"/>
                    <a:pt x="1032" y="1134"/>
                    <a:pt x="853" y="1157"/>
                  </a:cubicBezTo>
                  <a:cubicBezTo>
                    <a:pt x="751" y="1345"/>
                    <a:pt x="535" y="1453"/>
                    <a:pt x="323" y="1453"/>
                  </a:cubicBezTo>
                  <a:cubicBezTo>
                    <a:pt x="208" y="1453"/>
                    <a:pt x="94" y="1421"/>
                    <a:pt x="1" y="1353"/>
                  </a:cubicBezTo>
                  <a:lnTo>
                    <a:pt x="1" y="1353"/>
                  </a:lnTo>
                  <a:cubicBezTo>
                    <a:pt x="79" y="1509"/>
                    <a:pt x="251" y="1587"/>
                    <a:pt x="431" y="1611"/>
                  </a:cubicBezTo>
                  <a:cubicBezTo>
                    <a:pt x="603" y="1650"/>
                    <a:pt x="782" y="1650"/>
                    <a:pt x="939" y="1720"/>
                  </a:cubicBezTo>
                  <a:cubicBezTo>
                    <a:pt x="1251" y="1845"/>
                    <a:pt x="1415" y="2189"/>
                    <a:pt x="1564" y="2408"/>
                  </a:cubicBezTo>
                  <a:cubicBezTo>
                    <a:pt x="1408" y="2025"/>
                    <a:pt x="1494" y="1595"/>
                    <a:pt x="1579" y="1196"/>
                  </a:cubicBezTo>
                  <a:cubicBezTo>
                    <a:pt x="1658" y="790"/>
                    <a:pt x="1728" y="345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7" name="Google Shape;17827;p57"/>
            <p:cNvSpPr/>
            <p:nvPr/>
          </p:nvSpPr>
          <p:spPr>
            <a:xfrm>
              <a:off x="2032933" y="1475316"/>
              <a:ext cx="77960" cy="79639"/>
            </a:xfrm>
            <a:custGeom>
              <a:avLst/>
              <a:gdLst/>
              <a:ahLst/>
              <a:cxnLst/>
              <a:rect l="l" t="t" r="r" b="b"/>
              <a:pathLst>
                <a:path w="2135" h="2181" extrusionOk="0">
                  <a:moveTo>
                    <a:pt x="40" y="0"/>
                  </a:moveTo>
                  <a:lnTo>
                    <a:pt x="40" y="0"/>
                  </a:lnTo>
                  <a:cubicBezTo>
                    <a:pt x="1" y="274"/>
                    <a:pt x="118" y="539"/>
                    <a:pt x="274" y="750"/>
                  </a:cubicBezTo>
                  <a:cubicBezTo>
                    <a:pt x="415" y="977"/>
                    <a:pt x="610" y="1172"/>
                    <a:pt x="743" y="1407"/>
                  </a:cubicBezTo>
                  <a:cubicBezTo>
                    <a:pt x="845" y="1597"/>
                    <a:pt x="910" y="1829"/>
                    <a:pt x="868" y="2039"/>
                  </a:cubicBezTo>
                  <a:lnTo>
                    <a:pt x="868" y="2039"/>
                  </a:lnTo>
                  <a:cubicBezTo>
                    <a:pt x="973" y="1755"/>
                    <a:pt x="1183" y="1337"/>
                    <a:pt x="1532" y="1047"/>
                  </a:cubicBezTo>
                  <a:cubicBezTo>
                    <a:pt x="1689" y="914"/>
                    <a:pt x="1876" y="821"/>
                    <a:pt x="1978" y="656"/>
                  </a:cubicBezTo>
                  <a:cubicBezTo>
                    <a:pt x="2072" y="516"/>
                    <a:pt x="2111" y="344"/>
                    <a:pt x="2134" y="180"/>
                  </a:cubicBezTo>
                  <a:lnTo>
                    <a:pt x="2134" y="180"/>
                  </a:lnTo>
                  <a:cubicBezTo>
                    <a:pt x="2017" y="297"/>
                    <a:pt x="1876" y="414"/>
                    <a:pt x="1704" y="430"/>
                  </a:cubicBezTo>
                  <a:cubicBezTo>
                    <a:pt x="1693" y="431"/>
                    <a:pt x="1681" y="432"/>
                    <a:pt x="1669" y="432"/>
                  </a:cubicBezTo>
                  <a:cubicBezTo>
                    <a:pt x="1514" y="432"/>
                    <a:pt x="1347" y="293"/>
                    <a:pt x="1376" y="141"/>
                  </a:cubicBezTo>
                  <a:lnTo>
                    <a:pt x="1376" y="141"/>
                  </a:lnTo>
                  <a:cubicBezTo>
                    <a:pt x="1250" y="290"/>
                    <a:pt x="1051" y="371"/>
                    <a:pt x="854" y="371"/>
                  </a:cubicBezTo>
                  <a:cubicBezTo>
                    <a:pt x="710" y="371"/>
                    <a:pt x="566" y="327"/>
                    <a:pt x="454" y="234"/>
                  </a:cubicBezTo>
                  <a:cubicBezTo>
                    <a:pt x="428" y="242"/>
                    <a:pt x="402" y="245"/>
                    <a:pt x="375" y="245"/>
                  </a:cubicBezTo>
                  <a:cubicBezTo>
                    <a:pt x="227" y="245"/>
                    <a:pt x="80" y="139"/>
                    <a:pt x="40" y="0"/>
                  </a:cubicBezTo>
                  <a:close/>
                  <a:moveTo>
                    <a:pt x="868" y="2039"/>
                  </a:moveTo>
                  <a:lnTo>
                    <a:pt x="868" y="2039"/>
                  </a:lnTo>
                  <a:cubicBezTo>
                    <a:pt x="849" y="2091"/>
                    <a:pt x="834" y="2139"/>
                    <a:pt x="821" y="2180"/>
                  </a:cubicBezTo>
                  <a:cubicBezTo>
                    <a:pt x="843" y="2135"/>
                    <a:pt x="859" y="2087"/>
                    <a:pt x="868" y="2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8" name="Google Shape;17828;p57"/>
            <p:cNvSpPr/>
            <p:nvPr/>
          </p:nvSpPr>
          <p:spPr>
            <a:xfrm>
              <a:off x="2077189" y="1663040"/>
              <a:ext cx="68502" cy="78507"/>
            </a:xfrm>
            <a:custGeom>
              <a:avLst/>
              <a:gdLst/>
              <a:ahLst/>
              <a:cxnLst/>
              <a:rect l="l" t="t" r="r" b="b"/>
              <a:pathLst>
                <a:path w="1876" h="2150" extrusionOk="0">
                  <a:moveTo>
                    <a:pt x="1876" y="1220"/>
                  </a:moveTo>
                  <a:cubicBezTo>
                    <a:pt x="1840" y="1228"/>
                    <a:pt x="1807" y="1242"/>
                    <a:pt x="1776" y="1258"/>
                  </a:cubicBezTo>
                  <a:lnTo>
                    <a:pt x="1776" y="1258"/>
                  </a:lnTo>
                  <a:cubicBezTo>
                    <a:pt x="1810" y="1251"/>
                    <a:pt x="1844" y="1239"/>
                    <a:pt x="1876" y="1220"/>
                  </a:cubicBezTo>
                  <a:close/>
                  <a:moveTo>
                    <a:pt x="203" y="1"/>
                  </a:moveTo>
                  <a:lnTo>
                    <a:pt x="203" y="1"/>
                  </a:lnTo>
                  <a:cubicBezTo>
                    <a:pt x="0" y="298"/>
                    <a:pt x="55" y="712"/>
                    <a:pt x="117" y="1071"/>
                  </a:cubicBezTo>
                  <a:cubicBezTo>
                    <a:pt x="180" y="1445"/>
                    <a:pt x="219" y="1842"/>
                    <a:pt x="10" y="2146"/>
                  </a:cubicBezTo>
                  <a:lnTo>
                    <a:pt x="10" y="2146"/>
                  </a:lnTo>
                  <a:cubicBezTo>
                    <a:pt x="129" y="1976"/>
                    <a:pt x="400" y="1813"/>
                    <a:pt x="649" y="1759"/>
                  </a:cubicBezTo>
                  <a:cubicBezTo>
                    <a:pt x="907" y="1697"/>
                    <a:pt x="1180" y="1697"/>
                    <a:pt x="1391" y="1564"/>
                  </a:cubicBezTo>
                  <a:cubicBezTo>
                    <a:pt x="1532" y="1474"/>
                    <a:pt x="1636" y="1333"/>
                    <a:pt x="1776" y="1258"/>
                  </a:cubicBezTo>
                  <a:lnTo>
                    <a:pt x="1776" y="1258"/>
                  </a:lnTo>
                  <a:cubicBezTo>
                    <a:pt x="1753" y="1263"/>
                    <a:pt x="1731" y="1265"/>
                    <a:pt x="1708" y="1265"/>
                  </a:cubicBezTo>
                  <a:cubicBezTo>
                    <a:pt x="1545" y="1265"/>
                    <a:pt x="1379" y="1155"/>
                    <a:pt x="1344" y="993"/>
                  </a:cubicBezTo>
                  <a:cubicBezTo>
                    <a:pt x="1321" y="997"/>
                    <a:pt x="1299" y="998"/>
                    <a:pt x="1276" y="998"/>
                  </a:cubicBezTo>
                  <a:cubicBezTo>
                    <a:pt x="1027" y="998"/>
                    <a:pt x="793" y="807"/>
                    <a:pt x="750" y="564"/>
                  </a:cubicBezTo>
                  <a:cubicBezTo>
                    <a:pt x="704" y="626"/>
                    <a:pt x="634" y="654"/>
                    <a:pt x="560" y="654"/>
                  </a:cubicBezTo>
                  <a:cubicBezTo>
                    <a:pt x="460" y="654"/>
                    <a:pt x="352" y="602"/>
                    <a:pt x="289" y="517"/>
                  </a:cubicBezTo>
                  <a:cubicBezTo>
                    <a:pt x="180" y="368"/>
                    <a:pt x="180" y="173"/>
                    <a:pt x="203" y="1"/>
                  </a:cubicBezTo>
                  <a:close/>
                  <a:moveTo>
                    <a:pt x="10" y="2146"/>
                  </a:moveTo>
                  <a:cubicBezTo>
                    <a:pt x="9" y="2147"/>
                    <a:pt x="9" y="2149"/>
                    <a:pt x="8" y="2150"/>
                  </a:cubicBezTo>
                  <a:cubicBezTo>
                    <a:pt x="9" y="2149"/>
                    <a:pt x="10" y="2147"/>
                    <a:pt x="10" y="2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9" name="Google Shape;17829;p57"/>
            <p:cNvSpPr/>
            <p:nvPr/>
          </p:nvSpPr>
          <p:spPr>
            <a:xfrm>
              <a:off x="1923937" y="1671621"/>
              <a:ext cx="119331" cy="198349"/>
            </a:xfrm>
            <a:custGeom>
              <a:avLst/>
              <a:gdLst/>
              <a:ahLst/>
              <a:cxnLst/>
              <a:rect l="l" t="t" r="r" b="b"/>
              <a:pathLst>
                <a:path w="3268" h="5432" extrusionOk="0">
                  <a:moveTo>
                    <a:pt x="196" y="0"/>
                  </a:moveTo>
                  <a:cubicBezTo>
                    <a:pt x="94" y="829"/>
                    <a:pt x="1" y="1680"/>
                    <a:pt x="173" y="2501"/>
                  </a:cubicBezTo>
                  <a:cubicBezTo>
                    <a:pt x="337" y="3321"/>
                    <a:pt x="782" y="4119"/>
                    <a:pt x="1525" y="4517"/>
                  </a:cubicBezTo>
                  <a:cubicBezTo>
                    <a:pt x="1821" y="4673"/>
                    <a:pt x="2142" y="4775"/>
                    <a:pt x="2447" y="4892"/>
                  </a:cubicBezTo>
                  <a:cubicBezTo>
                    <a:pt x="2759" y="5009"/>
                    <a:pt x="3064" y="5173"/>
                    <a:pt x="3267" y="5431"/>
                  </a:cubicBezTo>
                  <a:lnTo>
                    <a:pt x="2915" y="4705"/>
                  </a:lnTo>
                  <a:cubicBezTo>
                    <a:pt x="2923" y="4181"/>
                    <a:pt x="2931" y="3642"/>
                    <a:pt x="2837" y="3110"/>
                  </a:cubicBezTo>
                  <a:cubicBezTo>
                    <a:pt x="2736" y="2587"/>
                    <a:pt x="2533" y="2079"/>
                    <a:pt x="2165" y="1696"/>
                  </a:cubicBezTo>
                  <a:cubicBezTo>
                    <a:pt x="1853" y="1383"/>
                    <a:pt x="1446" y="1180"/>
                    <a:pt x="1079" y="946"/>
                  </a:cubicBezTo>
                  <a:cubicBezTo>
                    <a:pt x="704" y="711"/>
                    <a:pt x="345" y="407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0" name="Google Shape;17830;p57"/>
            <p:cNvSpPr/>
            <p:nvPr/>
          </p:nvSpPr>
          <p:spPr>
            <a:xfrm>
              <a:off x="2094862" y="1751516"/>
              <a:ext cx="169831" cy="265391"/>
            </a:xfrm>
            <a:custGeom>
              <a:avLst/>
              <a:gdLst/>
              <a:ahLst/>
              <a:cxnLst/>
              <a:rect l="l" t="t" r="r" b="b"/>
              <a:pathLst>
                <a:path w="4651" h="7268" extrusionOk="0">
                  <a:moveTo>
                    <a:pt x="4650" y="0"/>
                  </a:moveTo>
                  <a:cubicBezTo>
                    <a:pt x="4644" y="15"/>
                    <a:pt x="4638" y="30"/>
                    <a:pt x="4632" y="45"/>
                  </a:cubicBezTo>
                  <a:lnTo>
                    <a:pt x="4632" y="45"/>
                  </a:lnTo>
                  <a:cubicBezTo>
                    <a:pt x="4639" y="30"/>
                    <a:pt x="4644" y="15"/>
                    <a:pt x="4650" y="0"/>
                  </a:cubicBezTo>
                  <a:close/>
                  <a:moveTo>
                    <a:pt x="4632" y="45"/>
                  </a:moveTo>
                  <a:cubicBezTo>
                    <a:pt x="4438" y="517"/>
                    <a:pt x="4041" y="904"/>
                    <a:pt x="3548" y="1063"/>
                  </a:cubicBezTo>
                  <a:cubicBezTo>
                    <a:pt x="3119" y="1212"/>
                    <a:pt x="2650" y="1180"/>
                    <a:pt x="2212" y="1274"/>
                  </a:cubicBezTo>
                  <a:cubicBezTo>
                    <a:pt x="1517" y="1430"/>
                    <a:pt x="923" y="1931"/>
                    <a:pt x="555" y="2540"/>
                  </a:cubicBezTo>
                  <a:cubicBezTo>
                    <a:pt x="196" y="3150"/>
                    <a:pt x="40" y="3868"/>
                    <a:pt x="24" y="4580"/>
                  </a:cubicBezTo>
                  <a:cubicBezTo>
                    <a:pt x="1" y="5291"/>
                    <a:pt x="126" y="5994"/>
                    <a:pt x="274" y="6689"/>
                  </a:cubicBezTo>
                  <a:lnTo>
                    <a:pt x="271" y="6711"/>
                  </a:lnTo>
                  <a:lnTo>
                    <a:pt x="271" y="6711"/>
                  </a:lnTo>
                  <a:cubicBezTo>
                    <a:pt x="332" y="6571"/>
                    <a:pt x="420" y="6441"/>
                    <a:pt x="524" y="6330"/>
                  </a:cubicBezTo>
                  <a:cubicBezTo>
                    <a:pt x="759" y="6072"/>
                    <a:pt x="1071" y="5908"/>
                    <a:pt x="1384" y="5767"/>
                  </a:cubicBezTo>
                  <a:cubicBezTo>
                    <a:pt x="1712" y="5635"/>
                    <a:pt x="2032" y="5517"/>
                    <a:pt x="2321" y="5330"/>
                  </a:cubicBezTo>
                  <a:cubicBezTo>
                    <a:pt x="3165" y="4806"/>
                    <a:pt x="3634" y="3837"/>
                    <a:pt x="3900" y="2876"/>
                  </a:cubicBezTo>
                  <a:cubicBezTo>
                    <a:pt x="4169" y="1938"/>
                    <a:pt x="4279" y="947"/>
                    <a:pt x="4632" y="45"/>
                  </a:cubicBezTo>
                  <a:close/>
                  <a:moveTo>
                    <a:pt x="271" y="6711"/>
                  </a:moveTo>
                  <a:cubicBezTo>
                    <a:pt x="194" y="6888"/>
                    <a:pt x="161" y="7080"/>
                    <a:pt x="196" y="7268"/>
                  </a:cubicBezTo>
                  <a:lnTo>
                    <a:pt x="271" y="67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1" name="Google Shape;17831;p57"/>
            <p:cNvSpPr/>
            <p:nvPr/>
          </p:nvSpPr>
          <p:spPr>
            <a:xfrm>
              <a:off x="2027821" y="1282120"/>
              <a:ext cx="84204" cy="232308"/>
            </a:xfrm>
            <a:custGeom>
              <a:avLst/>
              <a:gdLst/>
              <a:ahLst/>
              <a:cxnLst/>
              <a:rect l="l" t="t" r="r" b="b"/>
              <a:pathLst>
                <a:path w="2306" h="6362" extrusionOk="0">
                  <a:moveTo>
                    <a:pt x="1149" y="1"/>
                  </a:moveTo>
                  <a:lnTo>
                    <a:pt x="1094" y="87"/>
                  </a:lnTo>
                  <a:cubicBezTo>
                    <a:pt x="938" y="313"/>
                    <a:pt x="813" y="548"/>
                    <a:pt x="703" y="790"/>
                  </a:cubicBezTo>
                  <a:cubicBezTo>
                    <a:pt x="657" y="891"/>
                    <a:pt x="617" y="985"/>
                    <a:pt x="578" y="1095"/>
                  </a:cubicBezTo>
                  <a:cubicBezTo>
                    <a:pt x="367" y="1649"/>
                    <a:pt x="274" y="2243"/>
                    <a:pt x="289" y="2845"/>
                  </a:cubicBezTo>
                  <a:cubicBezTo>
                    <a:pt x="266" y="2822"/>
                    <a:pt x="227" y="2806"/>
                    <a:pt x="196" y="2782"/>
                  </a:cubicBezTo>
                  <a:cubicBezTo>
                    <a:pt x="164" y="2767"/>
                    <a:pt x="133" y="2751"/>
                    <a:pt x="110" y="2736"/>
                  </a:cubicBezTo>
                  <a:lnTo>
                    <a:pt x="47" y="2704"/>
                  </a:lnTo>
                  <a:lnTo>
                    <a:pt x="47" y="2704"/>
                  </a:lnTo>
                  <a:cubicBezTo>
                    <a:pt x="0" y="3314"/>
                    <a:pt x="39" y="3923"/>
                    <a:pt x="188" y="4509"/>
                  </a:cubicBezTo>
                  <a:cubicBezTo>
                    <a:pt x="235" y="4736"/>
                    <a:pt x="305" y="4955"/>
                    <a:pt x="383" y="5166"/>
                  </a:cubicBezTo>
                  <a:cubicBezTo>
                    <a:pt x="500" y="5502"/>
                    <a:pt x="657" y="5822"/>
                    <a:pt x="836" y="6127"/>
                  </a:cubicBezTo>
                  <a:lnTo>
                    <a:pt x="985" y="6361"/>
                  </a:lnTo>
                  <a:lnTo>
                    <a:pt x="1055" y="6291"/>
                  </a:lnTo>
                  <a:cubicBezTo>
                    <a:pt x="1102" y="6244"/>
                    <a:pt x="1149" y="6190"/>
                    <a:pt x="1188" y="6143"/>
                  </a:cubicBezTo>
                  <a:cubicBezTo>
                    <a:pt x="1250" y="6072"/>
                    <a:pt x="1297" y="6010"/>
                    <a:pt x="1360" y="5939"/>
                  </a:cubicBezTo>
                  <a:cubicBezTo>
                    <a:pt x="1375" y="5908"/>
                    <a:pt x="1407" y="5869"/>
                    <a:pt x="1430" y="5838"/>
                  </a:cubicBezTo>
                  <a:cubicBezTo>
                    <a:pt x="1524" y="5705"/>
                    <a:pt x="1610" y="5557"/>
                    <a:pt x="1688" y="5424"/>
                  </a:cubicBezTo>
                  <a:cubicBezTo>
                    <a:pt x="2188" y="4525"/>
                    <a:pt x="2305" y="3517"/>
                    <a:pt x="2126" y="2579"/>
                  </a:cubicBezTo>
                  <a:lnTo>
                    <a:pt x="2126" y="2579"/>
                  </a:lnTo>
                  <a:cubicBezTo>
                    <a:pt x="2110" y="2595"/>
                    <a:pt x="2079" y="2611"/>
                    <a:pt x="2063" y="2626"/>
                  </a:cubicBezTo>
                  <a:cubicBezTo>
                    <a:pt x="2024" y="2657"/>
                    <a:pt x="1993" y="2697"/>
                    <a:pt x="1962" y="2736"/>
                  </a:cubicBezTo>
                  <a:cubicBezTo>
                    <a:pt x="1946" y="2767"/>
                    <a:pt x="1915" y="2814"/>
                    <a:pt x="1907" y="2853"/>
                  </a:cubicBezTo>
                  <a:cubicBezTo>
                    <a:pt x="1915" y="2157"/>
                    <a:pt x="1790" y="1462"/>
                    <a:pt x="1540" y="821"/>
                  </a:cubicBezTo>
                  <a:cubicBezTo>
                    <a:pt x="1524" y="751"/>
                    <a:pt x="1493" y="696"/>
                    <a:pt x="1461" y="626"/>
                  </a:cubicBezTo>
                  <a:cubicBezTo>
                    <a:pt x="1383" y="438"/>
                    <a:pt x="1297" y="243"/>
                    <a:pt x="1188" y="71"/>
                  </a:cubicBezTo>
                  <a:cubicBezTo>
                    <a:pt x="1180" y="40"/>
                    <a:pt x="1165" y="16"/>
                    <a:pt x="1149" y="1"/>
                  </a:cubicBezTo>
                  <a:close/>
                </a:path>
              </a:pathLst>
            </a:custGeom>
            <a:solidFill>
              <a:srgbClr val="FF8700">
                <a:alpha val="23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904" b="-1746"/>
          <a:stretch/>
        </p:blipFill>
        <p:spPr>
          <a:xfrm>
            <a:off x="25250" y="92208"/>
            <a:ext cx="5218192" cy="484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1" name="Rectangle 340"/>
          <p:cNvSpPr/>
          <p:nvPr/>
        </p:nvSpPr>
        <p:spPr>
          <a:xfrm>
            <a:off x="2479680" y="22041"/>
            <a:ext cx="266290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20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2110" y="437353"/>
            <a:ext cx="5811753" cy="30008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What were the people who gathered around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pot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holding?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ingredients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 John see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hen he looked into the pot?</a:t>
            </a:r>
            <a:endParaRPr lang="en-US" sz="1200" b="1" dirty="0">
              <a:solidFill>
                <a:schemeClr val="accent6">
                  <a:lumMod val="65000"/>
                  <a:lumOff val="3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Was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there enough soup for everyone? </a:t>
            </a:r>
            <a:r>
              <a:rPr lang="en-US" sz="1200" b="1" u="sng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What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people say about the soup after they tasted it?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5. Did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John enjoy the soup? </a:t>
            </a:r>
            <a:r>
              <a:rPr lang="en-US" sz="1200" b="1" u="sng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How do we know?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6. What did John give to the little girl after finishing his soup?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Why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did John give the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stone to the little girl?</a:t>
            </a: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accent6">
                  <a:lumMod val="65000"/>
                  <a:lumOff val="3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8. What part of the plot is told on p.33? ________________________</a:t>
            </a:r>
            <a:endParaRPr lang="en-US" sz="1200" b="1" dirty="0">
              <a:solidFill>
                <a:schemeClr val="accent6">
                  <a:lumMod val="65000"/>
                  <a:lumOff val="3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What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theme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folktale “Stone </a:t>
            </a:r>
            <a:r>
              <a:rPr lang="en-US" sz="1200" b="1" dirty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Soup</a:t>
            </a:r>
            <a:r>
              <a:rPr lang="en-US" sz="1200" b="1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”?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527920" y="625226"/>
              <a:ext cx="129600" cy="61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2080" y="561506"/>
                <a:ext cx="16128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09880" y="1337760"/>
              <a:ext cx="1040040" cy="16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040" y="1274400"/>
                <a:ext cx="10717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2130840" y="1130040"/>
              <a:ext cx="5868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15000" y="1066680"/>
                <a:ext cx="90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2459167" y="921471"/>
              <a:ext cx="239400" cy="4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43327" y="858111"/>
                <a:ext cx="2710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349640" y="2205000"/>
              <a:ext cx="497520" cy="42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33800" y="2141640"/>
                <a:ext cx="5292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226080" y="2458080"/>
              <a:ext cx="390960" cy="68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0240" y="2394720"/>
                <a:ext cx="4226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758880" y="2471040"/>
              <a:ext cx="348840" cy="3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3040" y="2407680"/>
                <a:ext cx="380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1162440" y="2445120"/>
              <a:ext cx="34560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46600" y="2381760"/>
                <a:ext cx="3772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1097640" y="2646360"/>
              <a:ext cx="930240" cy="10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81800" y="2583000"/>
                <a:ext cx="9622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477720" y="2890080"/>
              <a:ext cx="173124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1880" y="2826360"/>
                <a:ext cx="17629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151920" y="3117240"/>
              <a:ext cx="108828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720" y="3053880"/>
                <a:ext cx="11203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Ink 14"/>
              <p14:cNvContentPartPr/>
              <p14:nvPr/>
            </p14:nvContentPartPr>
            <p14:xfrm>
              <a:off x="2493953" y="1183079"/>
              <a:ext cx="14580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78113" y="1119719"/>
                <a:ext cx="177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Ink 15"/>
              <p14:cNvContentPartPr/>
              <p14:nvPr/>
            </p14:nvContentPartPr>
            <p14:xfrm>
              <a:off x="2472127" y="1482504"/>
              <a:ext cx="213480" cy="198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56287" y="1419144"/>
                <a:ext cx="2451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Ink 16"/>
              <p14:cNvContentPartPr/>
              <p14:nvPr/>
            </p14:nvContentPartPr>
            <p14:xfrm>
              <a:off x="458640" y="3312000"/>
              <a:ext cx="1511280" cy="49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2440" y="3248640"/>
                <a:ext cx="15433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Ink 17"/>
              <p14:cNvContentPartPr/>
              <p14:nvPr/>
            </p14:nvContentPartPr>
            <p14:xfrm>
              <a:off x="413280" y="3756960"/>
              <a:ext cx="3232440" cy="554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97440" y="3693600"/>
                <a:ext cx="326412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Ink 18"/>
              <p14:cNvContentPartPr/>
              <p14:nvPr/>
            </p14:nvContentPartPr>
            <p14:xfrm>
              <a:off x="755640" y="4205160"/>
              <a:ext cx="2218320" cy="327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9800" y="4141440"/>
                <a:ext cx="22500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Ink 19"/>
              <p14:cNvContentPartPr/>
              <p14:nvPr/>
            </p14:nvContentPartPr>
            <p14:xfrm>
              <a:off x="2508840" y="1722273"/>
              <a:ext cx="148680" cy="49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93000" y="1658913"/>
                <a:ext cx="180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Ink 20"/>
              <p14:cNvContentPartPr/>
              <p14:nvPr/>
            </p14:nvContentPartPr>
            <p14:xfrm>
              <a:off x="2515687" y="2016312"/>
              <a:ext cx="126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9847" y="1952952"/>
                <a:ext cx="158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Ink 21"/>
              <p14:cNvContentPartPr/>
              <p14:nvPr/>
            </p14:nvContentPartPr>
            <p14:xfrm>
              <a:off x="2418480" y="4432320"/>
              <a:ext cx="1285200" cy="32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02640" y="4368960"/>
                <a:ext cx="131688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/>
          <p:cNvSpPr/>
          <p:nvPr/>
        </p:nvSpPr>
        <p:spPr>
          <a:xfrm>
            <a:off x="2487482" y="2359951"/>
            <a:ext cx="4751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err="1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Jonn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gave the stone to the girl to thank her and to remind her that people will never be hungry if they 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share.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6580" y="2716707"/>
            <a:ext cx="13003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800" b="1" cap="none" spc="0" dirty="0" smtClean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resolution</a:t>
            </a:r>
            <a:endParaRPr lang="en-US" sz="1800" b="1" cap="none" spc="0" dirty="0">
              <a:ln/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Ink 24"/>
              <p14:cNvContentPartPr/>
              <p14:nvPr/>
            </p14:nvContentPartPr>
            <p14:xfrm>
              <a:off x="513417" y="4635033"/>
              <a:ext cx="2970527" cy="45719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7578" y="4571674"/>
                <a:ext cx="3002205" cy="17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Ink 25"/>
              <p14:cNvContentPartPr/>
              <p14:nvPr/>
            </p14:nvContentPartPr>
            <p14:xfrm>
              <a:off x="2527920" y="2247480"/>
              <a:ext cx="127000" cy="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512000" y="2247480"/>
                <a:ext cx="158840" cy="0"/>
              </a:xfrm>
              <a:prstGeom prst="rect">
                <a:avLst/>
              </a:prstGeom>
            </p:spPr>
          </p:pic>
        </mc:Fallback>
      </mc:AlternateContent>
      <p:sp>
        <p:nvSpPr>
          <p:cNvPr id="279" name="Rectangle 278"/>
          <p:cNvSpPr/>
          <p:nvPr/>
        </p:nvSpPr>
        <p:spPr>
          <a:xfrm>
            <a:off x="4202042" y="3347207"/>
            <a:ext cx="3680522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9. If people share and help each other, everyone will get something good. 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28916" y="1446947"/>
            <a:ext cx="6843371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 smtClean="0">
                <a:ln/>
                <a:solidFill>
                  <a:srgbClr val="FDD642">
                    <a:lumMod val="75000"/>
                  </a:srgbClr>
                </a:solidFill>
              </a:rPr>
              <a:t>When have you shared something with others that made everyone happier?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15589" y="338221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DD642">
                    <a:lumMod val="75000"/>
                  </a:srgbClr>
                </a:solidFill>
              </a:rPr>
              <a:t>Linking to Life </a:t>
            </a:r>
            <a:endParaRPr lang="en-US" sz="5400" b="1" dirty="0">
              <a:ln/>
              <a:solidFill>
                <a:srgbClr val="FDD642">
                  <a:lumMod val="75000"/>
                </a:srgbClr>
              </a:solidFill>
            </a:endParaRPr>
          </a:p>
        </p:txBody>
      </p:sp>
      <p:pic>
        <p:nvPicPr>
          <p:cNvPr id="1026" name="Picture 2" descr="Linking Icon Images - Free Download on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0698" r="15973" b="23123"/>
          <a:stretch/>
        </p:blipFill>
        <p:spPr bwMode="auto">
          <a:xfrm>
            <a:off x="438911" y="377190"/>
            <a:ext cx="1557145" cy="7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rally robin k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56" y="2586450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049" y="2660533"/>
            <a:ext cx="1475966" cy="14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27" y="233167"/>
            <a:ext cx="3639859" cy="695864"/>
          </a:xfrm>
        </p:spPr>
        <p:txBody>
          <a:bodyPr/>
          <a:lstStyle/>
          <a:p>
            <a:r>
              <a:rPr lang="en-US" dirty="0" smtClean="0"/>
              <a:t>Differentiation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89110"/>
              </p:ext>
            </p:extLst>
          </p:nvPr>
        </p:nvGraphicFramePr>
        <p:xfrm>
          <a:off x="431597" y="1004896"/>
          <a:ext cx="8214969" cy="3849982"/>
        </p:xfrm>
        <a:graphic>
          <a:graphicData uri="http://schemas.openxmlformats.org/drawingml/2006/table">
            <a:tbl>
              <a:tblPr firstRow="1" bandRow="1"/>
              <a:tblGrid>
                <a:gridCol w="1228953">
                  <a:extLst>
                    <a:ext uri="{9D8B030D-6E8A-4147-A177-3AD203B41FA5}">
                      <a16:colId xmlns:a16="http://schemas.microsoft.com/office/drawing/2014/main" xmlns="" val="2449752088"/>
                    </a:ext>
                  </a:extLst>
                </a:gridCol>
                <a:gridCol w="6986016">
                  <a:extLst>
                    <a:ext uri="{9D8B030D-6E8A-4147-A177-3AD203B41FA5}">
                      <a16:colId xmlns:a16="http://schemas.microsoft.com/office/drawing/2014/main" xmlns="" val="2134247026"/>
                    </a:ext>
                  </a:extLst>
                </a:gridCol>
              </a:tblGrid>
              <a:tr h="5733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latin typeface="Catamaran" panose="020B0604020202020204" charset="0"/>
                          <a:cs typeface="Catamaran" panose="020B0604020202020204" charset="0"/>
                        </a:rPr>
                        <a:t>Student’s Number</a:t>
                      </a:r>
                      <a:endParaRPr lang="en-US" sz="1800" b="1" dirty="0">
                        <a:latin typeface="Catamaran" panose="020B0604020202020204" charset="0"/>
                        <a:cs typeface="Catamaran" panose="020B060402020202020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Catamaran" panose="020B0604020202020204" charset="0"/>
                          <a:cs typeface="Catamaran" panose="020B0604020202020204" charset="0"/>
                        </a:rPr>
                        <a:t>Task</a:t>
                      </a:r>
                      <a:r>
                        <a:rPr lang="en-US" sz="1800" dirty="0" smtClean="0">
                          <a:latin typeface="Catamaran" panose="020B0604020202020204" charset="0"/>
                          <a:cs typeface="Catamaran" panose="020B0604020202020204" charset="0"/>
                        </a:rPr>
                        <a:t> </a:t>
                      </a:r>
                      <a:endParaRPr lang="en-US" sz="1800" dirty="0">
                        <a:latin typeface="Catamaran" panose="020B0604020202020204" charset="0"/>
                        <a:cs typeface="Catamaran" panose="020B060402020202020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9218995"/>
                  </a:ext>
                </a:extLst>
              </a:tr>
              <a:tr h="4641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2000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effectLst/>
                        </a:rPr>
                        <a:t>Imagine John comes back to the village later. Write a short ending </a:t>
                      </a:r>
                      <a:r>
                        <a:rPr lang="en-US" sz="1600" b="1" baseline="0" dirty="0" smtClean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2"/>
                          </a:solidFill>
                          <a:effectLst/>
                        </a:rPr>
                        <a:t>(3–5 sentences) showing how the villagers now share food differently because of what they learned.</a:t>
                      </a:r>
                      <a:endParaRPr lang="en-US" sz="1600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8348820"/>
                  </a:ext>
                </a:extLst>
              </a:tr>
              <a:tr h="3322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Draw a picture of the pot of soup. Label at least 3 ingredients you read about in the story.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7867914"/>
                  </a:ext>
                </a:extLst>
              </a:tr>
              <a:tr h="3322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accent4"/>
                          </a:solidFill>
                          <a:effectLst/>
                        </a:rPr>
                        <a:t>3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accent4"/>
                          </a:solidFill>
                          <a:effectLst/>
                        </a:rPr>
                        <a:t>Write 3–4 sentences about what the villagers learned from making the soup together. Use the past tense</a:t>
                      </a:r>
                      <a:endParaRPr lang="en-US" sz="1600" b="1" dirty="0"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36839829"/>
                  </a:ext>
                </a:extLst>
              </a:tr>
              <a:tr h="12287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</a:rPr>
                        <a:t>Circle the words </a:t>
                      </a:r>
                      <a:r>
                        <a:rPr lang="en-US" sz="1800" b="1" i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simmered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</a:rPr>
                        <a:t>and </a:t>
                      </a:r>
                      <a:r>
                        <a:rPr lang="en-US" sz="1800" b="1" i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lined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i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</a:rPr>
                        <a:t>in the text. 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</a:rPr>
                        <a:t>Write their meanings (use the box at the bottom for help).</a:t>
                      </a:r>
                    </a:p>
                    <a:p>
                      <a:r>
                        <a:rPr lang="en-US" sz="1600" b="1" i="0" baseline="0" dirty="0" smtClean="0">
                          <a:solidFill>
                            <a:schemeClr val="tx2"/>
                          </a:solidFill>
                          <a:effectLst/>
                        </a:rPr>
                        <a:t>Use each word in a complete and meaningful sentence. 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365167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588" t="7362" r="4754" b="50698"/>
          <a:stretch/>
        </p:blipFill>
        <p:spPr>
          <a:xfrm>
            <a:off x="3654734" y="255113"/>
            <a:ext cx="1019679" cy="12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2"/>
          </p:nvPr>
        </p:nvSpPr>
        <p:spPr>
          <a:xfrm>
            <a:off x="755158" y="1740416"/>
            <a:ext cx="2810322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 </a:t>
            </a:r>
            <a:r>
              <a:rPr lang="en-US" u="sng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Eements</a:t>
            </a:r>
            <a:endParaRPr lang="en-US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3"/>
          </p:nvPr>
        </p:nvSpPr>
        <p:spPr>
          <a:xfrm>
            <a:off x="684488" y="2093347"/>
            <a:ext cx="2891477" cy="5693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dentify the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</a:t>
            </a:r>
            <a:r>
              <a:rPr lang="en-US" dirty="0" smtClean="0">
                <a:solidFill>
                  <a:srgbClr val="FF89B6">
                    <a:lumMod val="75000"/>
                  </a:srgbClr>
                </a:solidFill>
              </a:rPr>
              <a:t>and analyze the </a:t>
            </a:r>
            <a:r>
              <a:rPr lang="en-US" sz="1600" b="1" i="1" dirty="0" smtClean="0">
                <a:solidFill>
                  <a:srgbClr val="FF89B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</a:t>
            </a:r>
            <a:endParaRPr lang="en-US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"/>
          </p:nvPr>
        </p:nvSpPr>
        <p:spPr>
          <a:xfrm>
            <a:off x="3790282" y="1725330"/>
            <a:ext cx="1991550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Events</a:t>
            </a:r>
            <a:endParaRPr lang="en-US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5"/>
          </p:nvPr>
        </p:nvSpPr>
        <p:spPr>
          <a:xfrm>
            <a:off x="3250346" y="2230551"/>
            <a:ext cx="2745803" cy="697066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summarize and retell the </a:t>
            </a: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using past tense verbs 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6"/>
          </p:nvPr>
        </p:nvSpPr>
        <p:spPr>
          <a:xfrm>
            <a:off x="1202246" y="189938"/>
            <a:ext cx="7704000" cy="1547121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u="sng" dirty="0"/>
              <a:t>By the end of this lesson, students are expected 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8153"/>
          <a:stretch/>
        </p:blipFill>
        <p:spPr>
          <a:xfrm>
            <a:off x="461494" y="3017772"/>
            <a:ext cx="1806218" cy="1553467"/>
          </a:xfrm>
          <a:prstGeom prst="rect">
            <a:avLst/>
          </a:prstGeom>
        </p:spPr>
      </p:pic>
      <p:sp>
        <p:nvSpPr>
          <p:cNvPr id="13" name="Title 8"/>
          <p:cNvSpPr>
            <a:spLocks noGrp="1"/>
          </p:cNvSpPr>
          <p:nvPr>
            <p:ph type="title" idx="4"/>
          </p:nvPr>
        </p:nvSpPr>
        <p:spPr>
          <a:xfrm>
            <a:off x="6510317" y="1720346"/>
            <a:ext cx="1991550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Question</a:t>
            </a:r>
            <a:endParaRPr lang="en-US" u="sng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ubtitle 9"/>
          <p:cNvSpPr>
            <a:spLocks noGrp="1"/>
          </p:cNvSpPr>
          <p:nvPr>
            <p:ph type="subTitle" idx="5"/>
          </p:nvPr>
        </p:nvSpPr>
        <p:spPr>
          <a:xfrm>
            <a:off x="5727802" y="2250621"/>
            <a:ext cx="2927617" cy="814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iscuss the value and importance of </a:t>
            </a:r>
            <a:r>
              <a:rPr lang="en-US" sz="16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and helping others</a:t>
            </a:r>
            <a:endParaRPr lang="en-US" sz="16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3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27" y="233167"/>
            <a:ext cx="3639859" cy="695864"/>
          </a:xfrm>
        </p:spPr>
        <p:txBody>
          <a:bodyPr/>
          <a:lstStyle/>
          <a:p>
            <a:r>
              <a:rPr lang="en-US" dirty="0" smtClean="0"/>
              <a:t>Differentiation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5488" y="1019857"/>
            <a:ext cx="725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1C5CF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Once done,  share your answers with students who have the same number as you. </a:t>
            </a:r>
            <a:endParaRPr lang="en-US" sz="2400" b="1" dirty="0">
              <a:solidFill>
                <a:srgbClr val="F1C5CF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153" y="1649527"/>
            <a:ext cx="1414568" cy="14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" y="234342"/>
            <a:ext cx="1397204" cy="11774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24628" y="295916"/>
            <a:ext cx="2890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rgbClr val="FDD64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Buzz in!</a:t>
            </a:r>
            <a:endParaRPr lang="en-US" sz="5400" b="1" spc="50" dirty="0">
              <a:ln w="0"/>
              <a:solidFill>
                <a:srgbClr val="FDD64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9068" y="1626654"/>
            <a:ext cx="4312311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u="sng" dirty="0" smtClean="0">
                <a:ln/>
                <a:solidFill>
                  <a:srgbClr val="63C6E0"/>
                </a:solidFill>
              </a:rPr>
              <a:t>Critical Thinking:</a:t>
            </a:r>
          </a:p>
          <a:p>
            <a:endParaRPr lang="en-US" sz="2400" b="1" u="sng" dirty="0" smtClean="0">
              <a:ln/>
              <a:solidFill>
                <a:srgbClr val="63C6E0"/>
              </a:solidFill>
            </a:endParaRPr>
          </a:p>
          <a:p>
            <a:r>
              <a:rPr lang="en-US" sz="2400" b="1" dirty="0" smtClean="0">
                <a:ln/>
                <a:solidFill>
                  <a:srgbClr val="63C6E0"/>
                </a:solidFill>
              </a:rPr>
              <a:t>What </a:t>
            </a:r>
            <a:r>
              <a:rPr lang="en-US" sz="2400" b="1" dirty="0">
                <a:ln/>
                <a:solidFill>
                  <a:srgbClr val="63C6E0"/>
                </a:solidFill>
              </a:rPr>
              <a:t>might have happened if the villagers refused to share</a:t>
            </a:r>
            <a:r>
              <a:rPr lang="en-US" sz="2400" b="1" dirty="0" smtClean="0">
                <a:ln/>
                <a:solidFill>
                  <a:srgbClr val="63C6E0"/>
                </a:solidFill>
              </a:rPr>
              <a:t>?</a:t>
            </a:r>
            <a:endParaRPr lang="en-US" sz="2400" b="1" dirty="0">
              <a:ln/>
              <a:solidFill>
                <a:srgbClr val="63C6E0"/>
              </a:solidFill>
            </a:endParaRPr>
          </a:p>
        </p:txBody>
      </p:sp>
      <p:pic>
        <p:nvPicPr>
          <p:cNvPr id="6" name="Picture 2" descr="https://static.wikia.nocookie.net/dandys-world-robloxhorror/images/7/74/Thinking_Cap.png/revision/latest?cb=20240806025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77" y="823087"/>
            <a:ext cx="2617748" cy="26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Which adjectives describe John’s character?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h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onest and trustworthy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reative and kind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b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rave and funny 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azy and selfish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Which adjectives describe John’s character?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h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onest and trustworthy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reative and kind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b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rave and funny 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azy and selfish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045623" y="1719072"/>
            <a:ext cx="3267845" cy="63642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248" y="861403"/>
            <a:ext cx="972922" cy="5365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001" y="577988"/>
            <a:ext cx="675193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resolution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ong time ago, in a village</a:t>
            </a: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000" b="1" dirty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ll villagers charged towards the pot of soup.</a:t>
            </a:r>
            <a:endParaRPr lang="en-US" sz="2000" b="1" dirty="0">
              <a:solidFill>
                <a:srgbClr val="FF9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3. John was hungry and couldn’t trade his pot for food.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4. People in the village enjoyed the soup, and John gave the stone to the girl.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4" y="1265531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248" y="861403"/>
            <a:ext cx="972922" cy="5365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3371" y="541412"/>
            <a:ext cx="675193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resolution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ong time ago, in a village</a:t>
            </a: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000" b="1" dirty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000" b="1" dirty="0" smtClean="0">
                <a:solidFill>
                  <a:srgbClr val="FF9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ll villagers charged towards the pot of soup.</a:t>
            </a:r>
            <a:endParaRPr lang="en-US" sz="2000" b="1" dirty="0">
              <a:solidFill>
                <a:srgbClr val="FF9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3. John was hungry and couldn’t trade his pot for food.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4. People in the village enjoyed the soup, and John gave the stone to the girl.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4" y="1265531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14170" y="2313121"/>
            <a:ext cx="6656832" cy="11922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49" y="802103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9254" y="407082"/>
            <a:ext cx="678093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theme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Sharing and working together can help everyone.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Honesty is always the best choice.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</a:t>
            </a:r>
            <a:r>
              <a:rPr lang="en-US" sz="2000" b="1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. A </a:t>
            </a:r>
            <a:r>
              <a:rPr lang="en-US" sz="20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liar is not believed even when they speak the truth.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Treat others as you want to be treated.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4" y="1226268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49" y="802103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9254" y="407082"/>
            <a:ext cx="678093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sentence tells 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theme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of the story?</a:t>
            </a:r>
          </a:p>
          <a:p>
            <a:endParaRPr lang="en-US" sz="7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Sharing and working together can help everyone.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Honesty is always the best choice.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A liar is not believed even when they speak the truth.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Treat others as you want to be treated.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4" y="1226268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43354" y="929030"/>
            <a:ext cx="5917996" cy="4901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4023"/>
          <a:stretch/>
        </p:blipFill>
        <p:spPr>
          <a:xfrm>
            <a:off x="2770785" y="353874"/>
            <a:ext cx="3161843" cy="1158201"/>
          </a:xfrm>
          <a:prstGeom prst="rect">
            <a:avLst/>
          </a:prstGeom>
        </p:spPr>
      </p:pic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37" y="851407"/>
            <a:ext cx="2267366" cy="22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9181" y="2287659"/>
            <a:ext cx="666414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n/>
                <a:solidFill>
                  <a:schemeClr val="accent4"/>
                </a:solidFill>
              </a:rPr>
              <a:t> Partner </a:t>
            </a:r>
            <a:r>
              <a:rPr lang="en-US" sz="1600" b="1" dirty="0">
                <a:ln/>
                <a:solidFill>
                  <a:schemeClr val="accent4"/>
                </a:solidFill>
              </a:rPr>
              <a:t>A talks for 30 seconds while Partner B </a:t>
            </a:r>
            <a:r>
              <a:rPr lang="en-US" sz="1600" b="1" dirty="0" smtClean="0">
                <a:ln/>
                <a:solidFill>
                  <a:schemeClr val="accent4"/>
                </a:solidFill>
              </a:rPr>
              <a:t>listens quietly.</a:t>
            </a:r>
            <a:endParaRPr lang="en-US" sz="1600" b="1" dirty="0">
              <a:ln/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n/>
                <a:solidFill>
                  <a:schemeClr val="accent4"/>
                </a:solidFill>
              </a:rPr>
              <a:t> Switch </a:t>
            </a:r>
            <a:r>
              <a:rPr lang="en-US" sz="1600" b="1" dirty="0">
                <a:ln/>
                <a:solidFill>
                  <a:schemeClr val="accent4"/>
                </a:solidFill>
              </a:rPr>
              <a:t>roles.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n/>
                <a:solidFill>
                  <a:schemeClr val="accent4"/>
                </a:solidFill>
              </a:rPr>
              <a:t> Each </a:t>
            </a:r>
            <a:r>
              <a:rPr lang="en-US" sz="1600" b="1" dirty="0">
                <a:ln/>
                <a:solidFill>
                  <a:schemeClr val="accent4"/>
                </a:solidFill>
              </a:rPr>
              <a:t>of you writes one sentence about your favorite part on a slip of paper and hands </a:t>
            </a:r>
            <a:r>
              <a:rPr lang="en-US" sz="1600" b="1">
                <a:ln/>
                <a:solidFill>
                  <a:schemeClr val="accent4"/>
                </a:solidFill>
              </a:rPr>
              <a:t>it </a:t>
            </a:r>
            <a:r>
              <a:rPr lang="en-US" sz="1600" b="1" smtClean="0">
                <a:ln/>
                <a:solidFill>
                  <a:schemeClr val="accent4"/>
                </a:solidFill>
              </a:rPr>
              <a:t>in.</a:t>
            </a:r>
            <a:endParaRPr lang="en-US" sz="1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181" y="1626991"/>
            <a:ext cx="6167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your favorite part of the story?</a:t>
            </a:r>
          </a:p>
        </p:txBody>
      </p:sp>
    </p:spTree>
    <p:extLst>
      <p:ext uri="{BB962C8B-B14F-4D97-AF65-F5344CB8AC3E}">
        <p14:creationId xmlns:p14="http://schemas.microsoft.com/office/powerpoint/2010/main" val="9060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the little girl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and the little boy offer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to add to the soup?</a:t>
            </a:r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nion and meat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arrots and bread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p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otatoes and carrots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the little girl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and the little boy offer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to add to the soup?</a:t>
            </a:r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nion and meat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c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arrots and bread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p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otatoes and carrots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87322" y="2313121"/>
            <a:ext cx="3811219" cy="770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say about the soup after smelling the aroma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. 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It needs more salt.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It will be the best soup ever.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It smells terrible.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say about the soup after smelling the aroma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. 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It needs more salt.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It will be the best soup ever.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It smells terrible.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14170" y="2049774"/>
            <a:ext cx="4871923" cy="5178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ask the children after seeing they looked hungry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 go home and 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o bring more vegetables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 help the stir the soup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t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 share the soup with him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5623" y="485862"/>
            <a:ext cx="518647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What did John ask the children after seeing they looked hungry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2400" b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o go home and eat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o bring more vegetables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o help the stir the soup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t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 share the soup with him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26387" y="3079731"/>
            <a:ext cx="4667098" cy="7918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ttagecore Vibes Marketing Plan by Slidesgo ">
  <a:themeElements>
    <a:clrScheme name="Simple Light">
      <a:dk1>
        <a:srgbClr val="733B1A"/>
      </a:dk1>
      <a:lt1>
        <a:srgbClr val="FFFFFF"/>
      </a:lt1>
      <a:dk2>
        <a:srgbClr val="FDD642"/>
      </a:dk2>
      <a:lt2>
        <a:srgbClr val="FF8700"/>
      </a:lt2>
      <a:accent1>
        <a:srgbClr val="FF89B6"/>
      </a:accent1>
      <a:accent2>
        <a:srgbClr val="FC4E4A"/>
      </a:accent2>
      <a:accent3>
        <a:srgbClr val="63C6E0"/>
      </a:accent3>
      <a:accent4>
        <a:srgbClr val="36A221"/>
      </a:accent4>
      <a:accent5>
        <a:srgbClr val="02472D"/>
      </a:accent5>
      <a:accent6>
        <a:srgbClr val="000000"/>
      </a:accent6>
      <a:hlink>
        <a:srgbClr val="733B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ttagecore Vibes Marketing Plan by Slidesgo ">
  <a:themeElements>
    <a:clrScheme name="Simple Light">
      <a:dk1>
        <a:srgbClr val="733B1A"/>
      </a:dk1>
      <a:lt1>
        <a:srgbClr val="FFFFFF"/>
      </a:lt1>
      <a:dk2>
        <a:srgbClr val="FDD642"/>
      </a:dk2>
      <a:lt2>
        <a:srgbClr val="FF8700"/>
      </a:lt2>
      <a:accent1>
        <a:srgbClr val="FF89B6"/>
      </a:accent1>
      <a:accent2>
        <a:srgbClr val="FC4E4A"/>
      </a:accent2>
      <a:accent3>
        <a:srgbClr val="63C6E0"/>
      </a:accent3>
      <a:accent4>
        <a:srgbClr val="36A221"/>
      </a:accent4>
      <a:accent5>
        <a:srgbClr val="02472D"/>
      </a:accent5>
      <a:accent6>
        <a:srgbClr val="000000"/>
      </a:accent6>
      <a:hlink>
        <a:srgbClr val="733B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1482</Words>
  <Application>Microsoft Office PowerPoint</Application>
  <PresentationFormat>On-screen Show (16:9)</PresentationFormat>
  <Paragraphs>185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Assistant</vt:lpstr>
      <vt:lpstr>Calibri</vt:lpstr>
      <vt:lpstr>Catamaran</vt:lpstr>
      <vt:lpstr>El Messiri</vt:lpstr>
      <vt:lpstr>Roboto Condensed Light</vt:lpstr>
      <vt:lpstr>Segoe Print</vt:lpstr>
      <vt:lpstr>Viaoda Libre</vt:lpstr>
      <vt:lpstr>Cottagecore Vibes Marketing Plan by Slidesgo </vt:lpstr>
      <vt:lpstr>1_Cottagecore Vibes Marketing Plan by Slidesgo </vt:lpstr>
      <vt:lpstr>Stone Soup pp.32 and 33 </vt:lpstr>
      <vt:lpstr>Literary Eements</vt:lpstr>
      <vt:lpstr>IRS</vt:lpstr>
      <vt:lpstr>IRS</vt:lpstr>
      <vt:lpstr>IRS</vt:lpstr>
      <vt:lpstr>IRS</vt:lpstr>
      <vt:lpstr>IRS</vt:lpstr>
      <vt:lpstr>IRS</vt:lpstr>
      <vt:lpstr>IRS</vt:lpstr>
      <vt:lpstr>Warm-up Activity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Differentiation </vt:lpstr>
      <vt:lpstr>Differentiation </vt:lpstr>
      <vt:lpstr>PowerPoint Presentation</vt:lpstr>
      <vt:lpstr>IRS</vt:lpstr>
      <vt:lpstr>IRS</vt:lpstr>
      <vt:lpstr>IRS</vt:lpstr>
      <vt:lpstr>IRS</vt:lpstr>
      <vt:lpstr>IRS</vt:lpstr>
      <vt:lpstr>IRS</vt:lpstr>
      <vt:lpstr>IRS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Soup Pages 28-33 </dc:title>
  <cp:lastModifiedBy>Microsoft account</cp:lastModifiedBy>
  <cp:revision>136</cp:revision>
  <dcterms:modified xsi:type="dcterms:W3CDTF">2025-08-27T13:44:35Z</dcterms:modified>
</cp:coreProperties>
</file>