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notesSlides/notesSlide30.xml" ContentType="application/vnd.openxmlformats-officedocument.presentationml.notesSlide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57"/>
  </p:notesMasterIdLst>
  <p:sldIdLst>
    <p:sldId id="256" r:id="rId2"/>
    <p:sldId id="258" r:id="rId3"/>
    <p:sldId id="311" r:id="rId4"/>
    <p:sldId id="325" r:id="rId5"/>
    <p:sldId id="342" r:id="rId6"/>
    <p:sldId id="326" r:id="rId7"/>
    <p:sldId id="259" r:id="rId8"/>
    <p:sldId id="261" r:id="rId9"/>
    <p:sldId id="343" r:id="rId10"/>
    <p:sldId id="344" r:id="rId11"/>
    <p:sldId id="312" r:id="rId12"/>
    <p:sldId id="345" r:id="rId13"/>
    <p:sldId id="346" r:id="rId14"/>
    <p:sldId id="347" r:id="rId15"/>
    <p:sldId id="356" r:id="rId16"/>
    <p:sldId id="327" r:id="rId17"/>
    <p:sldId id="313" r:id="rId18"/>
    <p:sldId id="348" r:id="rId19"/>
    <p:sldId id="349" r:id="rId20"/>
    <p:sldId id="314" r:id="rId21"/>
    <p:sldId id="350" r:id="rId22"/>
    <p:sldId id="351" r:id="rId23"/>
    <p:sldId id="315" r:id="rId24"/>
    <p:sldId id="352" r:id="rId25"/>
    <p:sldId id="353" r:id="rId26"/>
    <p:sldId id="354" r:id="rId27"/>
    <p:sldId id="355" r:id="rId28"/>
    <p:sldId id="329" r:id="rId29"/>
    <p:sldId id="316" r:id="rId30"/>
    <p:sldId id="317" r:id="rId31"/>
    <p:sldId id="357" r:id="rId32"/>
    <p:sldId id="360" r:id="rId33"/>
    <p:sldId id="318" r:id="rId34"/>
    <p:sldId id="358" r:id="rId35"/>
    <p:sldId id="361" r:id="rId36"/>
    <p:sldId id="319" r:id="rId37"/>
    <p:sldId id="359" r:id="rId38"/>
    <p:sldId id="362" r:id="rId39"/>
    <p:sldId id="376" r:id="rId40"/>
    <p:sldId id="363" r:id="rId41"/>
    <p:sldId id="364" r:id="rId42"/>
    <p:sldId id="334" r:id="rId43"/>
    <p:sldId id="320" r:id="rId44"/>
    <p:sldId id="365" r:id="rId45"/>
    <p:sldId id="368" r:id="rId46"/>
    <p:sldId id="321" r:id="rId47"/>
    <p:sldId id="366" r:id="rId48"/>
    <p:sldId id="369" r:id="rId49"/>
    <p:sldId id="322" r:id="rId50"/>
    <p:sldId id="367" r:id="rId51"/>
    <p:sldId id="370" r:id="rId52"/>
    <p:sldId id="371" r:id="rId53"/>
    <p:sldId id="372" r:id="rId54"/>
    <p:sldId id="323" r:id="rId55"/>
    <p:sldId id="339" r:id="rId56"/>
  </p:sldIdLst>
  <p:sldSz cx="9144000" cy="5143500" type="screen16x9"/>
  <p:notesSz cx="6858000" cy="9144000"/>
  <p:embeddedFontLst>
    <p:embeddedFont>
      <p:font typeface="Merriweather Sans" panose="020B0604020202020204" charset="0"/>
      <p:regular r:id="rId58"/>
      <p:bold r:id="rId59"/>
      <p:italic r:id="rId60"/>
      <p:boldItalic r:id="rId61"/>
    </p:embeddedFont>
    <p:embeddedFont>
      <p:font typeface="Segoe Print" panose="02000600000000000000" pitchFamily="2" charset="0"/>
      <p:regular r:id="rId62"/>
      <p:bold r:id="rId63"/>
    </p:embeddedFont>
    <p:embeddedFont>
      <p:font typeface="Suez One" panose="00000500000000000000" charset="-79"/>
      <p:regular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811D"/>
    <a:srgbClr val="D6248A"/>
    <a:srgbClr val="3521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300433B-DBF1-4461-9E73-C17061BF9329}">
  <a:tblStyle styleId="{2300433B-DBF1-4461-9E73-C17061BF932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6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1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2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3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5-09-07T09:12:53.710"/>
    </inkml:context>
    <inkml:brush xml:id="br0">
      <inkml:brushProperty name="width" value="0.08819" units="cm"/>
      <inkml:brushProperty name="height" value="0.35278" units="cm"/>
      <inkml:brushProperty name="color" value="#D5B7FF"/>
      <inkml:brushProperty name="tip" value="rectangle"/>
      <inkml:brushProperty name="rasterOp" value="maskPen"/>
    </inkml:brush>
  </inkml:definitions>
  <inkml:trace contextRef="#ctx0" brushRef="#br0">6485 9372 0,'0'0'0,"0"0"16,0 0-16,0 0 16,0 0-1,0 0-15,0 0 16,0 0 0,0 0-16,0 0 15,0 0-15,0 0 16,0 0-1,0 0-15,0 0 16,26 0 0,-26 0-16,0 0 15,36 0-15,-36 0 16,36 0 0,-36 0-16,36 0 15,-36 0 1,45 0-16,-18 0 15,0 0 1,0 0-16,0 0 16,-1 0-16,10 0 15,-9 0 1,9 0-16,0 0 16,0 0-1,-9 0-15,0 0 16,9 0-16,-1 0 15,1 0 1,0 0-16,0 0 16,-9 0-1,9 0-15,0 0 16,0 0-16,-1 0 16,-8 0-1,0 0-15,0 0 16,0 0-1,9 0-15,0 0 16,-9 0-16,9 0 16,-1 0-1,-8 0-15,9 0 16,0 0 0,-9 0-16,9 0 15,0 0-15,-9 0 16,9 0-1,-9 0-15,-1 0 16,10 0 0,0 0-16,-9 0 15,9 0-15,0 0 16,0 0 0,0 0-16,-1 0 15,-8 0 1,9 0-16,0-9 15,0 9-15,0 0 16,0-9 0,0 9-16,-1 0 15,1 0 1,0 0-16,0 0 16,-9 0-1,9 0-15,-9 0 16,0 0-16,0 0 15,0 0 1,-1 0-16,1 0 16,0 0-1,0 0-15,0 0 16,0 0-16,-27 0 16,45 0-1,-45 0-15,36 0 16,-36 0-16,36 0 15,-36 0 1,35 0-16,-35 0 16,36 0-1,-36 0-15,36 0 16,-36 0-16,0 0 16,27 0-1,-27 0-15,0 0 16,27 0-1,-27 0-15,0 0 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1:56:16.752"/>
    </inkml:context>
    <inkml:brush xml:id="br0">
      <inkml:brushProperty name="width" value="0.08819" units="cm"/>
      <inkml:brushProperty name="height" value="0.35278" units="cm"/>
      <inkml:brushProperty name="color" value="#FF6B65"/>
      <inkml:brushProperty name="tip" value="rectangle"/>
      <inkml:brushProperty name="rasterOp" value="maskPen"/>
    </inkml:brush>
  </inkml:definitions>
  <inkml:trace contextRef="#ctx0" brushRef="#br0">744 9137,'0'0,"0"0,0 0,0 0,0 0,0 0,0 0,0 0,0 0,0 0,0 0,0 0,9 9,9-9,-18 9,27 0,-18 0,9 0,0 0,9 0,-18 0,27 0,-18 0,9 9,0-9,-1 0,1 9,0-9,-9 1,9 8,-9 0,9 0,0 0,0 0,9 0,9 9,-10 0,-35-27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45.580"/>
    </inkml:context>
    <inkml:brush xml:id="br0">
      <inkml:brushProperty name="width" value="0.08819" units="cm"/>
      <inkml:brushProperty name="height" value="0.35278" units="cm"/>
      <inkml:brushProperty name="color" value="#D89612"/>
      <inkml:brushProperty name="tip" value="rectangle"/>
      <inkml:brushProperty name="rasterOp" value="maskPen"/>
    </inkml:brush>
  </inkml:definitions>
  <inkml:trace contextRef="#ctx0" brushRef="#br0">15310 7748 0,'0'0'0,"0"0"16,0 0-1,0 0-15,0 0 16,0 0-16,0 0 16,0 0-1,0 0-15,0 0 16,0 0 0,0 0-16,0 0 15,-45 0-15,18 0 16,-9 9-1,-9 0-15,1 0 16,-1 0 0,0-9-16,0 9 15,-9-9 1,0 0-16,10 0 16,-1 0-16,0 0 15,9 0 1,0 0-16,0 0 15,0 0-15,1 0 16,-10 0 0,0 0-16,0 0 15,0 0-15,-9-9 16,10 9 0,-1 0-16,0 0 15,0 0 1,0 0-16,0 0 15,0 0-15,1 0 16,-1 0 0,0 0-16,9 0 15,0 0 1,0 0-16,9 0 16,0 0-16,27 0 15,-35 0 1,35 0-16,-45 0 15,45 0 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46.747"/>
    </inkml:context>
    <inkml:brush xml:id="br0">
      <inkml:brushProperty name="width" value="0.08819" units="cm"/>
      <inkml:brushProperty name="height" value="0.35278" units="cm"/>
      <inkml:brushProperty name="color" value="#D89612"/>
      <inkml:brushProperty name="tip" value="rectangle"/>
      <inkml:brushProperty name="rasterOp" value="maskPen"/>
    </inkml:brush>
  </inkml:definitions>
  <inkml:trace contextRef="#ctx0" brushRef="#br0">18198 7739 0,'0'0'0,"0"0"16,0 0-16,0 0 15,0 0 1,0 0-16,0 0 15,-27 0 1,0 9-16,0-9 16,-9 0-16,0 0 15,-8 0 1,-10 0-16,0 0 16,-9 0-1,0 0-15,-8 0 16,-1 0-16,9 0 15,-9 0 1,1 0-16,8 0 16,0 0-1,9 0-15,0 0 16,10 0-16,-10 0 16,0 0-1,0 0-15,0 0 16,1 0-16,-1 0 15,9 0 1,0 0-16,0 0 16,0 0-1,1 0-15,8 0 16,0 0-16,0 0 16,0 0-1,0 0-15,9 0 16,0 0-1,0 0-15,1 0 16,-1 0-16,0 0 16,-9 0-1,36 0-15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08.151"/>
    </inkml:context>
    <inkml:brush xml:id="br0">
      <inkml:brushProperty name="width" value="0.08819" units="cm"/>
      <inkml:brushProperty name="height" value="0.35278" units="cm"/>
      <inkml:brushProperty name="color" value="#B186EC"/>
      <inkml:brushProperty name="tip" value="rectangle"/>
      <inkml:brushProperty name="rasterOp" value="maskPen"/>
    </inkml:brush>
  </inkml:definitions>
  <inkml:trace contextRef="#ctx0" brushRef="#br0">18628 4050 0,'0'0'0,"0"0"0,0 0 15,0 0-15,0 0 16,0 0 0,0 0-16,0 0 15,-26 0 1,26 0-16,-27 0 16,27 0-16,-45 0 15,18 0 1,-9 0-16,0 0 15,0 0 1,0 0-16,1 0 16,-1 0-16,9 0 15,-9 0 1,0 0-16,9 0 16,-9 0-16,9 0 15,0 0 1,0 0-16,-8 0 15,-1 0 1,0 0-16,0 0 16,0 0-16,-9 0 15,-9 0 1,10 0-16,-10 0 16,9 0-1,-9 0-15,9 0 16,-9 0-16,10 0 15,-1 0 1,-9 0-16,9 0 16,0 0-1,0 0-15,10 0 16,-10 0-16,0 0 16,-9 0-1,0 0-15,0 0 16,1 0-1,-1-9-15,0 9 16,0 0-16,0 0 16,1 0-1,-1 0-15,0 0 16,0 0-16,9 0 16,0 0-1,1 0-15,-1 0 16,-9 0-1,0 0-15,0 0 16,0 0-16,10 0 16,-10-9-1,9 9-15,0 0 16,0 0 0,0 0-16,1 0 15,-1 0-15,0 0 16,0 0-1,9 0-15,0 0 16,9 0 0,0 0-16,1 0 15,-1 0 1,0 0-16,0 0 16,0 0-16,0 0 15,0 0 1,0 0-16,0 0 15,0 0-15,1 0 16,-1 0 0,0 0-16,0 0 15,0 0 1,27 0-16,-36 0 16,36 0-16,-36 0 15,36 0 1,-36 0-16,36 0 15,-36 0 1,36 0-16,-35 0 16,35 0-16,-36 0 15,36 0 1,-36 0-16,36 0 16,-36 0-1,36 0-15,-36 0 16,36 0-16,0 0 15,-27 0 1,27 0-16,-27 0 16,27 0-1,0 0-15,-27 0 16,27 0-16,0 0 16,-27 0-1,27 0-15,0 0 16,-27 0-1,27 0-15,0 0 16,-26 0-16,26 0 16,0 0-1,0 0-15,-27 0 16,27 0 0,0 0-16,0 0 15,0 0-15,0 0 16,0 0-1,0 0-15,0 0 16,-27 0 0,27 0-16,0 0 15,0 0-15,0 0 16,0 0 0,0 0-16,0 0 15,0 0 1,-27 0-16,27 0 15,0 0-15,0 0 16,0 0 0,-27 0-16,27 0 15,0 0 1,0 0-16,0 0 16,0 0-16,0 0 15,0 0 1,0 0-16,0 0 15,0 0 1,0 0-16,0 0 16,-27 0-16,27 0 15,0 0 1,0 0-16,0 0 16,0 0-1,0 0-15,0 0 16,0 0-16,0 0 15,0 0 1,0 0-16,0 0 16,0 0-1,0 0-15,0 0 16,0 0-16,0 0 16,0 0-1,0 0-15,0 0 16,0 0-1,0 0-15,0 0 16,0 0-16,0 0 16,0 0-1,0 0-15,0 0 16,0 0-16,0 0 16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09.690"/>
    </inkml:context>
    <inkml:brush xml:id="br0">
      <inkml:brushProperty name="width" value="0.08819" units="cm"/>
      <inkml:brushProperty name="height" value="0.35278" units="cm"/>
      <inkml:brushProperty name="color" value="#B186EC"/>
      <inkml:brushProperty name="tip" value="rectangle"/>
      <inkml:brushProperty name="rasterOp" value="maskPen"/>
    </inkml:brush>
  </inkml:definitions>
  <inkml:trace contextRef="#ctx0" brushRef="#br0">2951 10842 0,'0'0'0,"0"0"16,0 0-16,0 0 15,0 0 1,-36 0-16,9 9 16,-18 0-16,0 0 15,0 0 1,1 0-16,8 0 16,0 0-1,0 0-15,-9-9 16,45 0-16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14.057"/>
    </inkml:context>
    <inkml:brush xml:id="br0">
      <inkml:brushProperty name="width" value="0.08819" units="cm"/>
      <inkml:brushProperty name="height" value="0.35278" units="cm"/>
      <inkml:brushProperty name="color" value="#D89612"/>
      <inkml:brushProperty name="tip" value="rectangle"/>
      <inkml:brushProperty name="rasterOp" value="maskPen"/>
    </inkml:brush>
  </inkml:definitions>
  <inkml:trace contextRef="#ctx0" brushRef="#br0">2906 12844 0,'0'0'0,"0"0"16,0 0-16,0 0 16,0 0-1,0 0-15,0 0 16,-36 0-1,36 0-15,-45 0 16,9 0-16,0 0 16,1 0-1,8 0-15,0 0 16,-9 9 0,0 0-16,0 0 15,0 9-15,36-18 16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16.504"/>
    </inkml:context>
    <inkml:brush xml:id="br0">
      <inkml:brushProperty name="width" value="0.08819" units="cm"/>
      <inkml:brushProperty name="height" value="0.35278" units="cm"/>
      <inkml:brushProperty name="color" value="#FF150C"/>
      <inkml:brushProperty name="tip" value="rectangle"/>
      <inkml:brushProperty name="rasterOp" value="maskPen"/>
    </inkml:brush>
  </inkml:definitions>
  <inkml:trace contextRef="#ctx0" brushRef="#br0">3067 11816 0,'0'0'15,"0"0"-15,0 0 16,0 0 0,0 0-16,-36 9 15,36-9 1,-44 18-16,17-9 16,0 0-1,-9 0-15,0 0 16,-9 0-16,0 0 15,1 0 1,-1 0-16,0 0 16,45-9-16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23.972"/>
    </inkml:context>
    <inkml:brush xml:id="br0">
      <inkml:brushProperty name="width" value="0.08819" units="cm"/>
      <inkml:brushProperty name="height" value="0.35278" units="cm"/>
      <inkml:brushProperty name="color" value="#FF150C"/>
      <inkml:brushProperty name="tip" value="rectangle"/>
      <inkml:brushProperty name="rasterOp" value="maskPen"/>
    </inkml:brush>
  </inkml:definitions>
  <inkml:trace contextRef="#ctx0" brushRef="#br0">16108 4717 0,'0'0'0,"0"0"16,0 0-16,0 0 16,0 0-16,0 0 15,0 0 1,0 0-16,0 0 15,0 0 1,-27 0-16,27 0 16,-36 0-1,10 0-15,-1 0 16,0 0-16,0 0 16,0 0-1,0 0-15,-9 0 16,0 0-1,0 0-15,0 0 16,1 0-16,-1 0 16,0 0-1,9 0-15,-9 0 16,0 0-16,9 0 16,0 0-1,-9 0-15,1 0 16,-1 0-1,0 0-15,0 0 16,-9 0 0,0 0-16,0 0 15,1 0-15,-1 0 16,0 0 0,-9 0-16,9 0 15,0 0-15,-8 0 16,8 0-1,0 0-15,0 0 16,9 0 0,0 0-16,0 0 15,1-9-15,-1 9 16,0 0 0,-9 0-16,0 0 15,0 0 1,0 0-16,1 0 15,-1 0-15,0 0 16,0 0 0,0 0-16,0 0 15,1 0 1,-1 0-16,-9 0 16,9 0-16,0 0 15,0 0 1,0 0-16,1 0 15,-10 0 1,0 0-16,0 0 16,0 0-16,1 0 15,-1 0 1,0 0-16,0 0 16,0 0-1,1 0-15,-1 0 16,9 0-16,0 0 15,9 0 1,0 0-16,0 0 16,1 0-1,-1 0-15,-27 0 16,9 0 0,9 0-16,9 0 15,0 0-15,1 0 16,-1 0-1,0 0-15,9 0 16,0 0-16,0 0 16,0 0-1,0 0-15,-18 0 16,10 0 0,-1 0-16,0 0 15,9 0-15,0 0 16,0 0-1,0 0-15,0 0 16,0 0 0,0 0-16,1 0 15,-1 0-15,0 0 16,0 0 0,0 0-16,0 0 15,27 0 1,-36 0-16,36 0 15,0 0-15,-27 0 16,27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28.886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475 11699 0,'0'0'0,"0"0"0,0 0 15,0 0 1,0 0-16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42.596"/>
    </inkml:context>
    <inkml:brush xml:id="br0">
      <inkml:brushProperty name="width" value="0.08819" units="cm"/>
      <inkml:brushProperty name="height" value="0.35278" units="cm"/>
      <inkml:brushProperty name="color" value="#D89612"/>
      <inkml:brushProperty name="tip" value="rectangle"/>
      <inkml:brushProperty name="rasterOp" value="maskPen"/>
    </inkml:brush>
  </inkml:definitions>
  <inkml:trace contextRef="#ctx0" brushRef="#br0">10951 7063 0,'0'0'0,"0"0"0,0 0 16,0 0-16,0 0 15,0 0 1,0 0-16,0 0 15,0 0 1,0 0-16,0 0 16,0 0-16,0 0 15,0 0 1,-27 0-16,27 0 16,-36 0-1,9 0-15,0 0 16,1 0-1,-10 0-15,0 0 16,0 9-16,0-9 16,-9 9-1,0-9-15,1 0 16,-1 0-16,9 0 16,0 9-1,0-9-15,-9 0 16,9 0-1,-9 0-15,1 0 16,-1 0-16,0 0 16,0 0-1,0 0-15,0 0 16,1 0 0,-10 0-16,0 0 15,9 0-15,0 0 16,-9 0-1,10 0-15,-1 0 16,9 0 0,0 0-16,0 0 15,0 0-15,0 9 16,0-9 0,1 0-16,-1 0 15,0 0 1,0 0-16,9 0 15,0 0-15,27 0 16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43.796"/>
    </inkml:context>
    <inkml:brush xml:id="br0">
      <inkml:brushProperty name="width" value="0.08819" units="cm"/>
      <inkml:brushProperty name="height" value="0.35278" units="cm"/>
      <inkml:brushProperty name="color" value="#D89612"/>
      <inkml:brushProperty name="tip" value="rectangle"/>
      <inkml:brushProperty name="rasterOp" value="maskPen"/>
    </inkml:brush>
  </inkml:definitions>
  <inkml:trace contextRef="#ctx0" brushRef="#br0">14933 6548 0,'0'0'16,"0"0"-16,0 0 15,0 0 1,0 0-16,0 0 16,0 0-16,0 0 15,0 0 1,0 0-16,0 0 15,-27 0 1,27 0-16,-36 0 16,10 0-16,-1 0 15,-9 0 1,0 0-16,-9 0 16,9 0-1,0 0-15,-9 0 16,1 0-16,-10 0 15,0 0 1,-9 0-16,9 0 16,1 0-16,-1 0 15,0 0 1,9 0-16,0 0 16,0 0-1,10 0-15,-1 0 16,0 0-1,0 0-15,9 0 16,0 0-16,0 0 16,0 0-1,0 0-15,0 0 16,1 0-16,-1 0 16,0 0-1,27 0-15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1:57:00.53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11965 3870,'0'0,"0"0,0 0,0 0,0 0,9 0,17 9,-8-9,9 0,0 0,0 0,0 0,0 0,0 0,-9-9,9 9,0-9,-1 9,37 0,-9-10,-9 1,0-9,0 9,-19 0,1 9,0 0,0 0,9-9,0 9,0 0,0 0,9 9,-10-9,-8 0,9 0,-9 0,0 0,0 0,0 0,0 0,0 9,0 0,-1-9,1 0,9 0,0 9,0-9,9 0,-9 0,-9 0,0 0,-1 0,-8 0,0 0,0 0,0 0,9 0,0 0,0 0,0 9,0-9,0 0,0 0,-1 0,1 0,0 0,0 0,0 0,-9 0,0 0,0 0,0 0,9 0,-9 0,9 0,-1 0,1 0,0 0,0 0,0 0,0 0,0 9,9-9,-9 0,0 0,0 0,-10 0,1 0,0 0,9 0,0 0,0 0,0 0,0 0,0 0,0 0,0 0,0 0,-1 0,1 0,0 0,0 0,-9 0,0 0,0 0,9 0,0 0,0 0,0 0,-1 0,1 0,9 0,0 0,-9 0,0 0,0 0,0 0,0 0,0 0,-9 0,-1 0,1 0,9 0,0 10,0-10,9 0,0 0,0 0,0 0,-9 0,-1 0,1 0,9 0,-9 0,0-10,0 10,0 0,9 0,0 0,-1 0,10 0,0-9,0 9,0 0,-9-9,0 0,8 0,1 9,9 0,0 0,-9 0,0 0,-1 0,-8 0,-9 0,0 0,0 0,0 0,0 9,0-9,9 0,8 0,1 0,-9 0,0 0,0 0,0 0,-9 0,0 0,9 0,-1 0,1 0,9 0,0 0,0 0,0 0,-1 0,1 0,-9-9,-9 9,9 0,0 0,9 0,0 0,-1 0,1 0,0-9,-9 9,0 0,-9 0,0 0,9 0,-1 0,19 0,18 0,-18 0,18 0,-28 0,1 0,-9 0,9 0,0 0,9 0,-1 0,19 0,-27 0,-9 0,0 0,-9-9,18 9,-1 0,1 0,0 0,0 0,-9 0,0 0,8-9,-8 9,-9 0,0-9,0 9,0 0,0 0,0 0,0 0,0 0,0 0,-1 0,1 0,0 0,0 0,-9 0,9 0,-9 0,-9 0,0-9,0 0,0 9,-9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45.580"/>
    </inkml:context>
    <inkml:brush xml:id="br0">
      <inkml:brushProperty name="width" value="0.08819" units="cm"/>
      <inkml:brushProperty name="height" value="0.35278" units="cm"/>
      <inkml:brushProperty name="color" value="#D89612"/>
      <inkml:brushProperty name="tip" value="rectangle"/>
      <inkml:brushProperty name="rasterOp" value="maskPen"/>
    </inkml:brush>
  </inkml:definitions>
  <inkml:trace contextRef="#ctx0" brushRef="#br0">15310 7748 0,'0'0'0,"0"0"16,0 0-1,0 0-15,0 0 16,0 0-16,0 0 16,0 0-1,0 0-15,0 0 16,0 0 0,0 0-16,0 0 15,-45 0-15,18 0 16,-9 9-1,-9 0-15,1 0 16,-1 0 0,0-9-16,0 9 15,-9-9 1,0 0-16,10 0 16,-1 0-16,0 0 15,9 0 1,0 0-16,0 0 15,0 0-15,1 0 16,-10 0 0,0 0-16,0 0 15,0 0-15,-9-9 16,10 9 0,-1 0-16,0 0 15,0 0 1,0 0-16,0 0 15,0 0-15,1 0 16,-1 0 0,0 0-16,9 0 15,0 0 1,0 0-16,9 0 16,0 0-16,27 0 15,-35 0 1,35 0-16,-45 0 15,45 0 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46.747"/>
    </inkml:context>
    <inkml:brush xml:id="br0">
      <inkml:brushProperty name="width" value="0.08819" units="cm"/>
      <inkml:brushProperty name="height" value="0.35278" units="cm"/>
      <inkml:brushProperty name="color" value="#D89612"/>
      <inkml:brushProperty name="tip" value="rectangle"/>
      <inkml:brushProperty name="rasterOp" value="maskPen"/>
    </inkml:brush>
  </inkml:definitions>
  <inkml:trace contextRef="#ctx0" brushRef="#br0">18198 7739 0,'0'0'0,"0"0"16,0 0-16,0 0 15,0 0 1,0 0-16,0 0 15,-27 0 1,0 9-16,0-9 16,-9 0-16,0 0 15,-8 0 1,-10 0-16,0 0 16,-9 0-1,0 0-15,-8 0 16,-1 0-16,9 0 15,-9 0 1,1 0-16,8 0 16,0 0-1,9 0-15,0 0 16,10 0-16,-10 0 16,0 0-1,0 0-15,0 0 16,1 0-16,-1 0 15,9 0 1,0 0-16,0 0 16,0 0-1,1 0-15,8 0 16,0 0-16,0 0 16,0 0-1,0 0-15,9 0 16,0 0-1,0 0-15,1 0 16,-1 0-16,0 0 16,-9 0-1,36 0-15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4:05.296"/>
    </inkml:context>
    <inkml:brush xml:id="br0">
      <inkml:brushProperty name="width" value="0.08819" units="cm"/>
      <inkml:brushProperty name="height" value="0.35278" units="cm"/>
      <inkml:brushProperty name="color" value="#FF6B65"/>
      <inkml:brushProperty name="tip" value="rectangle"/>
      <inkml:brushProperty name="rasterOp" value="maskPen"/>
    </inkml:brush>
  </inkml:definitions>
  <inkml:trace contextRef="#ctx0" brushRef="#br0">21149 3419,'0'0,"0"0,0 0,0 0,0 0,0 0,0 0,0 0,0 0,0 0,0 0,0 0,0 0,0 0,0 0,-9 9,0-9,0 9,0-9,-9 9,0-9,0 9,0-9,-9 9,9-9,-9 0,9 0,0 0,1 0,-1 0,0 0,-9 9,0-9,-9 0,0 0,-9 0,0 0,1 0,8 0,0 0,9 0,9 0,0 0,0 0,0 0,-9 0,-9 0,0 0,-8 0,-1 0,0 0,9 0,0 0,0 0,9 0,1 0,-10 0,0 0,0 0,-9 0,-9 0,9 0,1 0,-1 0,9 0,9 0,0 0,0 0,-9 0,-9 0,-8 0,8 0,0 0,0 0,0 0,18 0,-9 0,1 0,-1 0,0 0,-9 0,0 0,0 0,0 0,1 0,8 0,9 0,0 0,0 0,0 0,0 0,0 0,-9 0,-8 0,-1 0,0 0,9 0,0 0,0 0,9 0,-9 0,10 0,-10 0,0 0,-9 0,-9 0,9 0,0 0,1 0,8 0,9 0,0 0,0 0,0 0,0 0,0 0,-18 0,1 0,-1 0,9 0,0 0,0 0,9 0,0 0,-9 0,10 0,-10 0,0 0,-9 0,9 0,0 0,0 0,0 0,1 0,8 0,0 0,9 0,0 0,0 0,9 0,0 0,0 0,0 0,0 0,0 0,9 0,0 0,0 0,0 0,0 0,-9 0,-9-9,18 9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4:07.031"/>
    </inkml:context>
    <inkml:brush xml:id="br0">
      <inkml:brushProperty name="width" value="0.08819" units="cm"/>
      <inkml:brushProperty name="height" value="0.35278" units="cm"/>
      <inkml:brushProperty name="color" value="#FF6B65"/>
      <inkml:brushProperty name="tip" value="rectangle"/>
      <inkml:brushProperty name="rasterOp" value="maskPen"/>
    </inkml:brush>
  </inkml:definitions>
  <inkml:trace contextRef="#ctx0" brushRef="#br0">3112 10544,'0'0,"0"0,0 0,0 0,0 0,0 0,0 0,0 0,0 0,0 0,0 0,0 0,-9 9,-9 0,0 0,-9 0,1 9,-1 0,0 0,-9 10,0-1,-9 0,-9 0,-8 9,17-9,9 0,9 0,0 0,0-9,9 0,0 0,0 0,18-18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4:23.536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20288 6224,'0'0,"0"0,0 0,0 0,0 0,0 0,0 0,0 0,0 0,0 0,0 0,-9 0,-9 9,-9 0,0 0,0-9,0 0,0 0,0 0,0 0,1 0,-1 9,0 0,-18-9,0 0,-9 0,0 0,1 0,17 0,0 0,9 0,0 0,0 0,0 0,-9 0,-8 0,-1 0,0 0,0 0,9 0,9 0,-9 0,9 0,1 0,-10 0,0 0,-9 0,0 0,-9 0,9 0,1 0,8 0,9 0,0 0,0 0,0 0,0 0,0 0,-18 0,1 0,8 0,0 0,0 0,9 0,0 0,0 0,0 0,0 0,9 0,1 0,-1 0,0 0,-9 0,0 0,0 0,0 0,0 0,0 0,0 0,0 0,0 0,1 0,8 0,0 0,0 0,0 0,0 0,0 0,0 0,0 9,0-9,-9 9,0 0,-9-9,10 9,-1-9,0 0,0 9,0-9,9 0,0 0,-9 0,27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4:26.629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15140 7189,'0'0,"0"0,0 0,0 0,0 0,0 0,0 0,0 0,0 0,0 0,0 0,0 0,0 0,0 0,-9 0,-9 0,0 0,-9 0,-9 0,0 0,0 0,9 0,-9 0,-17 0,-1 0,-9 0,9-9,0 9,10 0,8 0,9 0,0 0,0 0,-18 0,0 0,-9 0,1 0,8 0,9 0,0 0,0 0,9 0,-9 0,-9 0,1-9,-1 9,0 0,-9-9,9 9,9 0,10 0,-1 0,0 0,-9 0,-18 0,0-9,-9 9,1 0,8 0,18 0,0 0,0 0,0 0,-9 0,1 0,-10 0,0 0,9 0,0 0,9 0,10 0,-10 0,0 0,-18 0,-36-9,19 9,17 0,9 0,9 0,0 0,-18 0,0 0,-53 0,35 0,18 0,9 0,1 0,-1 0,-18 0,9 0,-18 9,1 0,17-9,9 0,-9 0,-18 9,1-9,-1 9,18-9,9 0,0 0,10 0,-1 9,-18 0,0 0,-9 0,9-9,1 0,17 0,0 0,0 0,-9 0,0 9,-8-9,-10 0,-9 0,18 0,18 0,0 0,1 0,-1 0,-18 0,-9 0,0 0,9 0,1 0,8 0,9 0,-9 0,-9 0,-8 0,-10 0,18 0,0 0,9-9,9 9,-8 0,-10 0,-9 0,0 0,0 0,10-9,-1 0,9 9,-9-9,-18 0,1 9,-1-9,18 9,9 0,0 0,9 0,-8 0,-10 0,0 0,-18 0,18 0,10 0,-1 0,9 0,0 0,-9 0,9 9,-9-9,10 9,8 0,-9-9,9 0,0 0,0 0,-9 0,36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4:30.039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3247 11491,'0'0,"0"0,0 0,0 0,0 0,0 9,-9 0,0 0,0 9,-18 0,0 10,-9 8,0 0,0-9,1 0,-1 0,-9 0,-9-9,54-18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4:33.651"/>
    </inkml:context>
    <inkml:brush xml:id="br0">
      <inkml:brushProperty name="width" value="0.08819" units="cm"/>
      <inkml:brushProperty name="height" value="0.35278" units="cm"/>
      <inkml:brushProperty name="color" value="#BE80FF"/>
      <inkml:brushProperty name="tip" value="rectangle"/>
      <inkml:brushProperty name="rasterOp" value="maskPen"/>
    </inkml:brush>
  </inkml:definitions>
  <inkml:trace contextRef="#ctx0" brushRef="#br0">3265 12583,'0'0,"0"0,0 0,0 0,0 0,0 0,0 0,0 0,0 0,-9 0,-9 0,0 0,-9 0,0 9,0 0,-9 9,-9 0,1 0,-10 9,9 9,-18 18,9 0,18-18,10 0,8-9,0 10,18-37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4:43.783"/>
    </inkml:context>
    <inkml:brush xml:id="br0">
      <inkml:brushProperty name="width" value="0.08819" units="cm"/>
      <inkml:brushProperty name="height" value="0.35278" units="cm"/>
      <inkml:brushProperty name="color" value="#BE80FF"/>
      <inkml:brushProperty name="tip" value="rectangle"/>
      <inkml:brushProperty name="rasterOp" value="maskPen"/>
    </inkml:brush>
  </inkml:definitions>
  <inkml:trace contextRef="#ctx0" brushRef="#br0">20063 8127,'0'0,"0"0,0 0,0 0,0 0,0 0,0 0,0 0,0 0,0 0,0 0,-8 0,-1 0,-9 0,0 0,-9 0,-9 0,0 0,-9 0,0 0,0 0,1 0,8 0,9 0,0 0,0 0,0 0,0 0,0 0,-9 0,1 0,-1 0,0 0,0 0,0 0,0 0,9 0,0 0,0 0,1 0,-1 0,0 0,0 9,-9-9,0 0,0 0,0 0,0 0,1 0,8 0,0 9,0-9,0 0,0 0,9 0,-9 0,-9 0,0 9,1-9,-1 0,-9 0,0 0,9 0,0 0,9 0,0 0,1 0,-1 0,-9 0,0 0,-9 0,0 0,9 0,0 0,1 0,8 0,0 0,0 0,0 0,0 0,-27 0,0 0,1 0,-1 9,0-9,9 0,9 0,0 0,1 0,-10 0,0 0,-9 0,0 0,0 0,10 0,8 0,0 0,0-9,-18 9,-9 0,-8-9,-1 9,18 0,0 0,0 0,1 0,-10 9,-9-9,9 0,9 0,10 0,-1 0,-9 9,0-9,0 0,0 0,1 0,-10 0,18 0,9 0,-9 0,-9 0,1 0,-1 0,0 0,0 0,0 0,19 0,8 0,-9 0,9 0,-18 0,0 0,0 0,0 0,1 0,-10 0,9 0,9 0,0 0,0 0,-8 0,-10 0,0 0,0-9,0 9,18 0,1 0,8 0,0 0,0 0,0 0,9 0,-9 0,0-9,0 9,0-9,0 9,1 0,-1-9,0 9,0-9,9 9,0 0,0 0,0 0,0 0,9 0,0 0,0 0,0 0,0 0,0 0,0 0,0 0,0 0,-18 0,27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5:16.784"/>
    </inkml:context>
    <inkml:brush xml:id="br0">
      <inkml:brushProperty name="width" value="0.08819" units="cm"/>
      <inkml:brushProperty name="height" value="0.35278" units="cm"/>
      <inkml:brushProperty name="color" value="#D6248A"/>
      <inkml:brushProperty name="tip" value="rectangle"/>
      <inkml:brushProperty name="rasterOp" value="maskPen"/>
    </inkml:brush>
  </inkml:definitions>
  <inkml:trace contextRef="#ctx0" brushRef="#br0">3453 9345,'0'0,"0"0,0 0,0 0,0 0,0 0,0 0,-9 0,0 0,0 0,0 0,0 0,-9 0,0 9,-9 0,1 0,-10 0,0 0,9 0,-9 0,0 0,0 0,-9 18,45-27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1:57:07.586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897 11365,'0'0,"0"0,0 0,-9 9,9 0,0 0,0-9,0 0,0 9,0-9,9 9,9 0,-9 0,9 0,0 9,9 0,-1 0,1 0,0 0,0-9,9 0,9 0,-18 10,9-10,9 9,-1 9,-8 9,-9 0,-27-36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5:21.180"/>
    </inkml:context>
    <inkml:brush xml:id="br0">
      <inkml:brushProperty name="width" value="0.08819" units="cm"/>
      <inkml:brushProperty name="height" value="0.35278" units="cm"/>
      <inkml:brushProperty name="color" value="#D6248A"/>
      <inkml:brushProperty name="tip" value="rectangle"/>
      <inkml:brushProperty name="rasterOp" value="maskPen"/>
    </inkml:brush>
  </inkml:definitions>
  <inkml:trace contextRef="#ctx0" brushRef="#br0">17929 1588,'0'0,"0"0,0 0,0 0,0 0,0 0,0 0,0 0,-9 9,9-9,-9 0,0 0,0 0,0 0,0 0,-9 0,-9 9,0 0,-18-9,1 0,-1 0,-9 0,18 0,0 0,0 0,-8 9,-10-9,0 0,-9 9,0-9,9 0,10 0,-1 0,9 0,-9 0,-9 0,-9 9,1-9,8 0,0 0,9 0,-9 0,1 9,-19 0,0-9,0 0,19 0,8 0,0 0,-9 0,-18 9,1 0,-1-9,18 0,0 0,0 0,1 0,-19 0,-9 0,9 0,18 0,10 0,-1 0,-9 9,-18-9,9 0,1 0,8 0,0 0,9 0,0 0,-8 0,-1 0,-9 9,0-9,9 0,10 0,-1 0,-9 0,0 0,0 0,-18 0,19 0,-1 0,9 0,0 0,0 0,-9 0,1 0,-1 0,0-9,0 0,9 9,10 0,8-9,-9 9,0 0,-18 0,9 0,0 0,1-9,-10 0,9 9,18-9,0 0,0 9,0 0,-18 0,10 0,-1 0,-9 0,9 0,0 0,0 0,9 0,0 0,9 0,0 0,10 0,-1 0,9 0,0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5:36.801"/>
    </inkml:context>
    <inkml:brush xml:id="br0">
      <inkml:brushProperty name="width" value="0.08819" units="cm"/>
      <inkml:brushProperty name="height" value="0.35278" units="cm"/>
      <inkml:brushProperty name="color" value="#3AA2AD"/>
      <inkml:brushProperty name="tip" value="rectangle"/>
      <inkml:brushProperty name="rasterOp" value="maskPen"/>
    </inkml:brush>
  </inkml:definitions>
  <inkml:trace contextRef="#ctx0" brushRef="#br0">3354 10355,'0'0,"0"0,0 0,0-9,0 0,0 0,0 9,0-9,0 9,-9 0,0 0,0 0,1 0,-10 0,-9 9,-9 0,0 0,0 9,0 0,-9 0,9 9,-8 0,44-27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5:43.398"/>
    </inkml:context>
    <inkml:brush xml:id="br0">
      <inkml:brushProperty name="width" value="0.08819" units="cm"/>
      <inkml:brushProperty name="height" value="0.35278" units="cm"/>
      <inkml:brushProperty name="color" value="#3698A1"/>
      <inkml:brushProperty name="tip" value="rectangle"/>
      <inkml:brushProperty name="rasterOp" value="maskPen"/>
    </inkml:brush>
  </inkml:definitions>
  <inkml:trace contextRef="#ctx0" brushRef="#br0">19113 2679,'0'0,"0"0,-9 0,0 0,0 9,-9 0,-9 0,-18 0,0 0,0 0,10 0,-1-9,9 0,0 0,0 0,0 0,-18 0,0 0,-8 0,-1 0,0 0,0 9,9 0,0-9,-8 0,-1 0,-18 9,9 0,10-9,8 0,9 0,0 0,0 0,0 0,-9 0,-8 0,-1 0,9 0,0 0,9 0,0 0,9 0,-9 0,-8 0,-1 0,0 0,-9 0,0 0,0 0,10 0,8 0,9 0,0 0,-9 0,-9 0,-9 0,1 0,-1 0,0 0,18 0,-9 0,0 0,-8 0,-1 0,-9 9,-9-9,18 0,10 0,-1 0,0 0,-18 0,-9 0,1 0,8 0,9 0,9 0,-9 0,1 0,-19 0,0 0,9 0,9 0,10 0,-1 0,-9 0,-18 9,9-9,1 9,8-9,0 0,9 0,0 0,0 0,-8 0,-1 0,-18 0,18 0,9 0,10 0,-1 0,-18 0,0 0,0-9,0 9,1 0,-1 0,0 0,9 0,0 0,-9 0,1 0,-1 0,0 0,0-9,18 9,-8 0,8 0,-18 0,9 0,-9 0,-9 0,10 0,-1 0,9 0,9 0,0 0,-9 0,0 0,1 0,-10 0,-9 0,9 0,9 0,10 0,8 0,0 0,-9 0,-9 0,-36 9,27-9,10 0,-1 0,9 0,9 0,0 0,0 0,0 0,-9 0,0 0,-44 0,8 9,18-9,9 0,9 0,10 0,-1 0,-18 0,0 0,0 9,-9-9,9 0,-8 0,8 9,9-9,0 0,-9 0,-9 0,1 0,-1 0,0 0,0 0,9 9,9-9,1 0,-1 0,-9 0,-9 9,0-9,0 0,1 0,8 0,18 0,0 0,-9 0,0 0,0 0,0 0,-8 0,-1 0,9 0,0 9,9-9,0 0,0 0,0 0,9 0,0 0,10 0,-1 0,0 0,0 0,0 0,9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5:50.254"/>
    </inkml:context>
    <inkml:brush xml:id="br0">
      <inkml:brushProperty name="width" value="0.08819" units="cm"/>
      <inkml:brushProperty name="height" value="0.35278" units="cm"/>
      <inkml:brushProperty name="color" value="#FFB010"/>
      <inkml:brushProperty name="tip" value="rectangle"/>
      <inkml:brushProperty name="rasterOp" value="maskPen"/>
    </inkml:brush>
  </inkml:definitions>
  <inkml:trace contextRef="#ctx0" brushRef="#br0">3310 11212,'0'0,"0"0,0 0,0 0,0 0,0 0,0 0,-9 0,0 0,-9 9,-9 0,-9 0,9 0,-18 9,9 0,0 0,0-9,1 0,-1 0,-27 0,63-9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5:56.834"/>
    </inkml:context>
    <inkml:brush xml:id="br0">
      <inkml:brushProperty name="width" value="0.08819" units="cm"/>
      <inkml:brushProperty name="height" value="0.35278" units="cm"/>
      <inkml:brushProperty name="color" value="#FFB010"/>
      <inkml:brushProperty name="tip" value="rectangle"/>
      <inkml:brushProperty name="rasterOp" value="maskPen"/>
    </inkml:brush>
  </inkml:definitions>
  <inkml:trace contextRef="#ctx0" brushRef="#br0">20037 5720,'0'0,"0"0,0 0,0 0,0 0,0 0,0 0,0 0,0 0,0 0,0 0,0 0,0 0,0 0,-9 0,0 0,-9 0,0 0,-9 0,-9-9,-18-1,0 10,1 0,-1 0,18 0,9 0,-9 0,-9 0,0 0,-8 0,-1-9,0 0,0 9,9 0,0 0,1 0,-10 0,-18 0,9 0,9 0,1 0,8 0,18 0,-9 0,-9 0,0 0,-9 0,1 0,-1 0,9 0,0 0,9 0,-9 0,10 0,-10 0,-9 0,0 0,0 0,0 0,19 0,8 0,0 0,0 0,-9 0,0 0,-9 0,0 0,1 0,-1 0,0 0,18 0,0 0,0 0,0 0,0 0,0 0,10 0,-10 0,9 0,0 0,-9 0,9 0,-9 0,9 0,0 0,0 0,0 0,0 9,0-9,9 0,0 0,-9 0,1 0,17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6:03.689"/>
    </inkml:context>
    <inkml:brush xml:id="br0">
      <inkml:brushProperty name="width" value="0.08819" units="cm"/>
      <inkml:brushProperty name="height" value="0.35278" units="cm"/>
      <inkml:brushProperty name="color" value="#954AFF"/>
      <inkml:brushProperty name="tip" value="rectangle"/>
      <inkml:brushProperty name="rasterOp" value="maskPen"/>
    </inkml:brush>
  </inkml:definitions>
  <inkml:trace contextRef="#ctx0" brushRef="#br0">3453 12060,'0'0,"0"0,0 0,0 0,0 0,0 0,-9 9,0 0,0 0,0 0,0 0,0 0,-9 0,0 0,0 0,0 0,-8 9,-19 0,-18 9,9 0,18-9,9 0,0 0,1 0,26-18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6:10.458"/>
    </inkml:context>
    <inkml:brush xml:id="br0">
      <inkml:brushProperty name="width" value="0.08819" units="cm"/>
      <inkml:brushProperty name="height" value="0.35278" units="cm"/>
      <inkml:brushProperty name="color" value="#954AFF"/>
      <inkml:brushProperty name="tip" value="rectangle"/>
      <inkml:brushProperty name="rasterOp" value="maskPen"/>
    </inkml:brush>
  </inkml:definitions>
  <inkml:trace contextRef="#ctx0" brushRef="#br0">17337 6972,'0'0,"0"0,0 0,0 9,0-9,0 0,0 0,0 0,0 0,-9 0,0 9,-9 0,-9-9,-18 0,0 0,1 0,-1 0,0 0,-18 0,-9 9,1-9,8 0,9 0,0 0,0 0,1 0,-19 0,0 0,0 0,19 0,8 0,0 0,-9 0,-9 0,0 0,1 0,8 0,0-9,0 0,0 9,1 0,-19 0,0-9,0 9,19 0,8 0,-9 0,0 0,0 0,-17 0,8 0,9 0,0 0,0 0,-17 0,-19 9,18-9,0 0,19 0,8 0,-9 0,0 0,-9 0,-8 0,17 0,0 0,0-9,0 0,-17 9,8 0,0 0,-9 0,27 0,9 0,1 0,-10 0,-9 0,-18 0,0 0,1 0,17 0,9 0,-9 0,0 0,-17 0,-1 0,18 0,0 0,9 0,1 0,-10 0,-54 0,36 0,1 0,26 0,0 0,9 0,-9 9,-9-9,-53 0,26 0,27 0,0 0,1 0,-10 0,0 0,-9 0,10 0,8 0,9 0,-9 0,0 0,-17 0,-1 0,9 0,9 0,9 0,0-9,1 9,-1-9,0 0,-9 9,0-9,0 0,1 0,17 0,0 0,-9 9,-9-9,-17 0,-1 9,0 0,18 0,18 0,0 0,1 0,-1 0,-9 0,-9 0,9 0,0 0,1 0,8 0,9 0,0 0,9 0,0 0,0 0,0 0,-9-9,27 9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6:13.048"/>
    </inkml:context>
    <inkml:brush xml:id="br0">
      <inkml:brushProperty name="width" value="0.08819" units="cm"/>
      <inkml:brushProperty name="height" value="0.35278" units="cm"/>
      <inkml:brushProperty name="color" value="#954AFF"/>
      <inkml:brushProperty name="tip" value="rectangle"/>
      <inkml:brushProperty name="rasterOp" value="maskPen"/>
    </inkml:brush>
  </inkml:definitions>
  <inkml:trace contextRef="#ctx0" brushRef="#br0">20037 6909,'0'0,"0"0,0 0,0 0,10 9,9 0,1 0,9 0,11 0,0 0,-10 0,0 0,-1 0,1 0,20 0,-1-9,20 0,1 0,-11 0,-9 0,-1 0,-9 0,-1 0,1 0,0 0,0 0,9 0,1 0,-1 0,0 0,1 0,-20 0,0 0,0-9,9 9,1 0,-1 0,10 0,1 0,10 0,-11-9,1 9,-1 0,-19 0,9 0,1 0,10 0,0 0,9-9,0 9,0 0,-9 0,-10 0,0 0,-1 0,11 0,9 0,0 0,1 0,0 0,-1 0,-10 0,1 0,-1-9,11 9,0 0,-1-9,0 9,0 0,-9 0,-10 0,0-9,0 0,9 0,10 9,0 0,1-9,-10 0,-1 0,-9 0,9 0,-9 0,9 9,1 0,0 0,-1 9,-9 0,-11-9,-19 0,-10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6:17.260"/>
    </inkml:context>
    <inkml:brush xml:id="br0">
      <inkml:brushProperty name="width" value="0.08819" units="cm"/>
      <inkml:brushProperty name="height" value="0.35278" units="cm"/>
      <inkml:brushProperty name="color" value="#954AFF"/>
      <inkml:brushProperty name="tip" value="rectangle"/>
      <inkml:brushProperty name="rasterOp" value="maskPen"/>
    </inkml:brush>
  </inkml:definitions>
  <inkml:trace contextRef="#ctx0" brushRef="#br0">20180 7965,'0'0,"0"0,0 0,-9 0,0 0,-9 0,0 0,-9 0,0 0,1 0,-10 0,-9 0,-9-9,-18 0,1-1,17 10,9 0,9 0,0 0,-9 0,-9 0,1 0,-1 0,0 0,9 0,9 0,0 0,-8 0,-10 0,0 0,-9 0,-9 0,19 0,17 0,9 0,0-9,-9 9,-9-9,-9 0,1 9,-1 0,0-9,0 0,18 9,0 0,0 0,1 0,-10 0,-9 0,-9 0,9 0,1 0,8 0,9 0,-18 0,-9 0,0 0,10 0,-1 0,0 0,9 0,0 0,0 0,-8 0,-10 0,-9 0,9 9,10-9,8 0,9 0,-9 0,-9 0,0 0,-17 9,17-9,0 9,9-9,0 9,0-9,-8 0,-10 9,0 1,9-10,0 9,10-9,8 9,-9 0,-9-9,-18 9,10 0,-1-9,0 0,18 0,-9 0,0 9,1-9,-19 9,0 0,9 0,10-9,8 0,0 0,-9 0,0 0,0 0,1 0,8 0,0 0,0 0,9 0,-9 0,1 0,-10 0,0 0,-18 0,18 0,1 0,17-9,0 9,-9 0,-9 0,0 0,0 0,1 0,-1 0,9 0,9 0,-9 0,-9 0,1 0,-1 9,-9-9,9 0,9 0,1 0,-1 0,-9 0,0 0,-9 0,9 0,1 0,-1-9,18 0,9 0,-9 0,-9 9,1 0,-1 0,-9 0,9-9,-9 9,9 0,9 0,10 0,-10 0,0 0,-54 0,27 0,10 0,17 0,-9 0,18 0,0 0,-9 0,-9 0,0 0,-62-9,35 9,9 0,18 0,1 0,-10 0,0 0,0-9,-18 0,19 9,-1 0,9 0,-9 0,-9 0,-8 0,-1 0,0 0,18 0,9 0,10 0,-19 0,-9 0,-9 0,0 0,10 9,8-9,0 0,0 0,-18 0,1 0,-1 0,9 0,18 0,0 0,1 0,-10 0,-18 0,0 0,10 0,8 0,9 0,-9 0,0-9,0 9,-8-9,-10-1,18 10,9 0,9 0,0 0,-8 0,-10 0,0 0,0 0,0 0,1 0,8 0,9 0,-9 0,-9 0,9 0,-8 0,-1 0,0 0,9 0,9 0,9 0,0 0,0 0,-17 10,-1-10,0 0,9 9,0-9,0 0,9 0,1 0,-1 0,9 0,-9 0,27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6:54.6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17758 586,'0'0,"0"0,0 0,0 0,0 0,0 0,9 0,0 0,0 0,0 0,9 0,9 0,0 0,9 0,9 0,0 0,0 0,-10 0,1 0,0 0,0 0,9 0,0 0,0 0,8 0,1 0,-9 0,-9 0,0 0,-9 0,0 0,-1 0,1 0,9 0,9 0,0 0,0 9,-9-9,0 9,-1-9,-8 9,0-9,9 9,9-9,0 0,-45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1:57:38.077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16072 4699,'0'0,"0"0,0 0,9 0,0 0,0 0,0 0,9 9,9 0,0-9,9 9,9-9,-9 0,-1 0,1 0,-9 0,0 0,0 0,-9 0,9 0,-9 0,0 0,9 0,0 0,-1 0,1 0,0 0,0 0,0 0,0 0,0 0,0 0,0 0,-9 0,0 0,0 0,-1 0,10-9,0 9,9 0,9 0,0 0,-9 0,9 0,-10 0,1 0,-9 0,0 0,0 0,9 0,9 0,0 0,-1 0,1 0,0 0,0 0,-9 0,-9 0,0 0,-9 0,0 0,8 0,1 0,9 0,9 0,0 0,0 0,-9 0,0 0,-1 0,-8 0,0 0,0 0,0 0,-9 0,9 0,0 0,0 0,0 0,-1 0,1 0,9 0,9 0,-9 0,-9 0,0 0,0 0,-9 0,0-9,-18 9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6:56.1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7713 1497,'0'0,"0"0,0 0,0 0,0 0,0 0,0 0,0 0,9 0,9 0,9 0,0 0,9 0,0 0,0 0,8 0,1 0,9 0,18-9,-18 9,8 0,-17 0,0 0,9 0,18 9,-1 0,1 0,-18-9,-9 0,9 9,-9-9,-1 0,10 9,0 0,0 0,0 0,-10-9,1 9,-9 0,-9-9,18 10,0-10,0 0,-1 0,10 0,0 0,-9 0,-9-10,9 10,0 0,8 0,10-9,0 0,9 0,-27 9,-1 0,-8 0,9 0,0 0,0 0,0 0,8 0,-8 0,0 0,0 0,-9 0,-9 0,9 9,-1-9,10 0,0 0,0 0,0 0,-9 0,-9 0,-27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7:03.117"/>
    </inkml:context>
    <inkml:brush xml:id="br0">
      <inkml:brushProperty name="width" value="0.08819" units="cm"/>
      <inkml:brushProperty name="height" value="0.35278" units="cm"/>
      <inkml:brushProperty name="color" value="#0070C0"/>
      <inkml:brushProperty name="tip" value="rectangle"/>
      <inkml:brushProperty name="rasterOp" value="maskPen"/>
    </inkml:brush>
  </inkml:definitions>
  <inkml:trace contextRef="#ctx0" brushRef="#br0">3650 10093,'0'0,"0"0,0 0,0 0,0 0,-9 0,-9 0,-8 9,-10-9,0 9,0 0,0 9,0 0,0 9,-18 10,-8-1,8-9,0 0,9 0,9 0,-9-9,45-18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7:19.581"/>
    </inkml:context>
    <inkml:brush xml:id="br0">
      <inkml:brushProperty name="width" value="0.08819" units="cm"/>
      <inkml:brushProperty name="height" value="0.35278" units="cm"/>
      <inkml:brushProperty name="color" value="#9BD7DD"/>
      <inkml:brushProperty name="tip" value="rectangle"/>
      <inkml:brushProperty name="rasterOp" value="maskPen"/>
    </inkml:brush>
  </inkml:definitions>
  <inkml:trace contextRef="#ctx0" brushRef="#br0">11991 4510,'0'0,"0"0,0 0,0 0,0 0,0 0,0 0,0 0,0 0,0 0,0 0,-9 0,9 0,0 0,-8 0,-1 0,0-9,0 0,0 9,-9 0,0 0,9 0,-9 0,-9-9,0 9,0-9,0 0,0 9,-9 0,1 0,-1 0,0-9,9 9,0 0,-9 0,-9-9,0 9,1-9,-10 0,0 0,0 0,9 9,18 0,1 0,-1 0,0 0,-18 0,-9 0,9 0,-9 0,10 0,-1 0,9 0,9 0,-9 0,-9 0,0 0,-8 0,-1 0,-9 0,9 0,9 0,9 0,9 0,-8 0,-10 9,0-9,-9 0,0 0,0 0,1 0,8 0,9 0,-9 0,-9 0,0 0,1 0,-19 0,18 0,9 0,9 0,0 0,-26 9,-10-9,0 9,0-9,19 0,-1 0,0 0,0 0,-9 0,-8 0,-1 0,18 0,9 0,0 0,-8 0,-1 0,-18-9,9 9,0 0,10-9,-1 0,-9 9,-9 0,-8 0,8 0,9 0,18 0,9 0,0 9,10-9,-1 0,-9-9,36 9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7:21.850"/>
    </inkml:context>
    <inkml:brush xml:id="br0">
      <inkml:brushProperty name="width" value="0.08819" units="cm"/>
      <inkml:brushProperty name="height" value="0.35278" units="cm"/>
      <inkml:brushProperty name="color" value="#9BD7DD"/>
      <inkml:brushProperty name="tip" value="rectangle"/>
      <inkml:brushProperty name="rasterOp" value="maskPen"/>
    </inkml:brush>
  </inkml:definitions>
  <inkml:trace contextRef="#ctx0" brushRef="#br0">20987 2417,'0'0,"0"0,0 0,-9 0,0 0,0 9,-9 0,1 0,-1 0,-9-9,0 9,-9 0,-18 0,0 0,-9 1,10-10,8 0,18 0,-9 0,0 0,-18 9,1-9,-19 9,18-9,-9 9,9-9,1 9,-19 0,0 0,0 0,1-9,17 0,9 0,-9 9,0 0,-17 0,-1-9,0 0,9 0,-9 9,-8 0,-10-9,0 0,19 9,17-9,0 0,-18 9,-17-9,8 0,9 0,18 0,-17 9,-10-9,-9 0,9 0,10 0,26 0,-9 0,-9 0,-9 0,1 0,-1 0,18 0,0 0,-8 0,-10 0,-18 0,18 0,1 0,17 0,0 0,-9 0,-9 0,1 0,-1 0,9 0,-9 0,1 0,-19 0,9 0,9 9,19-9,-19 0,-18 9,18 0,1-9,-1 0,9 0,9 0,-17 0,-19 0,0 0,27 0,10 0,-10-9,-9 9,-9-9,10 0,-1 9,18 0,0 0,-9 0,-8-9,-1 0,0 0,18 9,10-9,-10 9,-18-9,0 0,1 9,-1-9,18 0,-9 9,-9-9,1 9,-1 0,0 0,18 0,1 0,-1-9,-18 0,-9 9,9-9,1 0,17 9,9 0,-9 0,-9 0,10 0,-10 0,0-9,9 0,9 9,19 0,-10 0,0 0,-54 0,36 0,0 0,19 0,-1 0,0 0,9 0,0 0,9 0,0 0,0 0,0-10,18 10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7:24.813"/>
    </inkml:context>
    <inkml:brush xml:id="br0">
      <inkml:brushProperty name="width" value="0.08819" units="cm"/>
      <inkml:brushProperty name="height" value="0.35278" units="cm"/>
      <inkml:brushProperty name="color" value="#9BD7DD"/>
      <inkml:brushProperty name="tip" value="rectangle"/>
      <inkml:brushProperty name="rasterOp" value="maskPen"/>
    </inkml:brush>
  </inkml:definitions>
  <inkml:trace contextRef="#ctx0" brushRef="#br0">21400 3310,'0'0,"-9"0,0 0,-9 0,0 0,0 9,0 0,-9 0,0 0,-26 0,-1-9,-9 0,9 0,0-9,1 9,-1 0,-18-9,0 0,0 0,10 9,17 0,0 0,0 0,-27 0,1 0,-1 9,0-9,18 0,0 9,-17 0,8 0,-9 0,0-9,19 0,8 0,9 0,-9 0,-9 0,-9 9,-8 0,-1-9,18 0,0 0,-8 9,-19 0,-9-9,9 0,19 0,8 0,0 0,-18 0,-17 0,8 0,18 0,9 0,0 0,-35 0,-1 0,9 0,19 0,8 0,0 0,-27 10,1-1,-1-9,9 9,9-9,-17 9,-10-9,0 0,18 0,1 9,8-9,-18 0,0 0,-8 0,17 0,9 0,-9 0,-17 0,8 0,9 0,10 0,8 0,-9 0,-18 0,9 0,1 0,8 0,0 0,-9 9,1-9,-1 0,-9 0,18 9,10-9,-1 0,-18 0,0 9,-8-9,8 0,9 0,9 0,-18 9,1-9,-19-9,18 18,18-9,1 0,-1 0,-27 0,0 9,1-9,8-9,18 9,-18 0,1 0,-1 0,0-9,18 9,0 0,1 0,-1 0,-18-9,0 0,-8 0,8 9,18 0,0 0,-35 0,17 0,-9-9,18 9,9 0,1 0,-64 0,36 0,10 0,17 0,0 0,-9 0,-9 9,-44-9,35 0,9 0,19 0,-1 0,-18 0,-9 9,1-9,17 0,9 0,-18-9,0 18,1-9,-1 0,9 0,9 0,9 0,-8 0,-19 0,9 0,0 0,1 0,8 0,9 0,-18 0,-9 0,1 0,-1 0,9 0,9 0,9 0,1 0,-28 9,0-9,0 0,1 9,17-9,0 0,-18 9,0-9,1 9,8 0,9-9,9 0,0 0,1 0,-19 0,0 0,9 0,-18 0,19 0,8 0,0 0,-9 0,-9 0,1 0,-10 0,18 0,0 0,18 0,-9 0,1 9,-10-9,0 0,0 0,0 0,10 0,8 0,0 0,0 0,-9 0,0 0,0 0,1-9,-1 9,0 0,0-9,9 9,9-9,0 9,0 0,0 0,1 0,8 0,-9 0,0 0,0 0,0 0,0 0,9 0,0 0,0 0,9 0,0-9,9 9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7:35.163"/>
    </inkml:context>
    <inkml:brush xml:id="br0">
      <inkml:brushProperty name="width" value="0.08819" units="cm"/>
      <inkml:brushProperty name="height" value="0.35278" units="cm"/>
      <inkml:brushProperty name="color" value="#EF811D"/>
      <inkml:brushProperty name="tip" value="rectangle"/>
      <inkml:brushProperty name="rasterOp" value="maskPen"/>
    </inkml:brush>
  </inkml:definitions>
  <inkml:trace contextRef="#ctx0" brushRef="#br0">3830 11067,'0'0,"0"0,0 0,0 0,0 0,0 0,0 0,0 0,0 0,0 9,-9 0,0 0,0 0,-9 0,-9 1,-18-1,-9 9,-17 0,17-9,0 9,9 0,0 9,-18 0,10 0,-10 0,9 0,18-9,9-9,0 0,9 0,9-9,9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7:40.908"/>
    </inkml:context>
    <inkml:brush xml:id="br0">
      <inkml:brushProperty name="width" value="0.08819" units="cm"/>
      <inkml:brushProperty name="height" value="0.35278" units="cm"/>
      <inkml:brushProperty name="color" value="#EF811D"/>
      <inkml:brushProperty name="tip" value="rectangle"/>
      <inkml:brushProperty name="rasterOp" value="maskPen"/>
    </inkml:brush>
  </inkml:definitions>
  <inkml:trace contextRef="#ctx0" brushRef="#br0">17202 7306,'0'0,"0"0,0 0,0 0,-9 0,0 0,0 9,1 0,-10-9,0 0,0 9,-9-9,0 0,0 0,0 0,0 0,-18 0,-8 0,-1 0,9 0,0 0,9 0,0 0,9 0,-17 0,8 0,-9-9,0 9,9 0,-9 0,9 0,0 0,10-9,-1 0,0 9,0 0,-9 0,-9 0,0 0,0 0,1-9,-1 9,9 0,0 0,9 0,0 0,-9 0,-9 0,1 0,-10 0,0 0,0 0,9 0,0 0,10 0,8 0,-9 0,0 0,-9 0,-9 0,0 0,10 0,-1 0,0 0,9 0,0 0,0 0,-9 0,-17 0,-10 0,18 0,0 0,1 0,17 0,0 0,-9 0,-9 0,0 0,-8 9,8-9,0 0,18 0,0 0,-9 0,0 0,-8 0,-1 0,0 0,0 0,0 0,18 0,1 0,-19 0,0 0,-18 9,18-18,-8 9,8 0,9 0,0 0,0-9,0 9,-8 0,-19-9,18 9,-9 0,18 0,10 0,-10-9,-63 9,36-9,19 9,8 0,0 0,9 0,-9 0,-9 0,0 0,-71 0,53 0,18 0,1 0,-1 0,-18 0,0 9,0-9,19 0,-1 0,0 0,-9 0,-8 0,-1 0,-9 0,18 0,9 0,1 0,-1 0,-18 0,0 0,10 0,8 0,0 0,0 0,-18-9,-8 9,-1 0,9-9,27 9,0 0,-8 0,-1 0,-18 0,9 0,9 0,1 0,-1 0,0 0,-9 0,-8 9,-1 0,0-9,18 0,9 0,9 9,-17 0,-1 0,-18 0,0 0,19-9,-1 0,0 0,0 0,0 0,-17 9,-1-9,18 0,0 0,18 0,0 0,-8 0,-10 0,0 0,-18 0,18 0,1 0,17 0,0 0,0 0,0 0,0 0,0 0,0 0,10 0,-1 0,9 0,-9 0,0 0,27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9T03:07:59.8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3632 8966,'0'0,"0"0,0 0,0 0,0 9,0 0,-9 0,-8 9,-1 0,-9 0,-9 9,0-9,0 9,0 0,0 0,-26 9,-10 0,9 0,9-8,0-1,18-9,10-9,-1 0,0-9,27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1:57:42.328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8332 5502,'0'0,"0"0,0 0,9 0,0 9,0-9,9 9,0-9,18 9,0 0,0-9,8 0,1 0,0 0,-9 0,0 0,0 0,0 0,-1 0,10 0,0 0,0 0,0 0,0 0,0 0,-10 0,-8 0,0 0,0 0,0 0,0 9,9-9,0 9,9-9,-1 0,-8 0,0 0,0 0,-9 0,0 0,0 0,0 0,0 0,-1 0,1 0,0 0,0 0,9 0,0 0,0 0,-9 0,9 0,-10 0,1 0,-9 0,9 0,-9 0,9 0,9 0,0 0,9-9,0 9,8 0,-8 0,0-9,-9 0,-9 0,9 9,0-9,-1 9,10 0,0 0,0 0,0-9,0 0,-9 0,-10 9,1 0,0 0,0 0,9 0,0 0,9 0,-9 0,0 0,8 0,-8 0,0 0,-9 0,0 0,0 0,0 0,0 0,9 0,-1 0,1 0,-9 0,9 0,9 0,0 0,-18 0,0-9,-1 9,1 0,0 0,0 0,63-9,-36 9,-9 0,-1 0,-8-9,0 9,-9-9,0 9,0 0,-9 0,9 0,0 0,-1 0,10 0,45 0,-9 0,-27 0,-9 0,-1 0,-8 9,18 0,0-9,9 0,0 0,8 0,-8 0,-9 0,-9 0,0 9,0-9,9 0,-1 0,10 0,0 0,0 0,-9 0,-9 0,-1 0,-8 0,9 9,0-9,9 0,0 0,0 0,-1 0,-8 0,0 0,0 0,-9 0,9 0,-9 0,9 0,9 0,-1 0,1 0,0 0,0 0,0 0,-9 0,-9 0,-1 0,10 0,9 0,0 0,9 0,0 0,-1 9,-8-9,0 0,-9 0,9 0,9 0,-1 0,19 9,0-9,-18 0,-9 0,-1 0,1 0,9 0,9 0,-9 0,9 0,-10 0,-8 0,0 0,0 0,0 0,0 0,8 0,10 0,0 0,-18 0,-9 0,9 0,-10 0,10 0,9 0,0 0,0 9,-1-9,-8 0,0 0,0 0,-9 0,9 0,0 0,-1 0,1 0,0 0,0 0,-9 0,0 0,-9 0,8 0,1 0,0 0,9 0,0 0,0 0,-9 0,0 0,-10 0,10 0,-9 0,0 0,0 0,0 0,0 0,0 0,0 0,0 0,-1 0,1 0,0 0,0 0,9 0,-9 0,0 0,0 0,0 0,-9 0,0 0,-9 0,0 0,-1 0,1 0,0 0,9 0,0 0,0 0,-9 0,0 0,9 0,-9 0,0 0,9 0,0 0,-9 0,9 0,0 0,0 0,0 0,0 0,-9 0,8 0,1 0,-9 0,0 0,9 0,-9 0,0 0,0-9,-9 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1:57:45.860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8207 6323,'0'0,"0"0,9 0,8 0,1 0,9 0,0 0,0 0,9 0,27 9,9-9,-1-9,-8 9,-18-9,0 0,0 9,8 0,1 0,9 0,0 0,-9 0,-10 0,-8 0,-9 0,9 0,9 0,9 0,0 0,-1 0,1 0,-9 0,0 0,-9 0,9 0,-1-9,1 9,18-9,0 0,-9 9,-9 0,-10 0,-8-9,0 9,9 0,9 0,9 0,0 0,-1 0,1 0,-9 0,-9 0,-9 0,9 0,0 0,-1 0,10-9,0 0,0 9,9 0,-9 0,-9 0,-10 0,10 0,-9 0,18 0,0 0,0-9,9 9,-10 0,1 0,0 0,-9 0,-9 0,0 0,9 0,0 0,-1 0,10 0,-9 0,9 0,0 0,-9 0,-9 0,0 0,-1 0,1 0,0 0,18 0,45 0,-27 0,-19 0,1 0,-9 0,-9 0,0 0,0 0,0 0,0 0,9-9,-1 0,55 9,-18 0,-27 0,-9 0,-10-9,1 9,9 0,0-9,9 9,0-9,0 9,0 0,-1 0,1 0,-9 0,0 0,0-9,9 9,0 0,-1-9,1 9,0 0,0 0,0 0,-9 0,-1 0,-8 0,9 0,-9 0,18 0,-9 0,9 0,0 0,-1 0,-8 0,0 0,-9 0,0 0,0 0,0 0,0 0,9 0,8 0,1 0,0 0,-9 0,9 0,-18 0,0 0,0 0,-1 0,1 0,0 0,9 0,0-9,0 9,0 0,0 0,0 0,-1 0,1 0,-9 0,0 0,0 0,0 0,0 0,0 0,0 0,0 0,8 0,10 0,-9 9,0-9,9 0,-18 0,0 0,0 9,-1-9,1 0,9 0,0 0,9 0,0 0,0 0,0 0,-1 0,-8 0,-9 0,0 0,9 0,0 0,0 0,0 0,8 0,-8 0,9 0,-9 0,9 0,-18 0,0 0,9 0,-1 0,1 0,0 0,9 0,0 0,0 0,0 0,-1 0,-8 0,0 0,0 0,0 0,0 0,9 0,-1 0,1 0,0 0,0 0,-9 0,-9 0,0 0,0 0,8 9,1-9,9 0,0 0,0 0,0 0,0 0,-10 0,1 0,-9 0,9 0,0 0,0 0,9 0,0 0,-1 0,1 0,9 0,-9 0,-9 0,-9 0,0 0,-1 0,1 0,9 0,0 0,9 0,0 0,0 0,-9 0,-1 9,1-9,-9 0,0 0,0 0,0 0,0 0,0 0,0 0,9 0,-1 0,1 0,0 0,0 0,-9 9,0-9,0 0,-9 0,0 0,0 0,-18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1:57:46.75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18449 5421,'0'0,"0"0,0 0,9 0,0 0,9 9,9-9,-9 0,0 9,0-9,0 0,0 0,-9 0,8 0,1 9,0 0,0-9,9 0,0 0,0 0,0 9,0-9,0 0,0 0,0 0,-1 0,1 0,-9 0,0 0,0 0,0 0,-9 0,9 0,0 0,0 0,-18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1:57:48.97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8404 7162,'0'0,"0"0,0 0,0 0,0 0,0 0,9 0,0 0,0 0,9 0,9 0,0 0,17 0,1 0,0 0,-9 0,0 0,0 0,0 0,8 0,1 0,9 0,0 0,-9 9,0-9,-1 0,-17 0,0 0,0 0,9 0,0 0,9 0,0 0,-1 0,-8 0,0 0,0 0,-9 0,9 0,-9 0,0 0,0 0,-1 0,10 0,0 0,0 0,0 0,9 0,-9 0,0 0,-10 0,1 0,0 0,0 0,0 0,0 0,18 0,0 0,9 0,-1 0,-8 0,0 0,0 0,-9-9,0 9,8 0,1 0,9-9,0 9,-9 0,0 0,-10 0,1 0,0 0,0 0,18 0,-9-9,9 9,-1 0,1 0,-9 0,-9 0,0-9,9 9,0-9,8 9,-8-9,9 0,-9 9,0 0,-9 0,-10 0,10-9,-9 9,9 0,0-9,36 0,-18 9,-10 0,1 0,-9 0,-9 0,0 0,0 0,0 0,0 0,0-9,-1 9,1 0,27 0,-9 0,0 0,0 0,-18 0,0-9,-10 9,1 0,0 0,0 0,0 0,0 0,0-9,9 9,-9 0,9-9,0 9,0 0,0-9,-9 9,8 0,-8 0,0 0,0 0,0 0,0 0,0 0,-9 0,9 0,-9 0,9 0,0-10,-18 10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65.30612" units="1/cm"/>
          <inkml:channelProperty channel="Y" name="resolution" value="65.45454" units="1/cm"/>
        </inkml:channelProperties>
      </inkml:inkSource>
      <inkml:timestamp xml:id="ts0" timeString="2024-09-13T11:57:49.127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12766 7064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65.30612" units="1/cm"/>
          <inkml:channelProperty channel="Y" name="resolution" value="65.45454" units="1/cm"/>
        </inkml:channelProperties>
      </inkml:inkSource>
      <inkml:timestamp xml:id="ts0" timeString="2024-09-13T11:57:51.644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19513 6615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5-09-07T09:13:01.635"/>
    </inkml:context>
    <inkml:brush xml:id="br0">
      <inkml:brushProperty name="width" value="0.08819" units="cm"/>
      <inkml:brushProperty name="height" value="0.35278" units="cm"/>
      <inkml:brushProperty name="color" value="#D5B7FF"/>
      <inkml:brushProperty name="tip" value="rectangle"/>
      <inkml:brushProperty name="rasterOp" value="maskPen"/>
    </inkml:brush>
  </inkml:definitions>
  <inkml:trace contextRef="#ctx0" brushRef="#br0">11238 9471 0,'0'0'0,"0"0"0,0 0 16,27 0 0,-27 0-16,36 0 15,-9 0-15,0 0 16,9 0-1,-1 0-15,1 0 16,0 0 0,0 0-16,0-9 15,0 9 1,0 0-16,-9 0 16,-1 0-16,1 0 15,9 0 1,0 0-16,9 0 15,0 0 1,-9 0-16,0 0 16,-1 0-16,-8 0 15,0 0 1,0 0-16,0 0 16,0 0-1,0 0-15,0 0 16,0 0-16,0 0 15,17 0 1,-8 0-16,0 0 16,0 0-1,0 0-15,-9 0 16,0 0-16,0 0 16,0 0-1,-1 0-15,10 0 16,-9 0-1,0 0-15,9 0 16,0 0-16,0 0 16,0 0-1,0 0-15,-1 0 16,1 0 0,0 0-16,0-9 15,0 9-15,0 0 16,0 0-1,0 0-15,-1 0 16,1 0 0,0 0-16,0 0 15,9 0-15,0 0 16,-9 0 0,8 0-16,-8-9 15,0 9 1,9 0-16,-9 0 15,0 0-15,0 0 16,0 0 0,8 0-16,-8 0 15,0 0 1,0 0-16,0 0 16,0 0-16,0 0 15,9 0 1,-10 0-16,1 0 15,0 0 1,0 0-16,0 0 16,0 0-16,0 0 15,0 0 1,-1 0-16,1 0 16,0 0-1,9 0-15,0 0 16,0 0-16,0 0 15,-1 0 1,1 0-16,0 0 16,0 0-1,0 0-15,0 0 16,-1 0-16,1 0 16,0 0-1,-9 0-15,9 0 16,0 0-1,0 0-15,-1 0 16,1 0-16,0 0 16,9 0-1,0 0-15,-9 0 16,8 0 0,1 0-16,-9 0 15,0 0-15,0 0 16,-9 0-1,-1 0-15,1 0 16,-9 0 0,0 0-16,-27 0 15,36 0-15,-36 0 16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1:57:57.327"/>
    </inkml:context>
    <inkml:brush xml:id="br0">
      <inkml:brushProperty name="width" value="0.08819" units="cm"/>
      <inkml:brushProperty name="height" value="0.35278" units="cm"/>
      <inkml:brushProperty name="color" value="#BE80FF"/>
      <inkml:brushProperty name="tip" value="rectangle"/>
      <inkml:brushProperty name="rasterOp" value="maskPen"/>
    </inkml:brush>
  </inkml:definitions>
  <inkml:trace contextRef="#ctx0" brushRef="#br0">771 12520,'0'0,"0"0,0 0,0 0,0 0,0 0,0 0,0 0,0 0,0 9,9 0,9 9,-18 0,18 0,9 0,0 9,0-9,9 0,0-9,0 0,-10 0,1 9,9-9,0 9,9 0,-9 0,-36-18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1:58:03.680"/>
    </inkml:context>
    <inkml:brush xml:id="br0">
      <inkml:brushProperty name="width" value="0.08819" units="cm"/>
      <inkml:brushProperty name="height" value="0.35278" units="cm"/>
      <inkml:brushProperty name="color" value="#BE80FF"/>
      <inkml:brushProperty name="tip" value="rectangle"/>
      <inkml:brushProperty name="rasterOp" value="maskPen"/>
    </inkml:brush>
  </inkml:definitions>
  <inkml:trace contextRef="#ctx0" brushRef="#br0">14395 7117,'0'0,"0"0,0 0,0 0,9 0,9 0,9 0,9 0,9 0,0 0,-1 0,-8 0,-9 0,0 0,0 0,0 0,0 0,0 0,0 9,-1-9,10 9,0-9,0 0,-9 9,9-9,-9 0,0 0,0 0,0 0,-10 0,1 9,0 0,9 0,0-9,0 9,9-9,9 9,-9-9,0 0,-1 0,-8 0,0 0,0 0,0 0,0 0,0 0,0 9,0 0,9-9,-1 0,10 0,0 0,0 0,-9 0,0 0,-9 0,0 0,17 0,1 0,0 0,0 0,9 0,-9 9,-1-9,1 0,-9 0,9 0,0 0,9 0,17 0,-17 0,0 0,-9 0,-9 0,-9 0,8 0,10 9,0-9,9 0,0 0,0 0,-1 0,-8 0,0 9,-9-9,9 0,9 0,-1 0,10 0,0 0,-18 0,0 0,-9 0,-1 0,1 0,9 9,9-9,0 0,-9 0,0 0,-1 0,-8 0,9 0,0 0,9 0,9 0,-1 0,-8 0,-9 0,0 0,-9 0,9 0,8 0,1 0,9 0,-9 0,0 0,-10 0,-8 0,9 0,-9 0,9 0,0 0,0 0,-1 0,10 0,-9 0,-9 0,0 0,0 0,0 0,-1 0,-8 0,-9 0,-18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1:58:06.899"/>
    </inkml:context>
    <inkml:brush xml:id="br0">
      <inkml:brushProperty name="width" value="0.08819" units="cm"/>
      <inkml:brushProperty name="height" value="0.35278" units="cm"/>
      <inkml:brushProperty name="color" value="#BE80FF"/>
      <inkml:brushProperty name="tip" value="rectangle"/>
      <inkml:brushProperty name="rasterOp" value="maskPen"/>
    </inkml:brush>
  </inkml:definitions>
  <inkml:trace contextRef="#ctx0" brushRef="#br0">8341 8019,'0'0,"0"0,9 0,0 0,0 0,0 0,9 9,0-9,9 0,18 0,-1 0,1 0,9 0,-9-9,-9 9,-9 0,9 0,-1 0,1 0,9 0,0 0,0 0,9 0,-9 0,-1 0,-17 0,0 0,0 0,9 0,9 0,0 0,0 0,-1 0,1 0,0 0,-9-9,-9 9,0-9,0 9,9 0,-1-9,1 9,0 0,0 0,0-9,0 9,0 0,-9 0,-1 0,1 0,-9 0,0 0,0 0,0 0,0 0,9 0,0 0,9 0,0 0,0 0,8 0,1 0,0 0,-9 0,-9 0,0 0,0 0,0 0,-1 0,10 0,0 0,0 0,9 0,0 0,-9 0,0 0,-10 0,1 0,0 0,0 0,0 0,0 0,9 0,0 0,9 0,-1 0,-8 0,9 0,-9 0,0 0,-9 0,9 0,9 0,-1 0,1 0,0 0,0 0,0 0,-9 0,-1 0,-8 0,0 0,9 0,63-9,-27 9,-19 0,-8 0,0 0,-18 0,0 0,0 0,0 0,0 0,0 0,8 0,46 0,-9 0,-27 0,-9 0,-10 0,1 0,0 0,18 0,-9 0,9 0,0 0,9 0,-10 0,1 0,0 0,-9 0,-9 0,9 0,0 0,8 0,10 0,0 0,0 0,-9 0,0 0,-10 0,1 0,9 0,0 0,0 0,0 0,0 0,-1 0,1 0,-9 0,0 0,0-9,0 9,9 0,-1-9,1 0,0 9,0 0,-9 0,-9 0,0 0,0 0,-1 0,10 0,0 0,0 0,9-10,0 10,0 0,-1-9,-8 9,0 0,-9 0,0 0,0 0,0 0,0 0,0 0,9-9,-1 9,1 0,0 0,0 0,0 0,0 0,-9 0,0 0,0 0,-1 0,10 0,0 0,9 0,0 0,9-9,-9 9,-1 0,-8 0,-9 0,9 0,0 0,0 0,9 0,-1 0,10 0,0 0,-9 0,-9 0,0 0,-9 0,0 0,8 0,10 0,0 0,0 0,0 0,9 0,-10-9,-8 9,0 0,0 0,0 0,9 0,0 0,-1-9,1 9,0-9,0 9,0 0,-18 0,0 0,0 0,-1 0,1 0,9 0,0 0,9 0,0 0,0 0,-1 0,-8 0,-9 0,0 0,9 0,0 0,-9 0,18 0,-9 0,-1 0,10 0,0 0,0 0,-9 0,-9 0,0 0,0 0,-1-9,1 9,0 0,0 0,0 0,0 0,0 0,-9 0,0 0,0-9,0 9,0 0,-9 0,0 0,8 0,-17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1:58:59.09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870 10156,'0'0,"0"0,0 0,0 0,0 0,-18 0,18 0,0 0,-9 0,9 0,0 9,0 0,0 0,0 0,9 10,9-1,0 0,9 0,-9 9,9-9,0 0,-1 9,1-9,0 0,0 0,0 0,0 0,9-9,0 0,0 0,0 0,-1 0,-8 0,0-9,-9 0,-9 9,0-9,-9 9,0-9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03:11.689"/>
    </inkml:context>
    <inkml:brush xml:id="br0">
      <inkml:brushProperty name="width" value="0.08819" units="cm"/>
      <inkml:brushProperty name="height" value="0.35278" units="cm"/>
      <inkml:brushProperty name="color" value="#58BDC7"/>
      <inkml:brushProperty name="tip" value="rectangle"/>
      <inkml:brushProperty name="rasterOp" value="maskPen"/>
    </inkml:brush>
  </inkml:definitions>
  <inkml:trace contextRef="#ctx0" brushRef="#br0">2673 9624,'0'0,"0"0,-9 9,-9 0,-9 9,0 0,0 9,0 0,-9 1,-9 8,-8 9,-10 0,9-9,0 0,18-9,9-9,-8 0,-1 0,36-18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03:22.417"/>
    </inkml:context>
    <inkml:brush xml:id="br0">
      <inkml:brushProperty name="width" value="0.08819" units="cm"/>
      <inkml:brushProperty name="height" value="0.35278" units="cm"/>
      <inkml:brushProperty name="color" value="#58BDC7"/>
      <inkml:brushProperty name="tip" value="rectangle"/>
      <inkml:brushProperty name="rasterOp" value="maskPen"/>
    </inkml:brush>
  </inkml:definitions>
  <inkml:trace contextRef="#ctx0" brushRef="#br0">11678 2805,'0'0,"0"0,0 0,0 0,0 0,0 0,0 0,0 0,0 0,-9 0,0 9,0 0,0-9,-9 9,-9 0,0-9,0 0,9 0,0 0,-9 0,0 0,0 9,1-9,-10 0,-18 0,9 0,9 9,0-9,9 0,0 0,1 0,-1 0,0 0,0 0,0 0,0 0,-18 9,0-9,0 0,1 0,8 0,9 0,0 0,-9 0,0 0,0 9,0-9,-8 0,-1 9,0-9,9 0,0 0,0 9,9-9,0 9,-8-9,-1 9,0-9,-9 0,-9 9,0-9,9 0,1 0,8 0,0 0,9 0,-9 0,0 0,-9 0,-8 0,-1 0,0 0,9 0,0 0,9 0,0 0,1 0,-19 0,-9 9,-9-9,18 0,1 0,8 0,0 0,0 0,-27 9,19-9,-10 0,9 0,18 0,0 0,0 0,0 0,-8 0,-1 0,-9 0,-9-9,9 9,1-9,8 9,0 0,-9 0,-18 0,-8-9,17 9,0 0,9 0,54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03:25.168"/>
    </inkml:context>
    <inkml:brush xml:id="br0">
      <inkml:brushProperty name="width" value="0.08819" units="cm"/>
      <inkml:brushProperty name="height" value="0.35278" units="cm"/>
      <inkml:brushProperty name="color" value="#58BDC7"/>
      <inkml:brushProperty name="tip" value="rectangle"/>
      <inkml:brushProperty name="rasterOp" value="maskPen"/>
    </inkml:brush>
  </inkml:definitions>
  <inkml:trace contextRef="#ctx0" brushRef="#br0">18440 2057,'0'0,"0"0,0 0,0 0,0 0,-9 0,0 0,0 0,-9 0,0 0,-9 0,1 0,-10 0,-18 0,0 0,0-9,18 9,0 0,1 0,-1 0,9 0,-9 0,0 0,-9 0,0 0,-8 0,8 0,0 0,0 0,0 0,0 0,-8 0,8-10,-9 10,0-9,0 9,9 0,9 0,1 0,-1 0,0 0,0 0,0 0,-9 0,-9 0,1 0,17 0,-9 0,9 0,-9 0,0 0,1 0,-10 0,-18 0,18 0,0 0,9 0,1 0,-1 9,0-9,0 10,0-10,0 9,-8-9,-1 0,0 0,0 0,-18 9,10-9,-10 9,9-9,9 0,0 0,10 0,-10 0,0 0,9 0,-9 0,1 0,-1 0,0 0,-9 0,9 0,0 0,1 0,-1 0,0 0,18 0,0 0,0 0,-8 0,-1 0,0 0,0 0,-9 0,-18 9,19-9,-1 9,0-9,-9 9,0-9,1 0,8 0,0 0,9 0,-9 0,1 0,-10 0,9 0,-9 0,-9-9,1 9,17 0,-18 0,0 0,1-9,17 9,0 0,0 0,0 0,1 0,-1 0,-9 9,0-9,-9-9,19 9,-19 0,18 0,-18 0,-8 0,8-9,9 9,9 0,0 0,1 0,-1 0,9 0,-9 0,0 0,1 0,8 0,-9 0,0 0,-18 0,1 0,8 0,9 0,0 0,0 0,1 0,-1 0,0 0,0 0,-18 0,10 0,8 0,-9 9,-9-9,9 0,-8 0,17 0,0 0,0 0,-9 0,1 0,-1 0,-9 0,0 0,1 0,-1 9,-9 0,9-9,1 0,-1 0,18 0,-9 0,0-9,10 9,-19-9,0 0,0 9,1 0,-1 0,0 0,-18-9,19 9,17 0,0 0,-9 0,10 0,-10 9,-9-9,0 0,0 0,10 0,8 0,0 0,0 9,0 0,19-9,8 0,27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03:26.856"/>
    </inkml:context>
    <inkml:brush xml:id="br0">
      <inkml:brushProperty name="width" value="0.08819" units="cm"/>
      <inkml:brushProperty name="height" value="0.35278" units="cm"/>
      <inkml:brushProperty name="color" value="#58BDC7"/>
      <inkml:brushProperty name="tip" value="rectangle"/>
      <inkml:brushProperty name="rasterOp" value="maskPen"/>
    </inkml:brush>
  </inkml:definitions>
  <inkml:trace contextRef="#ctx0" brushRef="#br0">18108 1227,'0'0,"0"0,0 0,0 0,-9 0,-9 9,0 0,-8-9,-1 9,0-9,0 0,-9 0,0 9,-9-9,-9 0,-8 0,8 0,0 0,9 0,-9 0,1 0,-19 0,0 0,0 0,0-9,19 9,-1 0,-18 9,-9-9,10 0,-1 0,9 0,9 0,-8 9,-10 0,0-9,9 0,9 0,1 0,-1 0,0 0,0 0,-18 0,1 0,17-9,0 0,9 9,-9 0,1 0,-1 9,-18-9,18 0,0 0,10 0,-1 0,0 9,0 0,0-9,-9 0,1 0,-1 0,18 0,-9 0,9 0,0 0,0 0,0 0,-17 0,-10 0,9 0,9 0,9 0,0 0,1 0,-1 0,0 0,-9 0,0 0,-9 0,1 0,8 0,0 0,0 0,9 0,0 0,9 0,0 0,1 0,-1 0,9 0,9 0,9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03:33.754"/>
    </inkml:context>
    <inkml:brush xml:id="br0">
      <inkml:brushProperty name="width" value="0.08819" units="cm"/>
      <inkml:brushProperty name="height" value="0.35278" units="cm"/>
      <inkml:brushProperty name="color" value="#FFB010"/>
      <inkml:brushProperty name="tip" value="rectangle"/>
      <inkml:brushProperty name="rasterOp" value="maskPen"/>
    </inkml:brush>
  </inkml:definitions>
  <inkml:trace contextRef="#ctx0" brushRef="#br0">2565 10707,'0'0,"0"0,0 0,0 0,0 0,0 0,0 0,0 9,-9 0,0 0,0 0,0 9,0 0,-9 0,9-9,-9 9,-17 9,-1 0,-9 0,-9 0,9 0,0 0,9-9,-8 0,44-18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03:40.505"/>
    </inkml:context>
    <inkml:brush xml:id="br0">
      <inkml:brushProperty name="width" value="0.08819" units="cm"/>
      <inkml:brushProperty name="height" value="0.35278" units="cm"/>
      <inkml:brushProperty name="color" value="#FFB010"/>
      <inkml:brushProperty name="tip" value="rectangle"/>
      <inkml:brushProperty name="rasterOp" value="maskPen"/>
    </inkml:brush>
  </inkml:definitions>
  <inkml:trace contextRef="#ctx0" brushRef="#br0">19857 4492,'0'0,"0"0,0 0,0 0,0 0,-9 0,-9 0,-9 0,0 0,-8 0,-1 0,9 0,0 0,0 0,0 0,0 0,0-9,-9 9,-17 0,-1 0,0 0,0 0,9 0,0 0,-8 0,-1 0,-18 0,0 0,19 0,8 0,9 0,0 0,0 0,-18 0,9 0,-8 0,-1 0,0 0,9 0,9 0,0 0,9 0,-17 0,-10 0,0 0,-9 0,9 0,10-9,8 9,9 0,0 0,0 0,0-9,-27 9,-9 0,1 0,-1 0,9 0,9 0,9 0,-8 0,-1 0,0 0,-9 0,0 0,0 0,1 0,8 0,0 0,0 0,-9 0,0 0,1 0,-10 0,9 0,9 0,0 0,-9 0,1 0,-19 0,0 0,9 0,10 0,8 0,0 0,-9 0,0 0,-17 0,-1 0,18 0,9 0,0 0,-9 0,1 0,-1 0,-9 9,0-9,9 0,10 0,8 0,-18 0,-9-9,0 9,-8-9,8 9,9 0,9 0,18 0,-18 0,1 0,-10 0,0 0,-18 0,18 0,10 0,8 0,-18 0,0 0,0 0,-9 0,10 0,-1 0,0 0,9 0,0 0,-9 0,-8 9,-10-9,0 0,18 0,18 0,1 0,-10 0,-9 0,-9 0,0 0,1 0,8 0,9 0,0 0,0 0,-9 0,1 0,-1-9,0 9,0 0,0 0,19 0,-1 0,-9 0,-45-9,27 9,9 0,1 0,8 0,9 0,9 0,-9 0,-18 0,-44 0,17 0,9 0,18 0,19 9,-10-9,-9 0,0 0,0 0,-17 9,17-9,0 0,9 0,-18 9,-8-9,-19 9,18-9,18 0,9 0,1 0,-10 0,-9 0,-9 0,0 0,19 0,8 0,0 0,-27 0,0 0,-17-9,17 0,18 9,9-9,-8 0,-10 9,-9-9,0 0,1 0,8 9,9 0,-18 0,-9 0,-17 0,26 0,18 0,-9 9,-8 0,-19-9,0 9,19 0,17-9,0 0,-18 0,-18 0,1 0,26 0,9 0,0 0,-17 0,-19 9,18-9,0 0,19 0,-1 0,-9 0,-9 0,1 0,-1 9,9 0,9 0,-9 0,63-9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5-09-07T09:13:15.659"/>
    </inkml:context>
    <inkml:brush xml:id="br0">
      <inkml:brushProperty name="width" value="0.08819" units="cm"/>
      <inkml:brushProperty name="height" value="0.35278" units="cm"/>
      <inkml:brushProperty name="color" value="#D5B7FF"/>
      <inkml:brushProperty name="tip" value="rectangle"/>
      <inkml:brushProperty name="rasterOp" value="maskPen"/>
    </inkml:brush>
  </inkml:definitions>
  <inkml:trace contextRef="#ctx0" brushRef="#br0">10162 9985 0,'0'0'0,"0"0"16,0 0-16,0 0 16,0 0-1,0 0-15,0 0 16,-27 0 0,27 0-16,-27 0 15,27 0-15,-45 0 16,18 0-1,0 0-15,0 0 16,-8 0-16,-1 0 16,0 0-1,0 0-15,0 0 16,0 0 0,0 0-16,-9 0 15,1 0 1,-1 0-16,9 0 15,0 0-15,0 0 16,-9 0 0,0 0-16,-8 0 15,-1 0 1,0 0-16,-9-9 16,9 0-16,-8 0 15,8 0 1,-9 0-16,9 0 15,0 9 1,1 0-16,8 0 16,0-9-16,9 9 15,-9 0 1,0 0-16,0 0 16,1-9-1,-1 0-15,0 0 16,0 0-16,9 9 15,0 0 1,0 0-16,1-9 16,-1 9-1,-9-9-15,0 9 16,0 0 0,0 0-16,9 0 15,-8 0-15,8 0 16,0 0-1,-9 0-15,9 0 16,0 0-16,-9 0 16,1 0-1,-1 0-15,0 0 16,0 0 0,0 0-16,-9 0 15,10 0-15,-10 0 16,0 0-1,0 0-15,0 0 16,0 0 0,10 0-16,-1 0 15,0 0 1,0 0-16,0 0 16,0 0-16,-8 0 15,8 0 1,0 0-16,-9 0 15,0 0 1,9 9-16,-8-9 16,-1 0-16,9 0 15,-9 0 1,9 0-16,0 0 16,1 0-1,-1 0-15,0 0 16,0 0-16,0 0 15,0 0 1,1 9-16,-1-9 16,0 9-1,0-9-15,0 0 16,0 0-16,9 0 16,1 0-1,-10 0-15,0 0 16,0 0-1,0 0-15,0 0 16,1 0-16,-1 0 16,0 9-1,9 0-15,-9-9 16,0 0 0,0 9-16,-8-9 15,-1 9-15,0-9 16,0 0-1,0 0-15,1 0 16,-1 0 0,0 0-16,0 0 15,0 0-15,0 0 16,10 0 0,-1 0-16,0 0 15,0 9 1,-9-9-16,-9 0 15,1 0 1,-1 0-16,9 0 16,0 0-16,0 0 15,1 0 1,-1 0-16,0 0 16,0 0-16,0 0 15,1 0 1,8 0-16,-9 0 15,0 0 1,0 0-16,1 0 16,-1 0-1,0 0-15,0 0 16,0 0-16,0 0 16,-8 0-1,-1 0-15,0 0 16,9 0-1,0 0-15,1 0 16,-1 0-16,0 0 16,-9 0-1,0 0-15,1 0 16,-1 0 0,0 0-16,0 0 15,1 0-15,-1 0 16,0 9-1,0 0-15,0-9 16,10 0 0,-1 0-16,9 0 15,0 0-15,-9 0 16,9 0 0,1 0-16,-1 0 15,0 0 1,9 0-16,0 0 15,0 0-15,0 0 16,9 0 0,1-9-16,-10 9 15,9 0 1,0 0-16,-9 0 16,9 0-16,0 0 15,-9 0 1,0 0-16,1 0 15,8 0 1,-9 0-16,9 0 16,0 9-16,0 0 15,-9-9 1,0 0-16,-215 18 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03:42.740"/>
    </inkml:context>
    <inkml:brush xml:id="br0">
      <inkml:brushProperty name="width" value="0.08819" units="cm"/>
      <inkml:brushProperty name="height" value="0.35278" units="cm"/>
      <inkml:brushProperty name="color" value="#FFB010"/>
      <inkml:brushProperty name="tip" value="rectangle"/>
      <inkml:brushProperty name="rasterOp" value="maskPen"/>
    </inkml:brush>
  </inkml:definitions>
  <inkml:trace contextRef="#ctx0" brushRef="#br0">19507 3599,'0'0,"0"0,0 0,0 0,0 0,0 0,0 0,0 0,0 0,-9 0,0 0,-8 0,-10 0,-18 0,9 0,-9 0,0-9,9 0,-8 9,-10 0,0 0,-18-9,-9 9,10 0,17 0,0 0,-18 0,-26 0,17 0,9 0,18 0,1 0,-19 0,0 0,9 0,0 0,10 0,8 0,0 0,-9 0,0 0,-17 0,-1 0,9 9,9-9,0 0,1 0,-19 0,0 0,0 0,10 0,8 0,-9 0,-9 0,0 0,1 0,-1 0,18 0,0 0,1 0,-1 0,0 0,-18 0,0 0,28 0,-1 0,9 0,-18 0,0 0,-18 0,10 0,-1 0,18 0,0 0,0 0,-8 0,-10 0,-9 0,0 9,18-9,10 0,-1 0,-18 0,0 9,-9-9,1 0,17 0,0 0,9 0,-9 0,1 0,-19 9,0-9,0 0,19 0,8 0,-9 0,0 0,-18 9,10-9,-1 0,9 0,9 0,-9 0,0 0,1 0,-10 0,-9-9,18 9,0 0,10 0,-10 0,-18 0,0 0,-8 0,8 0,18 0,0 0,0 0,-17 0,8 0,-9 0,18 0,9 0,10 0,-10 0,-54 9,27 0,18-9,1 0,17 0,9 0,0 0,0 0,0 0,-9 0,0 0,1 0,-37 0,18 9,0-9,18 0,9 0,0 0,1 0,8 0,0 0,0 0,0 0,-9 0,0 0,0 0,0 0,9 0,0 0,0 0,-9 0,27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03:59.59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2709 11681,'0'0,"0"0,0 0,-9 0,0 9,-9 0,0 9,-9 0,9-9,-9 9,0-9,-9 0,0 9,-17 0,-1 0,9 0,0 0,0 0,45-18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04:06.59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12646 7523,'0'0,"0"0,0 0,0 0,0 0,0 0,0 0,0 0,0 0,0 0,9 0,0 0,0 0,0 0,9 0,9 0,0 9,0-9,0 0,17 0,1 0,-9 9,0-9,-9 0,0 0,0 0,9 0,9 0,-1 0,1 0,0 0,0 0,0 0,-9 0,-9 0,-1 0,1 0,0 0,0 0,9 0,-9 0,9 0,0 0,0 0,-1 0,-8 0,0 0,0 0,0 0,0 0,-9 0,9 0,-9 0,9 0,0 0,-1 9,1-9,9 0,0 0,0 0,0 0,-9 0,0 0,0 0,0 0,-1 0,1 0,0 0,18 0,9 0,0 0,0 0,-10 0,1 0,-9 0,0 0,0-9,9 9,0-9,8 9,1 0,-9 0,0 0,-9 0,-9-9,0 9,-1 0,10 0,9 0,0 0,0 0,0 0,0 0,-1 0,-8 0,0 0,0 0,0 0,9 0,0 0,-1 0,10 0,0 0,-9 0,-9 0,0 0,-9 0,-1 0,10 0,9 9,0-9,0 0,9 0,-9 0,-1 0,-8 0,0 0,0-9,9 9,0 0,0 0,8 0,-8 0,0 0,-9 0,0 0,-9 0,0 0,-1 0,19 0,0 0,9 0,0 0,9 0,-19 0,1 0,0 0,9 0,9 0,0 0,8 0,-8 0,-18 0,-9 0,0 0,-9 0,8 0,10 0,9 0,0 0,0 0,-9 0,-1 0,-8 0,0 0,0 0,9 0,0 0,9 0,8 9,-8-9,-9 0,-9 0,0 0,0 0,17 0,19 0,-18 0,-9 0,0 0,-18 0,-10-9,-17 9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04:08.03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7749 8307,'0'0,"0"0,0 0,9 0,0 0,9 0,0 9,9-9,0 0,0 0,0 9,0-9,-1 0,10 0,9 0,0 0,0 0,0 0,0 0,-10 0,-8 0,9 0,-9 0,9 0,9 0,0 0,8 0,-8 0,9 0,-9 9,-9-9,-9 0,0 0,0 9,-1-9,1 0,9 0,0 0,0 0,0 0,9 0,-9-9,-1 9,-8 0,0 0,-9 0,0 0,0 0,0 0,9-9,0 9,9-9,9 0,-10 0,-8 9,9 0,-9 0,0 0,0 0,0 0,0 0,0 0,0 0,-1 0,1 0,0 0,0 0,9 0,9 0,0 0,-9 0,-9 0,-1 0,1 0,0 0,0 0,0 0,-27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18:33.54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4502 9570,'0'0,"0"0,0 0,0 0,9 0,0 0,0 9,0 0,0 0,9 0,9 0,0 9,9 0,18-9,0 0,-10-9,1 0,0 0,0 0,-45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18:44.68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9893 1443,'0'0,"0"0,0 0,0 0,0 0,0 0,0 0,0 0,0 0,0 0,0 0,9 0,0 0,9 9,9-9,-1 0,-8 0,0 0,0 0,0 0,0 0,0 0,9 9,0-9,9 9,0 0,-1-9,1 9,0-9,0 0,0 0,-9 0,0 0,0 0,-9 0,9 0,-1 0,1 0,-9 0,9 0,0 0,0 0,0 0,0 0,0 0,0 0,0 0,-1 0,1 0,-9 0,0 0,0 0,9 0,0 0,9 0,9 0,0 0,-1 0,1 0,-9 0,0 0,-9 0,0 0,9 0,9-9,-1 9,1 0,0 0,0 0,0 0,-9 0,0 0,-10 0,1 0,9 0,54-9,-18 0,-28 9,1-9,0 9,-18 0,0-9,0 9,0 0,0 0,0 0,8 0,1 0,45-9,-18 9,-18 0,0 0,-10 0,1 0,-9 0,18 0,0 0,9 0,0 0,-10 0,1 0,0-9,0 9,0-9,0 9,17 0,1 0,-9 0,0 0,-9-9,-1 9,1 0,9 0,9 0,9 0,-10 0,-8 0,-9 0,0 0,0 0,9 0,17-9,-8 9,-9 0,0 0,-9 0,-9 0,-1 0,10 0,0-9,9 9,0-9,-9 9,-1 0,-8 0,-9 0,9 0,0 0,-9 0,18 0,0 0,-1 0,10 0,-9 0,0 0,-9 0,0 0,-1 0,1 0,9 0,9 0,0 0,0 0,-10 0,1 0,0 0,-9 0,9 0,0 0,0 0,8 0,1 0,-9 0,9 0,-9 0,-9 9,-1 0,1-9,9 0,0 9,9-9,0 0,-9 0,-1 9,-8-9,9 0,-9 0,9 9,0-9,-1 0,10 9,0-9,-9 0,-9 0,0 0,0 0,-1 0,10 0,9 0,0 0,-9 0,0 0,-1 0,1 0,-9 0,0 0,9 0,0 0,0 0,-1 0,10 0,-9 0,0 0,-18 0,0 0,9 0,8 0,-8 0,9 0,0 0,0 0,0 0,0 0,-10 0,1 0,0 0,-9 0,0-9,9 9,9-9,-45 9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18:46.11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7615 2228,'0'0,"0"0,0 0,9 0,9 9,8 0,10 0,9 0,9 0,-9 0,0-9,0 0,8 9,19 0,0-9,0 9,-28-9,1 0,0 0,0 0,9 0,0 0,8-9,-8 0,0 0,-9 9,-9 0,9 0,-10-9,10 9,9 0,0-9,0 9,-9 0,-1 0,-8-9,-9 9,9-9,0 9,9 0,0 0,-1 0,1 0,-9 0,0 0,0-9,-9 9,0 0,0 0,9 0,-1 0,1 0,9 0,0 0,-9 0,0 0,0 0,-1-9,-8 9,0 0,-9 0,0 0,0 0,0 0,0 0,0 0,0 0,0 0,-9 0,9 0,9 0,-9 0,-18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18:48.61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18521 830,'0'0,"0"0,0 9,0 0,0 9,9 0,0 18,9 0,0 0,-9 0,0 9,0-9,0 10,-1-1,1 9,0-9,0 9,-9-9,0 0,0-9,0-36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18:54.624"/>
    </inkml:context>
    <inkml:brush xml:id="br0">
      <inkml:brushProperty name="width" value="0.08819" units="cm"/>
      <inkml:brushProperty name="height" value="0.35278" units="cm"/>
      <inkml:brushProperty name="color" value="#FFB010"/>
      <inkml:brushProperty name="tip" value="rectangle"/>
      <inkml:brushProperty name="rasterOp" value="maskPen"/>
    </inkml:brush>
  </inkml:definitions>
  <inkml:trace contextRef="#ctx0" brushRef="#br0">4592 10418,'0'0,"0"0,0 0,0 0,0 0,0 0,0 0,0 0,0 0,0 0,0 0,0 0,0 0,0 0,0 0,0 9,9 0,9 0,9 9,0 0,9 9,9 9,-1-9,-17-9,0 0,-27-18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19:03.041"/>
    </inkml:context>
    <inkml:brush xml:id="br0">
      <inkml:brushProperty name="width" value="0.08819" units="cm"/>
      <inkml:brushProperty name="height" value="0.35278" units="cm"/>
      <inkml:brushProperty name="color" value="#FFB010"/>
      <inkml:brushProperty name="tip" value="rectangle"/>
      <inkml:brushProperty name="rasterOp" value="maskPen"/>
    </inkml:brush>
  </inkml:definitions>
  <inkml:trace contextRef="#ctx0" brushRef="#br0">9947 3067,'0'0,"9"0,8 0,10 0,0 0,-9 9,9-9,0 9,9 0,9-9,0 9,-1 0,10-9,-9 0,0 0,-18 0,0 0,18 0,-10 0,10 0,0 0,0 0,0 0,0 0,-9 0,-1 0,-8 0,0 0,9 0,0 0,9 0,0 9,0-9,-1 0,-8 0,0 0,0 0,-9 0,0 0,0 0,9 9,8-9,1 0,0 0,0 0,0-9,0 9,-9 0,-10-9,1 0,9 9,63-9,-36 9,-10 0,-8 0,0 0,-9 0,-9 0,0 0,0 0,9 0,8 9,55-9,-27 0,-9 0,-18 9,-10-9,10 0,0 0,9 0,18 0,-19 0,1 0,-9-9,0 9,0 0,0-9,8 9,1 0,18-9,-18 9,-9 0,0 0,-10 0,10 0,0 0,0 0,0 0,9 0,-10-9,1 9,-9 0,0 0,0 0,0 0,9-9,-1 9,10 0,0 0,0-9,0 9,-9 0,-1 0,1 0,0 0,9 0,9 0,-9 0,-10 0,1-9,0 9,0 0,9 0,9-9,8 9,-17 0,0 0,-9 0,9 0,-10 0,10 0,9 0,-9 0,9 0,-19 0,1 0,0 0,0 0,0 0,0 0,-1 0,1 0,0 0,0 0,0 0,0 0,-9 0,-1 0,1 0,0 0,9 0,0 0,0 0,-9 0,8 0,-17 0,9 0,-9 0,0 0,0 0,0 0,0 0,0 0,0 0,0 0,-1 0,1 0,0 0,0 0,0 0,0 0,-9 0,0 0,0 0,0 0,0 0,-9 0,9 0,-1 0,1 0,0 0,0 0,-9 0,9 0,0 0,0 0,0-9,0 0,-18 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5-09-07T09:13:23.869"/>
    </inkml:context>
    <inkml:brush xml:id="br0">
      <inkml:brushProperty name="width" value="0.08819" units="cm"/>
      <inkml:brushProperty name="height" value="0.35278" units="cm"/>
      <inkml:brushProperty name="color" value="#D5B7FF"/>
      <inkml:brushProperty name="tip" value="rectangle"/>
      <inkml:brushProperty name="rasterOp" value="maskPen"/>
    </inkml:brush>
  </inkml:definitions>
  <inkml:trace contextRef="#ctx0" brushRef="#br0">10556 10391 0,'0'0'0,"0"0"0,0 0 16,0 0-16,0 0 16,0 0-1,-26 0-15,26 0 16,0 0-16,-36 0 15,36 0 1,-36 0-16,36 0 16,-36 9-1,9 0-15,0-9 16,0 9-16,0-9 16,0 0-1,0 9-15,-8-9 16,-1 0-1,0 0-15,-9 9 16,0-9 0,0 0-16,0 9 15,10-9-15,-10 9 16,9-9 0,0 0-16,0 0 15,0 0 1,0 0-16,0 0 15,1 0-15,-1 0 16,0 0 0,0 0-16,0 0 15,0 0 1,0 0-16,0 9 16,-8 0-16,-1-9 15,9 0 1,-9 0-16,0 0 15,9 0 1,-9 0-16,10 0 16,-10 0-16,0 0 15,9 0 1,-9 0-16,0 0 16,1 0-1,8-9-15,0 9 16,0 0-16,0 9 15,0-9 1,-9 0-16,0 0 16,1 0-1,-10 0-15,0 0 16,0 0-16,0 0 16,1 0-1,-1 9-15,0-9 16,-9 0-1,0 9-15,10-9 16,-1 0-16,0 0 16,0 0-1,0 0-15,0 0 16,-8 0 0,-1 0-16,0 0 15,0 0-15,1 0 16,-1 0-1,9-9-15,-9 9 16,0 0 0,10 0-16,-1 0 15,0 0-15,0 0 16,0 0 0,1 0-16,8 0 15,0 0 1,0-9-16,0 0 15,0 9 1,0-9-16,1 0 16,-1 9-16,0 0 15,0 0 1,0 0-16,0 0 16,1 0-1,-1 0-15,9 0 16,0-9-16,0 9 15,0-9 1,0 9-16,0-9 16,1 9-1,-10 0-15,0 0 16,0 0-16,0 0 16,9 0-1,-9 0-15,10 0 16,-1 0-1,-9 0-15,0 0 16,9 0-16,-9-9 16,9 9-1,1 0-15,-10 0 16,9 0 0,0 0-16,0 0 15,-9 0-15,0 0 16,1 0-1,-1 0-15,0 0 16,0 0 0,0 0-16,-9 0 15,1 0-15,-1 0 16,0 0 0,0 0-16,0 0 15,0 0 1,10 0-16,-1 0 15,0 0-15,-9 0 16,0 0 0,0 0-16,1 0 15,-1 0 1,0 0-16,0 0 16,0 0-1,1 0-15,-10 0 16,9 0-16,0 0 15,0 0 1,10 0-16,-1 0 16,9 0-1,0 0-15,0 0 16,-9 0-16,0 0 16,1 0-1,-10 0-15,9 0 16,0 0-1,0 0-15,9 0 16,0 0 0,1 0-16,-1 0 15,0 0-15,0 0 16,0 0 0,0 0-16,0 0 15,0 0-15,1 0 16,8 0-1,0 0-15,0 0 16,0 0 0,0 0-16,27 0 15,-45 0-15,45 0 16,-36 0 0,36 0-16,-45 0 15,45 0 1,-44 0-16,44 0 15,-36 0 1,36 0-16,-36 0 16,36 0-16,-36 0 15,36 0 1,-27 0-16,27 0 16,0 0-16,-27 0 15,27 0 1,0 0-16,-27 0 15,27 0 1,0 0-16,0 0 16,-27 0-16,27 0 15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19:20.263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13400 4726,'0'0,"0"0,9 0,0 0,-1 0,1 0,0 0,0 0,0 0,9 0,-9 0,9 0,0 0,0 0,0 0,9 0,0 0,0 0,0 0,0 0,-1 0,1 0,0 0,0 0,-9 0,0 0,0 0,0 0,0 0,9 0,0 0,-9 0,9 0,-1 0,1 0,0 0,0 0,0 9,0 0,0-9,0 0,0 0,-9 0,0 0,0 0,-1 0,-8 0,9 0,-9 0,0 0,0 0,0 0,9 0,0 0,0 0,0 0,0 0,0 0,0 0,0 0,-9 0,9 0,0 0,0 0,-1 0,-8 0,0 0,0 0,0 0,0 0,0 0,-9 0,0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19:43.705"/>
    </inkml:context>
    <inkml:brush xml:id="br0">
      <inkml:brushProperty name="width" value="0.08819" units="cm"/>
      <inkml:brushProperty name="height" value="0.35278" units="cm"/>
      <inkml:brushProperty name="color" value="#954AFF"/>
      <inkml:brushProperty name="tip" value="rectangle"/>
      <inkml:brushProperty name="rasterOp" value="maskPen"/>
    </inkml:brush>
  </inkml:definitions>
  <inkml:trace contextRef="#ctx0" brushRef="#br0">16449 3924,'0'0,"0"0,0 0,0 0,0 0,0 0,0 0,0 0,9 0,0 0,0 0,0 0,9 0,0 0,0 0,9 9,-9-9,-1 0,19 0,-9 0,0 0,0 0,0 0,0 0,0 0,0 0,0 0,0 0,-1 0,1 0,0 0,0 0,0 9,18-9,0 9,-9-9,-1 0,1 0,0 0,0 0,0 0,0 0,0 0,0 0,0 0,-1-9,-8 0,0 0,0 9,0 0,0 0,-9 0,0 0,0 0,0-9,-9 9,-9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19:48.432"/>
    </inkml:context>
    <inkml:brush xml:id="br0">
      <inkml:brushProperty name="width" value="0.08819" units="cm"/>
      <inkml:brushProperty name="height" value="0.35278" units="cm"/>
      <inkml:brushProperty name="color" value="#954AFF"/>
      <inkml:brushProperty name="tip" value="rectangle"/>
      <inkml:brushProperty name="rasterOp" value="maskPen"/>
    </inkml:brush>
  </inkml:definitions>
  <inkml:trace contextRef="#ctx0" brushRef="#br0">12539 4844,'0'0,"0"0,0 0,0 0,0 0,0 0,-9 0,-9 0,0 0,-9 0,0 0,0 0,0 0,0 0,-9 0,0 0,-53 0,17 0,18 0,9 0,9 0,1 0,-1 0,-9 0,-9 0,0 0,0 0,10 9,-1-9,0 0,9 0,-9 0,0 0,0 0,-8 0,8 0,0-9,9 9,0 0,0-9,9 9,1 0,-1 0,0 0,-9 0,9 0,-9 0,-9 0,9 0,-9 0,10 0,-1 0,0 0,9 0,-18 0,0 9,-9-9,1 0,-1 0,0 0,0 0,18 0,9 0,1 0,-19 0,-9 9,0-9,-9 9,9-9,1 9,8-9,9 0,-9 0,0 9,-9-9,1 0,-19 0,18 0,9 0,9 0,0 0,1 0,-19 0,0 0,0 0,0 0,0 0,10 0,8 0,-9 9,-9-9,0 9,-8-9,-1 9,9-9,9 0,9 0,9-9,0 9,0-9,-8 0,-1 0,-9 0,-9 9,0-9,9 9,1 0,8 0,9 0,-9-9,-9 9,9 0,-9 0,-8 0,8 0,0 0,0 0,9 0,9 0,0 0,9 0,9 0,0 0,9 0,0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19:55.09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4996 11374,'0'0,"0"0,0 0,-9 9,0 0,-18 0,0 0,-9 9,-18 0,9 0,1 0,-1 0,0 9,0-9,0 10,0-1,-8 0,8-9,18-18,27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19:57.903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4960 12303,'0'0,"0"0,0 0,0 0,0 9,-9 0,0 0,0 9,-9 0,-18 9,-9 0,-9 9,10-8,-1-1,0 0,-9 9,9-9,9-9,-8 0,44-18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0:13.841"/>
    </inkml:context>
    <inkml:brush xml:id="br0">
      <inkml:brushProperty name="width" value="0.08819" units="cm"/>
      <inkml:brushProperty name="height" value="0.35278" units="cm"/>
      <inkml:brushProperty name="color" value="#FFA6A3"/>
      <inkml:brushProperty name="tip" value="rectangle"/>
      <inkml:brushProperty name="rasterOp" value="maskPen"/>
    </inkml:brush>
  </inkml:definitions>
  <inkml:trace contextRef="#ctx0" brushRef="#br0">4529 13313,'0'0,"0"0,0 0,9 0,0 9,-9-9,9 0,0 9,0 0,9 0,0 0,9 0,9 10,0-1,18 0,-10 0,-8-9,0 0,-9 0,0 0,0 0,0 0,9 0,-1-9,-35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0:17.201"/>
    </inkml:context>
    <inkml:brush xml:id="br0">
      <inkml:brushProperty name="width" value="0.08819" units="cm"/>
      <inkml:brushProperty name="height" value="0.35278" units="cm"/>
      <inkml:brushProperty name="color" value="#FFA6A3"/>
      <inkml:brushProperty name="tip" value="rectangle"/>
      <inkml:brushProperty name="rasterOp" value="maskPen"/>
    </inkml:brush>
  </inkml:definitions>
  <inkml:trace contextRef="#ctx0" brushRef="#br0">16772 4790,'0'0,"0"0,9 0,0 0,0 0,0 9,0-9,0 0,9 0,0 0,0 0,-1 0,-8 0,9 0,-9 0,9 0,9 0,0 0,0 0,9 0,0 0,0 0,-1 0,1 0,-9 0,0 0,0-9,9 9,-9 0,9-9,0 9,8 0,1 0,0 0,-9 0,-9 0,0 0,0 0,-9 0,0 0,-9 0,0 0,0 0,0 0,8 0,-8 0,9 0,0-9,0-1,0 10,0 0,0 0,0 0,0 0,0 0,0-9,-18 9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0:20.093"/>
    </inkml:context>
    <inkml:brush xml:id="br0">
      <inkml:brushProperty name="width" value="0.08819" units="cm"/>
      <inkml:brushProperty name="height" value="0.35278" units="cm"/>
      <inkml:brushProperty name="color" value="#FFA6A3"/>
      <inkml:brushProperty name="tip" value="rectangle"/>
      <inkml:brushProperty name="rasterOp" value="maskPen"/>
    </inkml:brush>
  </inkml:definitions>
  <inkml:trace contextRef="#ctx0" brushRef="#br0">7803 5764,'0'0,"0"0,0 0,9 0,0 0,0 9,0-9,9 0,0 9,0-9,9 0,-1 0,1 0,9 0,9-9,0 9,9 0,-9-9,-1 0,-8 9,-9-9,0 9,18 0,0 0,0 0,8 0,1 0,-9 0,0 0,-9 0,-9 0,0 9,0-9,8 0,1 0,9 0,0 0,0 0,0 0,0 0,-10 0,-8 0,0 0,0 0,9 0,9 0,0 0,0 0,8-9,1 0,-9 9,0-9,-9 9,0-9,8 9,1 0,0 0,9 0,0-9,-9 9,-1 0,-8 0,9-9,0 9,0 0,9 0,17 0,-17 0,-9 0,0 0,0 0,0 0,-1 0,10 0,9 0,0 0,-9 0,-9 0,-1 0,10 0,9 0,9-9,-1 0,-17 9,0 0,-9 0,0 0,0 0,-1 0,10-9,-9 9,0 0,0 0,0-10,-9 10,-1 0,-8 0,9 0,54 0,-27 0,-10 0,-8 0,-9 0,-9 0,0 0,9 0,-9-9,0 9,0 0,0 0,8 0,64-9,-36 9,-9 0,-18 0,8 0,-8 0,0 0,9 0,9 0,0 0,-1 0,-8 0,0 0,0 0,0 0,0 0,8 0,1 0,9 0,-9 0,-9 0,0 0,-10 0,1 0,9 0,0 0,0 0,9 0,-10 0,1 9,0-9,0 0,-9 9,0-9,0 0,8 0,10 0,0 0,0 0,-9 0,0 0,-9 0,8-9,-8 9,9 0,0 0,9 0,0 0,-10 0,-8 0,9 0,0 0,-9 0,9 0,0 0,8 0,1 0,0 0,-9 0,0-9,-1 9,10 0,0 0,18-9,-9 9,-10 0,1 0,0 0,-9 0,9 0,17 0,1 0,0 0,0 9,0 0,-1 0,1-9,0 0,0 0,-1 0,-26 0,9 0,0 0,17 10,1-10,-18 0,0 0,-9 0,9 0,-1 0,10 0,0 0,0 0,-18-10,-1 1,1 9,0 0,-9 0,0 0,9-9,0 9,-1 0,1 0,0 0,0 0,-9 0,0-9,8 9,-8 0,0 0,0 0,9 0,-18 0,9 0,-36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0:21.218"/>
    </inkml:context>
    <inkml:brush xml:id="br0">
      <inkml:brushProperty name="width" value="0.08819" units="cm"/>
      <inkml:brushProperty name="height" value="0.35278" units="cm"/>
      <inkml:brushProperty name="color" value="#FFA6A3"/>
      <inkml:brushProperty name="tip" value="rectangle"/>
      <inkml:brushProperty name="rasterOp" value="maskPen"/>
    </inkml:brush>
  </inkml:definitions>
  <inkml:trace contextRef="#ctx0" brushRef="#br0">10126 6476,'0'0,"0"0,0 0,0 0,0 0,0 0,-9 0,-18 0,-9 0,-9 9,-8-9,-1 0,9 9,-9-9,-18 9,-17 0,-1 0,18 0,18-9,1 0,-10 9,-9-9,0 0,18 0,1 0,8 0,0 0,0-9,-9 0,0 0,1 0,-1 0,9 0,0 0,9 0,-9 0,10 9,-10 0,0-9,0 0,0 9,0-9,9 9,-8 0,8 0,0 0,0 0,0 9,0-9,-9 0,1 0,8 9,0-9,9 0,0 0,9 0,0 0,0 0,9 0,9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2:20.022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2682 9426,'0'0,"9"0,0 9,0 0,0 0,-9 0,9 0,0 0,-1 0,1 0,0 0,0 0,0 0,9 0,-9 0,0 0,9 0,0 0,0 9,9 9,0-9,0 0,9 9,0 0,8 0,-8 1,-9-10,-27-18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5-09-07T09:13:34.391"/>
    </inkml:context>
    <inkml:brush xml:id="br0">
      <inkml:brushProperty name="width" value="0.08819" units="cm"/>
      <inkml:brushProperty name="height" value="0.35278" units="cm"/>
      <inkml:brushProperty name="color" value="#D5B7FF"/>
      <inkml:brushProperty name="tip" value="rectangle"/>
      <inkml:brushProperty name="rasterOp" value="maskPen"/>
    </inkml:brush>
  </inkml:definitions>
  <inkml:trace contextRef="#ctx0" brushRef="#br0">11794 11230 0,'0'0'0,"0"0"0,0 0 16,0 0 0,0 0-16,0 0 15,0 0 1,0 0-16,0 0 16,0 0-16,-27 0 15,27 0 1,0 0-16,-36 9 15,36-9 1,-27 9-16,27-9 16,-35 0-16,35 0 15,-27 9 1,27-9-16,-36 9 16,36-9-1,-36 0-15,36 0 16,-45 18-1,18-9-15,0-9 16,0 0-16,0 0 16,1 0-1,-1 9-15,0-9 16,0 0 0,0 0-16,-9 0 15,9 0-15,0 0 16,0 0-1,0 0-15,1 0 16,-10 0 0,0 0-16,0 0 15,0 0-15,0 0 16,9 0 0,-9 9-16,0-9 15,10 0 1,-1 0-16,0 0 15,0 0-15,0 0 16,0 0 0,0 0-16,0 0 15,0 0 1,0 0-16,0 0 16,1 9-16,26-9 15,-45 0 1,18 0-16,0 0 15,0 0 1,0 0-16,0 0 16,0 0-1,-9 0-15,1 9 16,-10-9-16,-9 0 16,0 0-1,-9 0-15,1 9 16,-1-9-16,0 0 15,0 0 1,-9 0-16,10 0 16,-1 0-1,9 0-15,0 0 16,-9 0-16,1 0 16,8 0-1,0 0-15,0 0 16,9 9-1,1-9-15,-1 0 16,0 0 0,0 0-16,9 0 15,0 0-15,0 0 16,0 0 0,10 0-16,-1 0 15,0 0 1,0 9-16,0-9 15,27 0-15,-36 0 16,36 0 0,-36 0-16,36 0 15,-36 0 1,9 0-16,1 0 16,-1 0-16,0 0 15,0 0 1,0 0-16,0 0 15,0 0 1,-9 0-16,9 0 16,0 0-16,0 0 15,1 0 1,-1 0-16,0 0 16,0 0-1,0 0-15,0 0 16,0 0-16,0 0 15,0 0 1,0 0-16,1 0 16,-1 0-1,0 0-15,0 0 16,0 0 0,0 0-16,0 0 15,27 0-15,-45 0 16,45 0-1,-45 0-15,45 0 16,-36 0-16,36 0 16,-44 0-1,17 0-15,0 0 16,0 0 0,0 0-16,0 0 15,-9 0 1,0 0-16,9 0 15,-8 0-15,-1 0 16,0 0 0,0 0-16,0 0 15,0 0 1,0 0-16,0 0 16,1 0-16,-1 0 15,0 0 1,0 0-16,0 0 15,0 0 1,0 0-16,0 0 16,1-9-16,-1 9 15,0 0 1,0 0-16,0 0 16,0 0-1,0 0-15,0 0 16,1 0-1,-10 0-15,9 0 16,-9 0-16,0 0 16,0 0-1,0 0-15,10-9 16,-1 9-16,0 0 16,0 0-1,9 0-15,-9 0 16,0 0-1,0 0-15,1 0 16,-10 0-16,0 0 16,0 0-1,0 0-15,9 0 16,0 0 0,1 0-16,-1 0 15,0 0 1,0 0-16,0 0 15,0 0-15,0 0 16,0 0 0,1 0-16,-1 0 15,0 0-15,0 0 16,9 0 0,-9 0-16,9 0 15,-9 0 1,0 0-16,1 0 15,-1 0-15,-9 0 16,0 0 0,-9-9-16,-9 0 15,1 9 1,-1-9-16,0 9 16,0 0-1,9 0-15,-8 0 16,-1 0-16,-9 0 15,-18 0 1,1 9-16,-1 0 16,0-9-1,1 0-15,-1 9 16,9 0-16,10-9 16,8 9-1,-9-9-15,0 9 16,1-9-1,-1 0-15,0 0 16,0 0-16,1 0 16,-1 0-1,9 0-15,0 0 16,9 0 0,10 0-16,8 0 15,0 0 1,0-9-16,0 0 15,-9 9-15,0 0 16,9 0 0,-8 0-16,8 0 15,0 0 1,0 0-16,0 0 16,0 0-16,0 0 15,1 0 1,-1-9-16,0 9 15,-9 0-15,0 0 16,9 0 0,0 0-16,0 0 15,1 0 1,-1 0-16,9 0 16,0 0-1,0 0-15,0 0 16,0 0-16,0 0 15,27 0 1,-36 0-16,36 0 16,-27 0-16,27 0 15,0 0 1,0 0-16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2:25.154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13131 1254,'0'0,"0"0,0 0,0 0,0 0,0 0,-9 9,0-9,-18 0,0 0,-9 0,-9 9,0-9,0 9,9-9,10 9,-10-9,-9 0,-9 0,-36-9,19 9,17 0,9 0,0 0,-9 0,-17 0,-10 0,9 9,18-9,9 0,1 9,-1-9,-9 9,-9 0,0-9,1 0,8 0,9 0,-9 0,-9 9,1-9,-10 0,0-9,9 9,18 0,1 0,-10 0,-18 9,0-9,0 0,19 0,-1 0,0 0,0 9,-18 0,1-9,-10 9,27-9,0 0,-17 9,-19 0,0-9,10 0,8 0,18 9,-18 0,0-9,1 0,-1 0,18 0,9 0,0 0,-8 0,-19 0,0 0,0 0,19 0,-1 0,0 0,-9 0,0 0,-8-9,-1 0,18 9,0 0,0 0,-26 0,-10 0,9 0,10 0,17 0,-9 9,-9 0,0 0,10 9,62-18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2:46.473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19463 487,'0'0,"0"0,0 0,0 0,0 0,0 0,0 0,0 0,0 0,0 0,0 0,0 0,-9 0,-9 18,-9-18,0 0,0 0,-9 0,0 0,9 0,-9 0,10 0,-1 0,-9 0,0 0,-18 0,0 0,0 0,1 0,17 0,0-18,9 18,0 0,0 0,-9 0,0-18,-17 18,-10 0,18 0,-9-18,9 18,9 0,9 0,1 0,-10 0,0 0,-18 0,9 0,-9 0,10 0,-10 0,18 0,0 0,0 0,9 0,-9 0,-18 0,10 0,-1 0,9 0,-18 0,18 0,0 0,0 0,1 0,-19 0,-9 0,0 0,9 0,1 0,17 0,0-18,0 9,9 0,0 9,-9 0,-18 0,1 9,-1-18,0 9,0-9,9 0,1 18,-1 0,-18 0,9-9,-9 0,18 0,10 0,-1-9,-9 9,9 9,-18 0,-18 9,1-18,8 0,9 0,9 0,9 0,0 0,1 18,-19-18,0 18,-18-18,18 0,1 0,17 0,0 0,0 0,-9 18,-18-18,10 0,-1 0,0 0,0 0,18 0,0 0,9 0,-8 0,-19 9,0-9,9 0,-9 0,18 0,1-9,8 9,0 0,9 0,0 0,-9 0,0 0,-9 0,0 0,-18 0,19 0,-1 0,0 0,0-18,9 18,0 0,9 0,-9 0,9-18,0 18,0 0,1 0,-10 0,9 0,18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2:51.912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2816 10652,'0'0,"0"0,0 0,0 0,0 0,0 0,0 0,0 0,0 10,9-1,0 0,0 9,0 0,9 0,0 0,9 0,0 0,9 0,9 0,-1 0,-8 0,0 0,0-9,0 0,0 0,18 0,-10-9,-44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3:05.146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17095 3707,'0'0,"0"0,0 0,0 0,0 0,9 0,0 0,9 0,9 0,-1 0,1 0,0 0,0 0,0 0,0 0,9 0,9 0,0 0,-1 0,10 0,-9 0,0 0,-18 0,0 9,0 0,0-9,17 9,10 0,0-9,0 0,0 0,-10 0,-17 0,0 0,0 0,0 0,-9 0,0 0,9 0,-9 0,9 0,0 0,9 0,-1 9,10-9,-9 0,-9 0,0 0,-9 0,-18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3:07.537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14341 4591,'0'0,"0"0,0 0,0 0,-9 0,-9 9,-8 0,-1-9,0 9,-9-9,0 0,0 0,9 0,-9 0,-18 9,1-9,-1 9,-9-9,9 0,9 0,1 0,-1 0,0 0,-27 9,9-9,10 0,-1 0,9 0,9 0,0-9,0 9,-9 0,-8 0,-10 0,9 0,0 0,9 0,9-9,10 9,-1 0,-9 0,-9 0,-45 0,36 0,1 0,8 0,9 0,9 0,-9 9,0 0,-9-9,1 0,-46 9,18-9,18 0,9 0,10 0,-1 0,-9 0,-9 0,0 0,9 0,-8-9,-1 0,9 9,9-9,-18 9,-18 0,1 0,-1 9,18-9,0 0,18 0,1 0,-1 0,-18 0,0 0,0 0,-9 0,10 0,8 0,9 0,-9 0,-9 0,0-9,-8 9,-10-9,18 0,0 9,18 0,1 0,-19-9,0 9,-9 0,0 0,10-9,-1 9,9 0,-9 0,-9 0,-8-9,-10 9,9 0,18 0,9 0,1 0,-28 0,0 0,0 0,1 0,17 0,9 0,-18 0,-9 0,1 0,-1-9,9 9,9 0,9 0,-8 0,-10 0,-9 0,9 0,9 0,1 0,8 0,0 9,0 0,0 0,9 0,1 0,8-9,0 0,0 0,0-9,27 9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3:18.871"/>
    </inkml:context>
    <inkml:brush xml:id="br0">
      <inkml:brushProperty name="width" value="0.08819" units="cm"/>
      <inkml:brushProperty name="height" value="0.35278" units="cm"/>
      <inkml:brushProperty name="color" value="#7E01FF"/>
      <inkml:brushProperty name="tip" value="rectangle"/>
      <inkml:brushProperty name="rasterOp" value="maskPen"/>
    </inkml:brush>
  </inkml:definitions>
  <inkml:trace contextRef="#ctx0" brushRef="#br0">2601 11906,'0'0,"0"0,0 0,0 0,0 0,0 0,9 0,9 0,9 0,0 9,9 0,-10 0,10 0,0 0,9 0,0 9,9 0,9 10,-10-10,-8 0,-9 0,9-9,9-9,-54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3:24.940"/>
    </inkml:context>
    <inkml:brush xml:id="br0">
      <inkml:brushProperty name="width" value="0.08819" units="cm"/>
      <inkml:brushProperty name="height" value="0.35278" units="cm"/>
      <inkml:brushProperty name="color" value="#7E01FF"/>
      <inkml:brushProperty name="tip" value="rectangle"/>
      <inkml:brushProperty name="rasterOp" value="maskPen"/>
    </inkml:brush>
  </inkml:definitions>
  <inkml:trace contextRef="#ctx0" brushRef="#br0">18019 2895,'0'0,"0"0,9 0,0 0,-1 0,1 0,0 0,9 0,0 0,0 9,0 0,0 0,0 0,0-9,0 9,9 1,0-1,0 0,0-9,8 0,10 0,0 0,-9 0,-9 0,0 0,0 0,0 0,-9 0,8 0,1 0,0 0,9 0,9 0,0 0,-9 0,0 0,-10 0,1 0,0 0,-9 0,9-9,-27 9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3:26.581"/>
    </inkml:context>
    <inkml:brush xml:id="br0">
      <inkml:brushProperty name="width" value="0.08819" units="cm"/>
      <inkml:brushProperty name="height" value="0.35278" units="cm"/>
      <inkml:brushProperty name="color" value="#7E01FF"/>
      <inkml:brushProperty name="tip" value="rectangle"/>
      <inkml:brushProperty name="rasterOp" value="maskPen"/>
    </inkml:brush>
  </inkml:definitions>
  <inkml:trace contextRef="#ctx0" brushRef="#br0">7749 3788,'0'0,"0"0,0 0,9 0,0 0,9 0,9 9,0 0,0 0,0-9,0 0,-1 9,10-9,9 0,0 0,0 9,9-9,-9 0,-10 0,1 0,-9 0,9 0,9 0,9 0,9 0,-1 0,-17 0,0 0,-9 0,0 0,0 0,-9 0,8 9,1 0,9-9,0 0,0 0,0 0,-1 0,-8 0,-9 0,0 0,0 0,0 0,0 10,0-10,0 0,9 0,-1 0,1 0,0 0,0 0,0 0,-9 0,0 0,0 0,0 0,0 0,-1 0,1 0,0 0,9 0,0 0,-9 0,9 0,-9-10,0 10,-1-9,1 9,0 0,-9 0,9 0,0-9,-27 9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3:50.04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3220 13133,'0'0,"0"0,0 0,0 0,0 0,0 0,-9 9,0 0,0 0,-9 0,0 0,-18 9,0-9,-9 18,1 0,-10 9,0 0,0-9,0 1,10-10,17-9,27-9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3:55.79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13776 6251,'0'0,"0"0,0 0,-9 0,0 9,0 0,-9-9,0 0,1 0,-1 0,9 0,-9 0,0 0,0 0,0 0,-9 0,-18 0,-9 0,-8-9,8 9,0 0,18 0,0 0,-18 0,10 0,-10 0,0 0,-9 0,9 0,9 0,19 0,-10 0,0 0,-9 0,-27 0,18 0,1 0,8 0,9 0,9 0,0 0,0 0,0 0,0 0,-9 0,-35 0,-1 0,18 0,9 0,0 0,19 0,-1 0,-9 0,-18 0,0 0,0 0,0 0,1 0,8 0,9 9,0-9,-18 9,0-9,-17 9,-1-9,9 0,9 0,18 0,1 0,-19 0,-9 0,-9 0,0 0,19 0,8 0,0 0,-18 0,-9 0,1 0,-1 0,9 0,18 0,0 0,1 0,-19 9,-9 0,0 0,10-9,8 0,9 0,-9 0,-9 0,-8 0,-10 0,18 0,18 0,0 0,1 0,-10 9,-9 0,-9 0,0-9,19 0,8 0,-9 0,0 0,-18 0,1 0,-1 0,9 0,9 0,9 0,-26 0,-1 0,0 0,0 0,19 0,8 0,0 0,9 0,-9 0,-9 0,54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5-09-07T09:13:44.869"/>
    </inkml:context>
    <inkml:brush xml:id="br0">
      <inkml:brushProperty name="width" value="0.08819" units="cm"/>
      <inkml:brushProperty name="height" value="0.35278" units="cm"/>
      <inkml:brushProperty name="color" value="#D5B7FF"/>
      <inkml:brushProperty name="tip" value="rectangle"/>
      <inkml:brushProperty name="rasterOp" value="maskPen"/>
    </inkml:brush>
  </inkml:definitions>
  <inkml:trace contextRef="#ctx0" brushRef="#br0">13211 12790 0,'0'0'0,"0"0"0,0 0 16,0 0-16,0 0 16,0 0-1,0 0-15,0 0 16,0 0-16,0 0 16,0 0-1,0 0-15,-27-18 16,27 18-1,0 0-15,0 0 16,-27-9-16,27 9 16,0 0-1,-26-9-15,26 9 16,-36 0 0,36 0-16,-45 0 15,18 0-15,0 0 16,0 0-1,0 0-15,0 0 16,27 0 0,-45 0-16,19 0 15,-1 0-15,-9 0 16,0 0 0,-18 0-16,9 0 15,0 0 1,9 0-16,1 0 15,-1 0-15,0 0 16,0 0 0,0 0-16,-27 0 15,9-9 1,1 0-16,-1 9 16,9 0-16,0 0 15,9 0 1,-9 0-16,1 0 15,8 0 1,-9 0-16,-9 0 16,9 0-1,0 0-15,1 0 16,-1 0-16,0-9 16,0 9-1,0 0-15,0 0 16,9 0-1,1 0-15,-10 0 16,9 0-16,0 0 16,0 0-1,0 0-15,0 0 16,9 0-16,1 0 16,-10 0-1,0 0-15,0 0 16,0 0-1,0 0-15,0 0 16,0 0 0,9 0-16,-8 0 15,-1 0-15,0 0 16,0 0 0,0 0-16,-9 0 15,9 0-15,1 0 16,-1 0-1,0 0-15,0 0 16,0 0 0,0 0-16,0 0 15,9 0 1,0 0-16,1 0 16,-1 0-1,0 0-15,-9 0 16,9 0-16,0 0 15,0 0 1,-9 0-16,9 0 16,0 0-16,1 0 15,-10 0 1,0 0-16,9 0 16,-9 0-1,0 0-15,9 0 16,-9 0-16,0 0 15,1 0 1,-1 0-16,0 0 16,0 0-1,-9 0-15,0 0 16,0 0-16,-8 0 16,-1 0-1,0 0-15,0 0 16,0 0-1,-8 0-15,8 0 16,-9 0-16,0 0 16,9 0-1,1 0-15,-1 0 16,9 0 0,0 0-16,0 0 15,0 0-15,-8 0 16,-1 0-1,0 9-15,0-9 16,9 0 0,-9 0-16,10 0 15,-10 0-15,9 0 16,0 0 0,0 0-16,0 0 15,10 0 1,-1 0-16,0 0 15,0 0 1,0 0-16,0 0 16,0 0-16,9 0 15,-8 0 1,-1 0-16,0 0 16,0 0-1,0 0-15,0 0 16,0 0-16,0 0 15,1 0 1,-1 0-16,0 0 16,0 0-1,0 0-15,0 0 16,0 0-16,-9 0 16,10 0-1,-1 0-15,0 0 16,0 0-1,0 0-15,0 0 16,0 0 0,0 0-16,1 0 15,-10-9-15,0 9 16,0 0 0,0 0-16,0 0 15,0 0-15,1 0 16,-1 0-1,0 0-15,0 0 16,0 0 0,9 0-16,0 0 15,1 0-15,-1 0 16,0 0 0,0 0-16,0 0 15,0 0 1,0 0-16,0 0 15,1 0 1,-1 0-16,0 0 16,0 0-16,0 0 15,0-9 1,0 9-16,0 0 16,1 0-1,-1 0-15,0 0 16,0 0-16,0 0 15,0 0 1,9 0-16,0 0 16,1 0-1,-1 0-15,0 0 16,0 0-16,0 0 16,0 0-1,0 0-15,27 0 16,-36 0-1,36 0-15,-36 0 16,36 0-16,-36 0 16,36 0-1,-35 0-15,35 0 16,-36 0 0,36 0-16,-27 0 15,27 0-15,-27 0 16,27 0-1,0 0-15,-36 0 16,36 0 0,0 0-16,-27 0 15,27 0-15,-27 0 16,27 0 0,0 0-16,-27 0 15,27 0 1,0 0-16,-27 0 15,27 0 1,0 0-16,0 0 16,0 0-16,0 0 15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3:58.27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19427 5385,'0'0,"0"0,0 0,0 0,0 0,0 0,0 0,-9 0,0 0,-9 0,-9 0,0 9,-9-9,9 9,-9-9,0 0,-8 0,-10 0,-18 9,-18-9,19 0,17 0,0 0,-18 0,0 0,1 0,-1 0,18 0,0 0,1 0,-10 0,-9 0,0 0,9 0,19 0,8 0,0 0,-18 0,0 0,0 0,-17 0,17 0,0 0,9 0,0 0,-8 0,-19 0,0 0,0 0,18 0,1 0,17 0,0 0,-18 0,0 0,-8 0,-10 0,18 0,0 0,0 0,1 0,-19-9,0 9,-9 0,10 0,17 0,-9 0,-9 9,-9-9,1 0,17 0,9 0,-18 0,1 0,-1 0,-18 0,27 0,10 0,-19 0,0 9,0-9,-17 0,17 0,18 0,0 0,0 0,-17 0,-1 0,0 0,18 0,1 0,-1 0,-9 9,-9 0,1-9,-1 0,18 0,9 0,-9 0,0 0,-8 0,-1 0,-9 0,18 0,1 0,-1 0,-9 9,-9 0,0-9,1 9,17-9,0 0,0 0,-18 9,1 0,-1-9,9 9,18-9,9 0,1 0,-10 0,-45-9,27 9,9 0,1 0,8 0,18 0,0 0,0 0,-9 0,9 0,-9 0,10 0,-46 0,9 0,9 0,18 0,9 0,0 0,1 0,8 0,0 0,0 0,0 0,-9 0,0 0,-9 0,0 0,0 0,1 0,-1 0,0 0,9 0,0 0,0 0,-9 0,0 0,-9 0,1 0,-1 0,-9-9,9 0,0 9,18 0,0-9,1 9,-1 0,0 0,-9-9,-9 9,0 0,0 0,9 0,-8-9,8 0,9 9,0 0,0 0,9 0,-9 0,9 0,-9 0,0 0,0 0,1 0,8 0,9 0,0 0,0 0,0 0,0 0,9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7:57.537"/>
    </inkml:context>
    <inkml:brush xml:id="br0">
      <inkml:brushProperty name="width" value="0.08819" units="cm"/>
      <inkml:brushProperty name="height" value="0.35278" units="cm"/>
      <inkml:brushProperty name="color" value="#7E01FF"/>
      <inkml:brushProperty name="tip" value="rectangle"/>
      <inkml:brushProperty name="rasterOp" value="maskPen"/>
    </inkml:brush>
  </inkml:definitions>
  <inkml:trace contextRef="#ctx0" brushRef="#br0">4314 8975,'0'0,"0"0,0 0,0 0,0 0,9 9,0 0,9 0,0 9,0-9,9 9,0 0,0-9,-1 0,1 0,9 9,0-9,9 9,18 9,8-9,-17 0,-9-9,18 9,9 0,-72-18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8:04.940"/>
    </inkml:context>
    <inkml:brush xml:id="br0">
      <inkml:brushProperty name="width" value="0.08819" units="cm"/>
      <inkml:brushProperty name="height" value="0.35278" units="cm"/>
      <inkml:brushProperty name="color" value="#7E01FF"/>
      <inkml:brushProperty name="tip" value="rectangle"/>
      <inkml:brushProperty name="rasterOp" value="maskPen"/>
    </inkml:brush>
  </inkml:definitions>
  <inkml:trace contextRef="#ctx0" brushRef="#br0">14305 1930,'0'0,"0"0,0 0,0 0,0 0,0 0,0 0,0 0,0 0,0 0,0 0,0 0,9 0,0 0,-9 0,9 0,0 0,0 0,0 0,0 0,0 0,0 0,0 0,0 0,18 9,0-9,0 0,0 0,9 0,-1 0,1 9,-9-9,0 0,0 0,0 0,9 0,9 0,0 0,-10 0,10 0,0 0,0 0,-9 0,0 0,-9-9,0 9,-1 0,1 0,18 0,9 0,0 0,0 0,-1 0,-8 0,-9 0,-9 0,9 0,0 0,0 0,9 0,-1 0,1 0,9 0,-9 0,-9 0,0 0,-9 0,8 0,10 0,0 0,0 0,9-9,-9 9,-1 0,1 0,-18-9,9 9,0 0,0 0,0 0,9 0,-10 0,10 0,0 0,-9 0,0 0,-9 0,0 0,0 0,17 0,1 0,0 0,0 0,9 0,-9 0,-1 0,-8 0,0 0,-9 0,0 0,9 0,-9 0,-27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8:07.441"/>
    </inkml:context>
    <inkml:brush xml:id="br0">
      <inkml:brushProperty name="width" value="0.08819" units="cm"/>
      <inkml:brushProperty name="height" value="0.35278" units="cm"/>
      <inkml:brushProperty name="color" value="#7E01FF"/>
      <inkml:brushProperty name="tip" value="rectangle"/>
      <inkml:brushProperty name="rasterOp" value="maskPen"/>
    </inkml:brush>
  </inkml:definitions>
  <inkml:trace contextRef="#ctx0" brushRef="#br0">14879 2553,'0'0,"0"0,0 0,0 0,-9 0,1 0,-1 0,0 0,-18 0,0 9,0 0,0 0,-18-9,0 9,0-9,10 0,8 0,-9 0,-9 9,-9 0,0-9,0 9,1-9,8 0,0 0,9 0,0 0,-18 9,10-9,-10 0,0 0,0 0,9 0,0 0,10 0,-1 0,-18 9,-9 0,0-9,1 0,-1 0,9 0,9 0,0 0,-9 0,-8 0,8 0,-18 9,27-9,0 0,10 0,8 0,-9 0,-9-9,-45 0,27 9,10 0,8-9,9 9,0 0,0 0,0 0,-9 0,-44 0,17 0,18 0,0 0,18 0,1 9,-10-9,-9 0,0 9,-9 0,10-9,-1 0,0 0,9 0,0 0,-9 0,1 0,-1 0,-18 0,18 0,18 0,9 0,-8 0,-1 0,-9-9,-9 9,0 0,0 0,10 0,-1 0,9 0,9 0,0 0,0 0,-9 0,-9 0,1 9,-1-9,9 0,-18 0,18 0,0 0,9 0,-9 0,1 0,-19 9,0-9,-9 9,0-9,1 0,8 0,9 0,0 0,-9 0,0-9,1 9,-1-9,0 0,9 0,0 9,-8-9,-1 9,-18 0,0-9,9 9,10 0,-1 0,0 0,-9 0,-9 0,1 0,8 0,9 0,9 0,0 9,-8 0,-1-9,0 0,0 0,-9 9,10-9,17 0,0 0,0 0,0 0,-9 0,0 0,10 9,-10-9,0 0,9 0,9 0,0 9,0-9,9 0,-9 0,27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8:17.280"/>
    </inkml:context>
    <inkml:brush xml:id="br0">
      <inkml:brushProperty name="width" value="0.08819" units="cm"/>
      <inkml:brushProperty name="height" value="0.35278" units="cm"/>
      <inkml:brushProperty name="color" value="#58BDC7"/>
      <inkml:brushProperty name="tip" value="rectangle"/>
      <inkml:brushProperty name="rasterOp" value="maskPen"/>
    </inkml:brush>
  </inkml:definitions>
  <inkml:trace contextRef="#ctx0" brushRef="#br0">4843 10066,'0'0,"0"0,0 0,-9 0,0 0,-9 9,-9 0,1 0,-1 0,0 0,0 0,-18 9,-9 0,-9 0,10-9,-1 0,9-9,9 9,0 1,-9-10,-9-10,54 10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8:20.016"/>
    </inkml:context>
    <inkml:brush xml:id="br0">
      <inkml:brushProperty name="width" value="0.08819" units="cm"/>
      <inkml:brushProperty name="height" value="0.35278" units="cm"/>
      <inkml:brushProperty name="color" value="#58BDC7"/>
      <inkml:brushProperty name="tip" value="rectangle"/>
      <inkml:brushProperty name="rasterOp" value="maskPen"/>
    </inkml:brush>
  </inkml:definitions>
  <inkml:trace contextRef="#ctx0" brushRef="#br0">13696 3815,'0'0,"0"0,0 0,0 0,0 0,0 0,0 0,9 0,8 9,1-9,9 0,0 0,0 9,0-9,0 0,0 0,9 0,0 0,-1 9,10-9,0 0,0 0,0 0,-9 0,0 0,-9 0,-1 0,1 0,9 0,0 0,9 0,0 9,0-9,-1 0,-8 0,0 0,-9 0,0 0,9 0,0 0,9 0,-1 0,1 10,0-10,0 0,0 0,-18 0,0 0,0 0,-1 0,1 0,9 0,0 0,-9 0,9 0,0 0,0 0,0 0,-1 0,1 0,-9-10,0 10,0 0,0 0,0 0,0 0,0 0,0 0,-1 0,1 0,0 0,9 0,0 0,0 0,-9 0,0 0,0 0,-9 0,8 0,-17 0,-9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8:21.938"/>
    </inkml:context>
    <inkml:brush xml:id="br0">
      <inkml:brushProperty name="width" value="0.08819" units="cm"/>
      <inkml:brushProperty name="height" value="0.35278" units="cm"/>
      <inkml:brushProperty name="color" value="#58BDC7"/>
      <inkml:brushProperty name="tip" value="rectangle"/>
      <inkml:brushProperty name="rasterOp" value="maskPen"/>
    </inkml:brush>
  </inkml:definitions>
  <inkml:trace contextRef="#ctx0" brushRef="#br0">7938 4492,'0'0,"0"0,8 0,1 0,0 0,0 9,9-9,9 9,0 0,9-9,9 0,0 0,0 0,-10 0,-8 0,0 0,0 0,0 0,9 0,9 0,0 0,8 0,1 0,-9 0,0 0,-9 0,0 0,0 0,-1 0,1 0,9 0,0 0,0 0,0 0,-9 0,-1 0,-8 0,0 0,0 0,0-9,0 9,9-9,9 9,0-9,-10 9,1-9,0 9,-9 0,0 0,0 0,0 0,0 0,-9 0,9 0,-10 0,1 0,9-9,-9 0,9 9,0 0,0 0,0 0,0 0,-9 0,0 0,9 0,-1 0,-8 0,0 0,0 0,-9 0,9 0,0 0,-9 0,-9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8:24.532"/>
    </inkml:context>
    <inkml:brush xml:id="br0">
      <inkml:brushProperty name="width" value="0.08819" units="cm"/>
      <inkml:brushProperty name="height" value="0.35278" units="cm"/>
      <inkml:brushProperty name="color" value="#58BDC7"/>
      <inkml:brushProperty name="tip" value="rectangle"/>
      <inkml:brushProperty name="rasterOp" value="maskPen"/>
    </inkml:brush>
  </inkml:definitions>
  <inkml:trace contextRef="#ctx0" brushRef="#br0">12198 4501,'0'0,"0"0,0 0,9 0,0 0,0 9,9 0,8 0,1-9,27 9,0-9,0 0,-9 0,-9 0,-10 0,1 0,9 0,9 0,0 0,9 0,0 0,-1 0,-8 0,0 0,-18 0,0 0,9 0,9 0,-1 0,1 0,9 9,0-9,-9 0,-9 0,-9 0,-1 0,1 0,0 0,9 0,0 0,9 0,0 0,0 9,-1-9,1 0,-9 0,-9 0,9 0,0 0,9 0,-1 0,1 0,0 0,0 0,0 0,0 0,-9 0,-10 0,10 0,9-9,0 9,9 0,0 0,-1-9,-8 9,0 0,-9 0,0 0,9 0,0 0,8 0,1 0,0 0,0-9,-18 9,0 0,-1 0,1 0,0-9,9 9,0 0,0 0,0 0,-1 0,1 0,-9 0,-9 0,0 0,9 0,0 0,9 0,-1 0,1 0,0 0,0 0,0 0,-9 9,0-9,-10 0,19 0,0 0,9 0,0 0,0 0,-10 0,1 0,-9 0,0 0,9 0,0 0,0 0,-1 0,1 0,0 0,-18 0,9 0,-9 0,0 0,0 0,-9 0,-1 0,1 0,0 0,0 0,-9 0,-9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8:26.455"/>
    </inkml:context>
    <inkml:brush xml:id="br0">
      <inkml:brushProperty name="width" value="0.08819" units="cm"/>
      <inkml:brushProperty name="height" value="0.35278" units="cm"/>
      <inkml:brushProperty name="color" value="#58BDC7"/>
      <inkml:brushProperty name="tip" value="rectangle"/>
      <inkml:brushProperty name="rasterOp" value="maskPen"/>
    </inkml:brush>
  </inkml:definitions>
  <inkml:trace contextRef="#ctx0" brushRef="#br0">12664 5213,'0'0,"0"0,0 0,0 0,0 0,0 0,0 0,0 0,0 0,0 0,0 0,-9 0,0 0,-36 0,9 0,-8 0,8 0,0 0,9 0,-9 0,0 0,-9 0,-35 0,8 0,9 0,9 0,18-9,10 9,-1-9,-9 9,-9 0,0 0,0-9,0 0,1 9,8 0,0 0,0 0,9 0,0-9,-9 9,0 0,-9 0,1 0,-1 0,-9 0,9 0,0 0,9 0,10 0,-1 0,-9 0,0 0,-9 9,-9 0,0-9,1 9,8-9,9 0,0 9,0-9,-9 9,-9 1,1-10,-1 9,-18 0,18-9,18 9,9-9,-8 0,-10 0,0 9,0-9,-9 0,0 0,1 0,8 9,9-9,0 0,-9 9,0-9,-8 0,-1 0,-9 9,9-9,18 0,0 0,9 0,-17 9,-10-9,0 0,0 9,0-9,9 0,1 0,8 0,-9 0,0 0,-9 0,0 9,1-9,-1 9,0-9,18 0,9 0,0 0,0 0,1 0,-19 0,9 0,-9 0,9 0,-9 0,9 0,0 0,1 0,8 0,0 0,-9 0,0 0,-9 9,-9-9,10 9,-1-9,0 9,9 0,9-9,9 0,-9 0,27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8:42.211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4852 11103,'0'0,"0"0,-9 9,-9-9,0 10,-9-1,1 0,8-9,-9 9,0 0,0 0,0 0,-18 0,-9-9,0 9,1 0,8-9,0 9,0 0,-9-9,54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5-09-07T09:13:48.684"/>
    </inkml:context>
    <inkml:brush xml:id="br0">
      <inkml:brushProperty name="width" value="0.08819" units="cm"/>
      <inkml:brushProperty name="height" value="0.35278" units="cm"/>
      <inkml:brushProperty name="color" value="#D5B7FF"/>
      <inkml:brushProperty name="tip" value="rectangle"/>
      <inkml:brushProperty name="rasterOp" value="maskPen"/>
    </inkml:brush>
  </inkml:definitions>
  <inkml:trace contextRef="#ctx0" brushRef="#br0">8305 13241 0,'0'0'0,"0"0"0,0 0 15,0 0-15,0 0 16,0 0 0,0 0-16,0 0 15,0 0-15,0 0 16,0 0-1,0 0-15,0 0 16,0 0 0,-27 0-16,27 0 15,-45 0 1,19 0-16,-1 0 16,-9 0-16,0 0 15,0 0 1,0 0-16,0 0 15,-9 9 1,10-9-16,-1 0 16,0 0-16,0 0 15,0 0 1,0 0-16,9 0 16,0 0-1,0 0-15,1 0 16,-1 0-16,0 0 15,0-9 1,27 9-16,-45 0 16,18 0-1,0 0-15,0 0 16,0 0-16,27 0 16,-44 0-1,17 0-15,0 0 16,27 0-1,-45 0-15,45 0 16,-45 0-16,45 0 16,-45-9-1,18 9-15,0 0 16,27 0 0,-44 0-16,44 0 15,-45 0-15,45 0 16,-45 0-1,45 0-15,-45 0 16,45 0 0,-36 0-16,36 0 15,-36 0-15,36 0 16,0 0 0,-27 0-16,27 0 15,0 0 1,0 0-16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2:28:58.877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12646 7117,'0'0,"0"0,0 0,0 0,0 0,0 0,0 0,0 0,0 0,0 0,0 0,0 9,-9 0,-27 0,0 0,1 0,-1 0,9-9,0 0,0 0,9 0,-9 0,9 0,-9 0,0 9,-8-9,-37 9,0 0,18-9,18 0,0 0,10 0,-1 0,0 0,0 0,0 0,-18 0,0 0,0 0,1 0,-1 0,9 0,9-9,0 0,-9 9,-9 0,0 0,-8 0,-1 0,9 0,0 0,9 0,0-9,9 9,1 0,-1 0,0 0,-18 0,0 0,-9 0,0 0,1 0,8 9,9-9,-9 0,-9 0,0 0,-17 9,-1-9,18-9,9 9,0 0,10 0,-19 9,-18-9,0 0,18 0,1 0,-1-9,9 9,-9 0,-9 0,-8 0,-1-9,9 0,18 9,0 0,9 0,-17 0,-19 0,9 0,0 0,10 0,8 0,0 0,0 0,-9 0,-9 0,-8 0,-1-9,18 9,9 0,9 0,-8 0,-19 0,-9 0,9 0,0 0,10 0,8 0,0 0,-9 0,9 9,9-9,1 0,8 0,0 0,0 0,27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5:56:31.875"/>
    </inkml:context>
    <inkml:brush xml:id="br0">
      <inkml:brushProperty name="width" value="0.08819" units="cm"/>
      <inkml:brushProperty name="height" value="0.35278" units="cm"/>
      <inkml:brushProperty name="color" value="#9BD7DD"/>
      <inkml:brushProperty name="tip" value="rectangle"/>
      <inkml:brushProperty name="rasterOp" value="maskPen"/>
    </inkml:brush>
  </inkml:definitions>
  <inkml:trace contextRef="#ctx0" brushRef="#br0">15283 2246 0,'0'0'0,"0"0"0,0 0 15,0 0-15,0 0 16,0 0-1,0 0-15,0 0 16,0 0-16,0 0 16,-27 0-1,27 0-15,-45 0 16,18 0 0,-8 0-16,-1 0 15,0 0-15,0 0 16,-9 0-1,0 0-15,-9 0 16,1 0 0,-1 0-16,0 0 15,9 0-15,0 0 16,0 0 0,1 0-16,-1 0 15,0 0-15,-9 0 16,9 0-1,-9 0-15,1 0 16,8 0 0,0 0-16,0 0 15,0 0 1,0 0-16,1 0 16,8 0-16,0 0 15,0 0 1,0 0-16,0 0 15,0 9-15,0-9 16,1 0 0,-10 0-16,0 0 15,0 0 1,-9 0-16,0 0 16,10 0-1,-10 0-15,0 0 16,0 0-16,0 0 15,-9 0 1,10 0-16,-1 0 16,0 9-16,9-9 15,-9 0 1,1 0-16,-19 9 16,0 0-1,9 0-15,0 0 16,1 0-1,-28 0-15,9-9 16,1 0-16,8 9 16,0-9-1,9 9-15,-8-9 16,-1 0-16,0 0 16,9 0-1,-8-9-15,8 9 16,-9 0-1,0-9-15,0 9 16,10 0 0,-1 0-16,0 0 15,0 0-15,-8 0 16,-1 0 0,0 0-16,9 0 15,1 0-15,-1 0 16,-9 0-1,0 0-15,9 0 16,1 0 0,-1 0-16,0 0 15,0 0 1,-8 0-16,-1 0 16,0 0-16,0 0 15,1 0 1,8 0-16,-9 0 15,9 0 1,0 9-16,1-9 16,8 0-16,0 0 15,0 0 1,0 0-16,1 0 16,-10 0-1,0 0-15,0 0 16,9 0-16,-8 0 15,-1 0 1,0 0-16,0 0 16,10 0-1,-1 0-15,0 0 16,0 0-16,-9 0 16,1 9-1,-1-9-15,0 0 16,0 0-1,0 0-15,10 0 16,8 0-16,9 0 16,-9-9-1,45 9-15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5:56:34.095"/>
    </inkml:context>
    <inkml:brush xml:id="br0">
      <inkml:brushProperty name="width" value="0.08819" units="cm"/>
      <inkml:brushProperty name="height" value="0.35278" units="cm"/>
      <inkml:brushProperty name="color" value="#9BD7DD"/>
      <inkml:brushProperty name="tip" value="rectangle"/>
      <inkml:brushProperty name="rasterOp" value="maskPen"/>
    </inkml:brush>
  </inkml:definitions>
  <inkml:trace contextRef="#ctx0" brushRef="#br0">18889 1254 0,'0'0'0,"0"0"16,0 0-1,0 0-15,0 0 16,0 0-16,0 0 16,-27 9-1,27-9-15,-45 18 16,18-9 0,-9 0-16,-9-9 15,-18 0-15,-8 0 16,-1 0-1,0 0-15,-9 0 16,-8 0 0,-1 0-16,9 0 15,-17 0-15,-1 0 16,-9 0 0,10 0-16,-10 0 15,0 0-15,1 0 16,8 0-1,1 9-15,-1 0 16,-9 0 0,10-9-16,-10 9 15,0 0-15,10 0 16,-1-9 0,9 0-16,1 0 15,-1 9 1,0 0-16,10 0 15,-1-9-15,9 9 16,0-9 0,1 0-16,-1 0 15,0 0 1,9 0-16,-8 0 16,-1 0-16,-9 0 15,0 0 1,10 0-16,-1 0 15,-9 0 1,0 0-16,1-9 16,-1 9-16,9 0 15,-9 0 1,1 0-16,-1 0 16,0 0-1,-8 0-15,8 0 16,0 0-16,0 0 15,1 0 1,-1 0-16,9 0 16,-8 0-1,-10 0-15,9 0 16,0 0-16,1 0 16,-10 0-1,0 9-15,1-9 16,8 0-1,0 0-15,-26 0 16,17 0-16,9 0 16,9 0-1,1 0-15,8 0 16,-27 0 0,0 0-16,10 0 15,8 0-15,0 0 16,1 0-1,-1 0-15,0 0 16,0 0 0,1 0-16,-1 0 15,-9 0-15,0 0 16,1 0 0,8 0-16,0 0 15,-9 0 1,-8 0-16,8 0 15,9 0-15,0 0 16,-8 0 0,-1 0-16,9 0 15,1 0 1,-1 0-16,0 0 16,0 0-16,1 0 15,-10 0 1,9 0-16,-9 0 15,1 0 1,-1 0-16,0 9 16,0-9-1,10 9-15,-1-9 16,9 9-16,-9-9 16,1 0-1,-1 0-15,0 0 16,0 0-16,1 0 15,-1 0 1,0 0-16,9 0 16,1 0-1,-1 0-15,0 0 16,9 9-16,-9-9 16,1 0-1,-1 0-15,9 9 16,0-9-1,0 0-15,10 0 16,-1 0 0,0 0-16,-9 0 15,9 0-15,0 0 16,1 9 0,8-9-16,0 0 15,0 0 1,9 0-16,0 0 15,0 0-15,27 0 16,0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5:56:36.208"/>
    </inkml:context>
    <inkml:brush xml:id="br0">
      <inkml:brushProperty name="width" value="0.08819" units="cm"/>
      <inkml:brushProperty name="height" value="0.35278" units="cm"/>
      <inkml:brushProperty name="color" value="#9BD7DD"/>
      <inkml:brushProperty name="tip" value="rectangle"/>
      <inkml:brushProperty name="rasterOp" value="maskPen"/>
    </inkml:brush>
  </inkml:definitions>
  <inkml:trace contextRef="#ctx0" brushRef="#br0">2215 9750 0,'0'0'15,"0"0"-15,0 0 16,0 0 0,0 0-16,0 0 15,0 0-15,0 0 16,0 0-1,-45 0-15,10 10 16,-10-1 0,-9 9-16,0 0 15,0 0 1,1-9-16,8 0 16,9 0-16,0 0 15,9 0 1,27-9-16,-36 18 15,36-18 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5:56:41.773"/>
    </inkml:context>
    <inkml:brush xml:id="br0">
      <inkml:brushProperty name="width" value="0.08819" units="cm"/>
      <inkml:brushProperty name="height" value="0.35278" units="cm"/>
      <inkml:brushProperty name="color" value="#B186EC"/>
      <inkml:brushProperty name="tip" value="rectangle"/>
      <inkml:brushProperty name="rasterOp" value="maskPen"/>
    </inkml:brush>
  </inkml:definitions>
  <inkml:trace contextRef="#ctx0" brushRef="#br0">2108 10932 0,'0'0'16,"0"0"-16,0 0 15,0 0 1,0 0-16,0 0 16,-36 9-16,9 0 15,-9 9 1,-9 0-16,-9 0 15,1 0 1,8 0-16,0 0 16,9-9-16,0 0 15,9 0 1,0 0-16,27-9 16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4-09-18T05:56:44.122"/>
    </inkml:context>
    <inkml:brush xml:id="br0">
      <inkml:brushProperty name="width" value="0.08819" units="cm"/>
      <inkml:brushProperty name="height" value="0.35278" units="cm"/>
      <inkml:brushProperty name="color" value="#00B050"/>
      <inkml:brushProperty name="tip" value="rectangle"/>
      <inkml:brushProperty name="rasterOp" value="maskPen"/>
    </inkml:brush>
  </inkml:definitions>
  <inkml:trace contextRef="#ctx0" brushRef="#br0">1654 11099 0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5:56:49.336"/>
    </inkml:context>
    <inkml:brush xml:id="br0">
      <inkml:brushProperty name="width" value="0.08819" units="cm"/>
      <inkml:brushProperty name="height" value="0.35278" units="cm"/>
      <inkml:brushProperty name="color" value="#B186EC"/>
      <inkml:brushProperty name="tip" value="rectangle"/>
      <inkml:brushProperty name="rasterOp" value="maskPen"/>
    </inkml:brush>
  </inkml:definitions>
  <inkml:trace contextRef="#ctx0" brushRef="#br0">10763 3076 0,'0'0'0,"0"0"0,0 0 16,0 0-16,0 0 16,0 0-1,0 0-15,27 0 16,-27 0-16,35 0 15,-8 0 1,9 0-16,0 0 16,9 0-1,0 0-15,9 0 16,-1 0-16,-8 0 16,9 0-1,0 0-15,0 9 16,-9-9-1,8 0-15,1 9 16,0-9 0,-9 9-16,0-9 15,0 0-15,-1 0 16,28 9 0,-9 0-16,-18-9 15,0 9-15,-9 0 16,8-9-1,1 0-15,-9 0 16,9 0 0,-9 0-16,27 9 15,-1-9 1,1 0-16,-9 0 16,0 0-16,0 0 15,-1 0 1,1 0-16,0 0 15,0 0 1,0 0-16,8 0 16,1 0-16,-9 0 15,9 0 1,-9 0-16,8 0 16,1 0-1,0 0-15,0 0 16,0 0-16,8 0 15,1-9 1,0 0-16,9 0 16,-1 0-1,1 9-15,0-9 16,-1 9-16,1 0 16,0 0-1,9 0-15,-1-9 16,1 9-1,-9 0-15,8 0 16,1-9-16,-9 9 16,8 0-1,-8 0-15,9 0 16,0 0 0,-1 0-16,1 0 15,0 0-15,-1 0 16,1 0-1,-9 0-15,8 0 16,-8 0-16,9 0 16,-1 0-1,1 0-15,0 0 16,0 0 0,-1 0-16,1 0 15,-9 9-15,-1-9 16,1 0-1,9 0-15,-1 0 16,1 9 0,0-9-16,0 0 15,8 9-15,-8 0 16,-9-9 0,-1 0-16,1 0 15,0 0 1,-1 0-16,-8 0 15,0 0-15,0 0 16,-1 0 0,1 0-16,0 0 15,-9 9 1,0-9-16,-1 0 16,1 0-16,0 0 15,0 0 1,-1 0-16,-8 0 15,-54 0 1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5:56:58.304"/>
    </inkml:context>
    <inkml:brush xml:id="br0">
      <inkml:brushProperty name="width" value="0.08819" units="cm"/>
      <inkml:brushProperty name="height" value="0.35278" units="cm"/>
      <inkml:brushProperty name="color" value="#B186EC"/>
      <inkml:brushProperty name="tip" value="rectangle"/>
      <inkml:brushProperty name="rasterOp" value="maskPen"/>
    </inkml:brush>
  </inkml:definitions>
  <inkml:trace contextRef="#ctx0" brushRef="#br0">12655 3779 0,'0'0'0,"0"0"16,0 0 0,0 0-16,0 0 15,0 0-15,0 0 16,-27 0-1,0 0-15,0 9 16,1-9 0,-1 0-16,-9 0 15,0 0-15,0 0 16,-18 0 0,0 0-16,1 0 15,-1 0 1,0 0-16,9 0 15,0 0-15,9 0 16,-8 0 0,-1 0-16,-9 0 15,0 0 1,0 0-16,9 0 16,1 0-16,-1 0 15,0 0 1,-9 0-16,9 0 15,0 0 1,-8 0-16,8 0 16,0 0-1,0 0-15,9 0 16,0-9-16,0 9 16,1 0-1,-1 0-15,-9-9 16,9 9-16,-9 0 15,0 0 1,0 0-16,9-9 16,-8 9-1,-1 0-15,9 0 16,-9-9-16,0 9 16,0 0-1,1 0-15,-1 0 16,0 0-1,9 0-15,-9 0 16,9 0-16,-9 0 16,1 0-1,-1 0-15,0 0 16,0 0 0,0 0-16,0 0 15,1 0 1,-10 0-16,0 0 15,9 0-15,-9 0 16,9 0 0,1 0-16,-1 0 15,0 0 1,0 0-16,0 0 16,-9 0-16,1 0 15,-10 0 1,9 0-16,-9 9 15,9-9 1,1 0-16,-1 0 16,0 9-16,9-9 15,-9 9 1,0-9-16,1 0 16,-1 9-1,0 0-15,9-9 16,-9 9-16,1-9 15,-10 0 1,0 0-16,9 0 16,0 0-1,9 0-15,1 0 16,-1 0-16,0 0 16,9 0-1,0 0-15,36 0 16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5:57:01.553"/>
    </inkml:context>
    <inkml:brush xml:id="br0">
      <inkml:brushProperty name="width" value="0.08819" units="cm"/>
      <inkml:brushProperty name="height" value="0.35278" units="cm"/>
      <inkml:brushProperty name="color" value="#B186EC"/>
      <inkml:brushProperty name="tip" value="rectangle"/>
      <inkml:brushProperty name="rasterOp" value="maskPen"/>
    </inkml:brush>
  </inkml:definitions>
  <inkml:trace contextRef="#ctx0" brushRef="#br0">10817 5565 0,'0'0'0,"0"0"0,0 0 15,0 0-15,0 0 16,0 0-16,0 0 16,-36 0-1,36 0-15,-45 0 16,18 0-1,-9 0-15,-9 0 16,0 0 0,0 0-16,-8 0 15,-1 0-15,0 0 16,0 0 0,-9 0-16,1 0 15,-1 0-15,0 0 16,0 0-1,1 0-15,-1 0 16,0 0 0,-9 0-16,9 0 15,1 0 1,8 0-16,0 0 16,0 0-16,9 0 15,-8-9 1,-1 9-16,0 0 15,0 0-15,0 0 16,0 0 0,1 0-16,-1 0 15,0 0 1,0 0-16,9 0 16,1 0-1,8 0-15,0 0 16,-9 0-16,9 0 15,-9 0 1,0 0-16,1 0 16,-1 0-1,0 0-15,0 0 16,0 0-16,9 0 16,9 0-1,27 0-15,0 0 16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5:57:03.549"/>
    </inkml:context>
    <inkml:brush xml:id="br0">
      <inkml:brushProperty name="width" value="0.08819" units="cm"/>
      <inkml:brushProperty name="height" value="0.35278" units="cm"/>
      <inkml:brushProperty name="color" value="#B186EC"/>
      <inkml:brushProperty name="tip" value="rectangle"/>
      <inkml:brushProperty name="rasterOp" value="maskPen"/>
    </inkml:brush>
  </inkml:definitions>
  <inkml:trace contextRef="#ctx0" brushRef="#br0">19158 3761 0,'0'0'16,"0"0"-16,0 0 15,0 0 1,0 0-16,0 0 16,0 0-16,0 0 15,0 0 1,0 0-16,0 0 15,-36 0 1,36 0-16,-45 0 16,18 0-16,0 0 15,-9 0 1,0 0-16,0 0 16,-8-9-16,-1 9 15,-9 0 1,-9 0-16,-9 0 15,10 0 1,-1 0-16,0 0 16,0 0-16,1 0 15,-1 0 1,9 0-16,0 0 16,-9 0-1,10 0-15,-10 0 16,0 0-16,-9 0 15,0 0 1,1 0-16,8 0 16,-9 0-1,0 0-15,10 0 16,-1 9-16,-9-9 16,9 9-1,1-9-15,-1 0 16,0 0-1,0 9-15,0-9 16,1 9 0,-1 0-16,0-9 15,0 0-15,0 0 16,-8 0 0,8 0-16,-9 0 15,9 0 1,1 0-16,-10 0 15,9 0-15,0 0 16,1 0 0,-1 0-16,0 0 15,0 0-15,0 0 16,1 0 0,-1 0-16,0 0 15,0 0 1,0 0-16,-8 0 15,-1 0-15,0 9 16,9-9 0,1 0-16,-1 0 15,0 0 1,0 0-16,1 0 16,-1 0-16,0 0 15,9 0 1,0 0-16,10 0 15,-1 0 1,0 0-16,-9 0 16,9 0-16,9 0 15,0 0 1,-8 0-16,8 0 16,-9 0-16,0 0 15,-9 0 1,0 0-16,10 0 15,-1 0 1,0 0-16,0 0 16,0 0-16,9-9 15,0 0 1,1 9-16,-1 0 16,-9 0-1,0 0-15,0-9 16,9 9-16,0 0 15,0 0 1,1 0-16,8 0 16,0 0-1,0 0-15,0 0 16,0 0-16,0 0 16,0 0-1,27 0-15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1:56:12.609"/>
    </inkml:context>
    <inkml:brush xml:id="br0">
      <inkml:brushProperty name="width" value="0.08819" units="cm"/>
      <inkml:brushProperty name="height" value="0.35278" units="cm"/>
      <inkml:brushProperty name="color" value="#FF6B65"/>
      <inkml:brushProperty name="tip" value="rectangle"/>
      <inkml:brushProperty name="rasterOp" value="maskPen"/>
    </inkml:brush>
  </inkml:definitions>
  <inkml:trace contextRef="#ctx0" brushRef="#br0">17149 2228,'0'0,"0"0,0 0,0 0,0 0,0 0,9 0,0 9,-1 0,1-9,9 0,0 0,0 9,0-9,0 0,0 0,0 0,-9 0,9 0,0 0,0 0,9 0,0 0,0 0,-1 0,1 0,9 0,0 0,-9 0,0 0,0 0,0 0,0 0,-9 0,0 0,8 0,1 0,9 0,9 0,0 0,-9 0,0 0,0 0,-10 0,1-9,0 9,0 0,0 0,-9 0,9 0,0 0,0 0,0-9,0 9,8 0,1-9,-9 9,0-9,0 9,0 0,0 0,-9 0,-9 0,0 0,9 0,0-9,-1 0,1 9,9-9,0 9,0 0,0 0,0 0,0 0,0 0,-9 0,0 0,-9 0,0 0,-9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5:57:05.909"/>
    </inkml:context>
    <inkml:brush xml:id="br0">
      <inkml:brushProperty name="width" value="0.08819" units="cm"/>
      <inkml:brushProperty name="height" value="0.35278" units="cm"/>
      <inkml:brushProperty name="color" value="#B186EC"/>
      <inkml:brushProperty name="tip" value="rectangle"/>
      <inkml:brushProperty name="rasterOp" value="maskPen"/>
    </inkml:brush>
  </inkml:definitions>
  <inkml:trace contextRef="#ctx0" brushRef="#br0">18315 4735 0,'0'0'16,"0"0"-16,0 0 16,0 0-1,0 0-15,0 0 16,-36 0 0,9 0-16,0 0 15,-9-9-15,0 0 16,-9 0-1,-9 9-15,-8-9 16,-10 0 0,-9 9-16,0 0 15,1-9 1,-10 9-16,9 0 16,1 0-16,-1 0 15,9 0 1,0 0-16,10 0 15,-10 0-15,-9 0 16,0 0 0,1-9-16,-1 9 15,0-9 1,1 0-16,8 9 16,0 0-16,0-9 15,1 9 1,-1 0-16,0 0 15,0 0 1,-8 0-16,-1 0 16,0 0-16,-9-9 15,10 9 1,-1 0-16,9 0 16,0 0-1,1 0-15,-10 0 16,9 0-16,1 0 15,-1 0 1,0-9-16,0 9 16,-8 0-1,8 0-15,0-9 16,0 9-16,1 0 16,-10 9-1,0-9-15,-9 0 16,10 9-1,-10 0-15,0 0 16,10-9-16,-1 0 16,9 0-1,0 0-15,1 0 16,-1 0 0,0 0-16,0 0 15,1 9-15,-1-9 16,0 0-1,-9 9-15,10-9 16,-1 9 0,9-9-16,0 0 15,1 0-15,-10 0 16,9 0 0,0 0-16,9 0 15,1 0 1,-1 0-16,0 9 15,-18-9-15,0 0 16,10 9 0,-1-9-16,9 9 15,0-9 1,0 0-16,-8 0 16,-1 9-16,0-9 15,0 0 1,1 0-16,-1 0 15,-9 0 1,0 0-16,1 0 16,-1 0-16,9 0 15,0 0 1,-9 0-16,1 0 16,-1 0-1,0 0-15,0 0 16,1 9-16,-1-9 15,0 9 1,9-9-16,1 0 16,-1 0-1,0 0-15,0 9 16,0-9 0,-8 0-16,-1 0 15,0 9-15,0-9 16,1 0-1,8 0-15,-9 0 16,9 0 0,1 0-16,-1 0 15,9 0-15,-9 0 16,0 0 0,1 0-16,-1 0 15,0 9-15,0 1 16,1-10-1,-10 0-15,9 0 16,0 0 0,0 0-16,10 0 15,-1 0-15,9 0 16,0 0 0,9 0-16,-9 0 15,1 9 1,8-9-16,0 0 15,-9 0 1,9 0-16,0 0 16,0 0-16,9 0 15,1 0 1,-10 0-16,9 0 16,0 0-1,0 0-15,0 0 16,0 0-16,27 0 15,-36 0 1,36 0-16,-27 0 16,27 0-1,0 0-15,-27 0 16,27 0-16,0 0 16,0 0-1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5:59:31.698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17974 1200 0,'0'0'0,"0"0"15,0 0 1,0 0-16,0 0 16,0 0-16,27 0 15,-27 0 1,0 0-16,27 0 16,-27 0-1,35 0-15,-35 0 16,36 0-16,-36 0 15,45 0 1,-18 0-16,0 0 16,0 0-1,9 0-15,0 0 16,-1 0-16,1 0 16,0 0-1,0 0-15,0 0 16,0-9-16,0 9 15,0 0 1,-9 0-16,8 0 16,1 0-1,0 0-15,0 0 16,0 0-16,0 0 16,9 0-1,-1 0-15,1 0 16,0 0-1,-45 0-15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5:59:35.413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8081 2111 0,'0'0'0,"0"0"15,0 0 1,0 0-16,0 0 15,36 0-15,-9 0 16,0 0 0,9 0-16,-1 0 15,1 0 1,9 9-16,9-9 16,0 0-16,0 0 15,8 0 1,-8 0-16,9 0 15,-9 0 1,9 0-16,-1 0 16,-8 0-1,0 0-15,0 0 16,0 0-16,-10 0 16,10 0-1,-9 0-15,9 0 16,-9 0-16,9 0 15,-10 0 1,1 0-16,0 0 16,9 0-1,-9 0-15,9 0 16,-10 0-16,1 0 16,0 0-1,0 0-15,0 0 16,0 0-1,0 0-15,8 0 16,1 0 0,-9 0-16,9 0 15,0 0-15,-1 0 16,-8-9 0,9 9-16,0 0 15,0 0 1,-9 0-16,-1-9 15,10 9-15,-9 0 16,9 0 0,-9 0-16,9 0 15,-1-9 1,1 9-16,0 0 16,0 0-16,-9-9 15,8 9 1,1 0-16,0-9 15,-9 0 1,9 9-16,-9 0 16,-1 0-16,1-9 15,0 9 1,0-9-16,0-1 16,0 10-1,-1 0-15,19-9 16,-9 9-16,-9 0 15,0-9 1,-9 9-16,0 0 16,-1 0-1,-8 0-15,0 0 16,0 0-16,0 0 16,0 0-1,0-9-15,0 9 16,27 0-1,-10 0-15,1 0 16,-9 0-16,0 0 16,0 0-1,0 0-15,0 0 16,-9 0 0,8 0-16,-8 0 15,9 0-15,0 0 16,0 0-1,0-9-15,0 9 16,0 0 0,-1 0-16,1 0 15,0 0 1,0 0-16,0-9 16,-36 9-16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5:59:39.383"/>
    </inkml:context>
    <inkml:brush xml:id="br0">
      <inkml:brushProperty name="width" value="0.08819" units="cm"/>
      <inkml:brushProperty name="height" value="0.35278" units="cm"/>
      <inkml:brushProperty name="color" value="#92D050"/>
      <inkml:brushProperty name="tip" value="rectangle"/>
      <inkml:brushProperty name="rasterOp" value="maskPen"/>
    </inkml:brush>
  </inkml:definitions>
  <inkml:trace contextRef="#ctx0" brushRef="#br0">2996 9615 0,'0'0'0,"0"0"0,0 0 16,0 0-1,-27 9-15,0 0 16,-9 9-1,-18 0-15,-9 9 16,1-9 0,-1 0-16,0 0 15,0 1-15,63-19 16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5:59:43.510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2933 10418 0,'0'0'16,"0"0"-16,0 0 15,0 0 1,0 0-16,0 0 16,0 0-16,0 0 15,0 0 1,0 0-16,0 0 16,0 0-1,0 0-15,0 0 16,0 0-16,0 0 15,0 0 1,0 0-16,0 0 16,0 0-1,0 27-15,0-27 16,-27 27 0,27-27-16,-45 36 15,0 0-15,0 0 16,1 0-1,-10 0-15,9 1 16,0-1-16,9-9 16,-9-9-1,45-18-15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5:59:52.274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13113 5935 0,'0'0'0,"0"0"0,0 0 16,0 0-1,0 0-15,0 0 16,0 0 0,-27 0-16,27 0 15,-45 0-15,18 0 16,0 0 0,0 0-16,0 0 15,0 0-15,0 0 16,-8 0-1,-1 0-15,0 0 16,-18 0 0,0 0-16,0 0 15,9 0 1,1 0-16,-1 0 16,0 0-16,9 0 15,-18 0 1,0 0-16,10 0 15,-1 0 1,0 0-16,9 0 16,0 0-16,-9 0 15,0 0 1,1 0-16,-10 0 16,0 0-1,0 0-15,0 0 16,10 9-16,-10 0 15,0-9 1,0 0-16,0 9 16,0 0-1,1-9-15,-1 0 16,0 9-16,0-9 16,0 0-1,1 9-15,-10 0 16,9-9-1,-9 0-15,0 0 16,1 9-16,-1 0 16,0 0-1,-9-9-15,1 9 16,8 0 0,0 0-16,-9-9 15,0 0-15,-8 0 16,-1 0-1,9 0-15,1 0 16,-1 0 0,0 0-16,0 0 15,1 0 1,8-9-16,0 9 16,0 0-16,0 0 15,1-9 1,-10 9-16,9-9 15,-9 9-15,1-9 16,8 9 0,-9 0-16,0 0 15,10 0 1,-1 0-16,0 0 16,9 0-16,-9 0 15,1-9 1,-10 0-16,0 9 15,9 0 1,1 0-16,-1 0 16,0 0-1,9 9-15,9 0 16,9-9-16,36 0 16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5:59:54.241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18969 5132 0,'0'0'0,"0"0"15,0 0 1,0 0-16,0 0 16,0 0-16,0 0 15,0 0 1,0 0-16,0 0 16,0 0-1,0 0-15,0 0 16,-27 0-16,27 0 15,-44 0 1,17-9-16,-9 0 16,-18 0-1,-9 0-15,0 0 16,1 9-16,-10 0 16,9 0-1,0 0-15,0 0 16,1 0-16,-1 0 15,9 0 1,0 0-16,0 0 16,1 0-1,-10 0-15,0 0 16,0 0 0,1 0-16,-1 0 15,0 0-15,0 0 16,0 0-1,1 0-15,-1 9 16,0-9 0,0 9-16,0-9 15,1 0-15,-10 0 16,0 0 0,0 0-16,1 9 15,-1 0-15,0 0 16,0 0-1,10-9-15,-1 0 16,0 0 0,0 0-16,1 0 15,-1 9-15,0-9 16,-9 0 0,9 0-16,-8 0 15,-1 9 1,0-9-16,0 0 15,1 0 1,-1 9-16,9-9 16,0 0-16,1 0 15,-1 0 1,-9 0-16,0 0 16,1 0-16,-1 9 15,0-9 1,-9 0-16,1 9 15,8-9 1,0 0-16,9 0 16,-8 0-16,-1 0 15,0 9 1,-9-9-16,10 0 16,-1 0-1,0 0-15,0 0 16,1 0-16,-1 0 15,9 9 1,0-9-16,9 0 16,1 0-1,-1 0-15,0 0 16,-9 0-16,0 0 16,1 0-1,-1 0-15,0 0 16,0 0-1,10 0-15,-1 0 16,0 0 0,9 0-16,0 0 15,0 0-15,1 0 16,-1-9 0,-18 9-16,9 0 15,9-9-15,9 9 16,0 0-1,10 0-15,-1 0 16,0 0 0,0 0-16,0 0 15,0 0-15,0 0 16,27 0 0,-45 0-16,45 0 15,-54 0 1,28-9-16,-1 9 15,0 0-15,27 0 16,-36 0 0,36 0-16,0 0 15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0:49.808"/>
    </inkml:context>
    <inkml:brush xml:id="br0">
      <inkml:brushProperty name="width" value="0.08819" units="cm"/>
      <inkml:brushProperty name="height" value="0.35278" units="cm"/>
      <inkml:brushProperty name="color" value="#63F4FA"/>
      <inkml:brushProperty name="tip" value="rectangle"/>
      <inkml:brushProperty name="rasterOp" value="maskPen"/>
    </inkml:brush>
  </inkml:definitions>
  <inkml:trace contextRef="#ctx0" brushRef="#br0">9238 6702 0,'0'0'0,"0"0"0,0 0 16,0 0-16,0 0 15,0 0 1,0 0-16,0 0 15,0 0-15,0 0 16,0 0 0,0 0-16,-27 0 15,27 0 1,-36 0-16,36 0 16,-45 0-1,18 0-15,1 0 16,-1 0-16,0 0 15,-9 0 1,0 0-16,0 0 16,0 0-1,0 0-15,0 0 16,1 0-16,-1-9 16,0 9-1,0 0-15,9 0 16,-9 0-16,0-9 15,0 9 1,1 0-16,-1 0 16,0 0-1,-9 0-15,9 0 16,0 0 0,9 0-16,0 0 15,27 0-15,0 0 16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0:58.819"/>
    </inkml:context>
    <inkml:brush xml:id="br0">
      <inkml:brushProperty name="width" value="0.08819" units="cm"/>
      <inkml:brushProperty name="height" value="0.35278" units="cm"/>
      <inkml:brushProperty name="color" value="#63F4FA"/>
      <inkml:brushProperty name="tip" value="rectangle"/>
      <inkml:brushProperty name="rasterOp" value="maskPen"/>
    </inkml:brush>
  </inkml:definitions>
  <inkml:trace contextRef="#ctx0" brushRef="#br0">19077 6666 0,'0'0'0,"0"0"15,0 0-15,0 0 16,0 0-16,0 0 15,0 0 1,0 0-16,0 0 16,0 0-1,0 0-15,0 0 16,0 0 0,0 0-16,0 0 15,-27 0-15,27 0 16,-27 0-1,27 0-15,-45 0 16,18 0-16,0 0 16,1 0-1,-1 0-15,-9 9 16,0 0 0,0-9-16,-18 0 15,0 0 1,10 0-16,-10 0 15,0 0-15,0 0 16,0 0 0,0 0-16,1 0 15,-1 0-15,0 9 16,9-9 0,0 0-16,0 0 15,10 0 1,-10 0-16,0 0 15,0 0 1,-9 0-16,9 0 16,-8 0-16,-1 0 15,0 0 1,0 0-16,0-9 16,1 9-1,8 0-15,-9 0 16,9 0-16,0 0 15,0 0 1,0 0-16,1 0 16,-1 0-16,-9 0 15,0 0 1,0 0-16,1 0 16,-1 0-1,-9 0-15,0 0 16,9 0-16,1 0 15,-1 0 1,0 0-16,0-9 16,9 9-1,0 0-15,1 0 16,-1 0-16,0 0 16,0-9-1,0 9-15,-9 0 16,10 0-1,-10 0-15,9 0 16,-9 0-16,0 0 16,9 0-1,-8 0-15,8 0 16,0 0 0,0 0-16,0 0 15,9 0-15,-9 0 16,1 0-1,-1 0-15,-9 0 16,0 0 0,0 0-16,1 0 15,-1 0-15,0 0 16,-9 0 0,0 0-16,10 0 15,-1 0 1,0 0-16,0 0 15,0 0-15,0 9 16,-8-9 0,-1 0-16,0 9 15,0-9 1,1 0-16,-1 0 16,0 0-16,0 0 15,9 0 1,1 0-16,-1 0 15,9 0 1,-9 0-16,9 0 16,9 0-16,1 0 15,-10 0 1,9 0-16,-9 0 16,9 0-1,0 0-15,0 0 16,0 0-16,-8 0 15,8 9 1,0-9-16,-9 0 16,0 0-16,0 0 15,-8 0 1,-1 0-16,9 0 16,0 0-1,9 0-15,-9 9 16,0 0-1,1-9-15,-19 0 16,9 0-16,0 0 16,0 0-1,10 0-15,-1 0 16,9 0-16,0 0 16,0 0-1,-27 0-15,9 0 16,1 0-1,8 0-15,0 0 16,9 0 0,0 0-16,-9 0 15,9 0-15,-8 0 16,-1 0 0,0 0-16,-9 0 15,0 0 1,9 0-16,10 0 15,-10 0-15,0 0 16,0 0 0,-9 0-16,0 0 15,1 0 1,8 0-16,-9 0 16,18 0-16,0 0 15,0-9 1,0 9-16,-8 0 15,-1 0 1,0 0-16,0 0 16,0 0-16,0-9 15,10 9 1,-1 0-16,0-9 16,0 9-1,0 0-15,0 0 16,0 0-16,0 0 15,9 0 1,1 0-16,-1 0 16,0 0-1,27 0-15,-36 0 16,36 0-16,-36 0 16,36 0-1,-27 0-15,27 0 16,0 0-1,-27 0-15,27 0 16,0 0-16,-27 0 16,27 0-1,0 0-15,-27 0 16,27 0 0,0 0-16,-27 0 15,27 0 1,0 0-16,0 0 15,-26 0-15,26 0 16,0 0 0,-27 0-16,27 0 15,0 0-15,-27 0 16,27 0 0,0 0-16,-27 0 15,27 0 1,-27 0-16,27 0 15,-36 0 1,36 0-16,-36 0 16,9 0-16,27 0 15,-36 0 1,36 0-16,-35 0 16,35 0-1,-36 0-15,36 0 16,-36 0-16,36 0 15,-36 0 1,36 0-16,-36 0 16,36 0-1,-36 0-15,36 0 16,-36 0-16,36 0 16,-36 0-1,36 0-15,-35 0 16,35 0-1,-36 0-15,36 0 16,-36 0-16,36 0 16,-36 0-1,36 0-15,-36-9 16,36 9 0,-36 0-16,36 0 15,-36 0-15,36 0 16,-36 0-1,36 0-15,-35 0 16,35 0 0,-36 0-16,9 0 15,0 0-15,0 0 16,0 0 0,0 0-16,0 0 15,0 0 1,0 0-16,27 0 15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1:18.332"/>
    </inkml:context>
    <inkml:brush xml:id="br0">
      <inkml:brushProperty name="width" value="0.08819" units="cm"/>
      <inkml:brushProperty name="height" value="0.35278" units="cm"/>
      <inkml:brushProperty name="color" value="#63F4FA"/>
      <inkml:brushProperty name="tip" value="rectangle"/>
      <inkml:brushProperty name="rasterOp" value="maskPen"/>
    </inkml:brush>
  </inkml:definitions>
  <inkml:trace contextRef="#ctx0" brushRef="#br0">19292 7414 0,'0'0'15,"0"0"-15,0 0 16,0 0 0,0 0-16,0 0 15,0 0-15,0 0 16,0 0-1,0 0-15,0 0 16,0 0 0,-27 0-16,27 0 15,-27 0-15,27 0 16,-36 0 0,36 0-16,-44 0 15,17 0 1,-9 0-16,0 0 15,-9 0-15,9 0 16,0 0 0,0 0-16,1 0 15,-10 0 1,-9 0-16,9 0 16,-9 0-16,0 0 15,10 0 1,-10 0-16,9 0 15,0 0 1,0 0-16,0 0 16,1 0-16,-1 0 15,0 0 1,9 0-16,0 0 16,0 0-1,0 0-15,1 0 16,-1 0-16,0 0 15,-9 0 1,0 0-16,0 0 16,0 0-1,1 0-15,-1 0 16,0 0-16,0 0 16,0 0-1,0 0-15,1 0 16,-1 0-1,0 0-15,0 0 16,0 0-16,0 0 16,0 0-1,10 0-15,-10 0 16,0 0 0,-9 9-16,9 0 15,-9-9-15,1 0 16,-1 0-1,0 9-15,0 0 16,0-9 0,1 0-16,-1 0 15,0 0-15,0 0 16,0 0 0,9 0-16,1 0 15,-1 0 1,0 0-16,-9 0 15,9 0-15,0 0 16,1 0 0,-1 0-16,-9 9 15,9-9 1,-9 0-16,0 0 16,1 0-16,-1 0 15,0 0 1,9 0-16,9 0 15,0 0 1,0 0-16,-8 0 16,8 0-16,-9 0 15,0 0 1,0 0-16,-9 0 16,1 0-1,8 0-15,0 0 16,0 0-16,-9 0 15,9 0 1,1 0-16,-1 0 16,0 0-1,0 0-15,9 0 16,0 0-16,0 0 16,-8 0-1,-1 0-15,0 0 16,-9 0-1,0 0-15,0-9 16,1 9-16,-1 0 16,0 0-1,-9 0-15,9 0 16,-8 0 0,-1 0-16,9 0 15,0 0-15,0 0 16,1 0-1,-1 0-15,0 0 16,-9 0-16,9 0 16,1 0-1,-10 0-15,9 0 16,-9 0 0,0 0-16,10 0 15,-1 0 1,0 0-16,9 0 15,0 0-15,0 0 16,1 0 0,-19 0-16,0 0 15,9 0-15,9 0 16,0 0 0,1 0-16,8 0 15,0 0 1,0 0-16,0 0 15,-18 0 1,1 0-16,-1 0 16,9 0-16,0 0 15,0 0 1,0 0-16,9 0 16,-8 0-1,8 0-15,0 0 16,-9 9-16,0-9 15,0 0 1,0 0-16,-8 0 16,-1 0-1,9 0-15,-9 0 16,0 9-16,-8-9 16,8 0-1,0 0-15,9 0 16,0 0-1,-9 0-15,1 0 16,8 0-16,0 9 16,0-9-1,0 0-15,0 0 16,1 0 0,8 0-16,-9 0 15,0 0-15,0 0 16,0 0-1,0 0-15,1 0 16,8 0 0,0 0-16,0 0 15,0 0-15,0 10 16,0-10 0,1 0-16,-10 0 15,0 0 1,0 0-16,0 9 15,0-9-15,0 0 16,1 9 0,-1-9-16,0 0 15,9 0 1,0 0-16,0 0 16,9 0-1,0 0-15,27 0 16,-26 0-16,26 0 15,0 0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09-13T11:56:14.189"/>
    </inkml:context>
    <inkml:brush xml:id="br0">
      <inkml:brushProperty name="width" value="0.08819" units="cm"/>
      <inkml:brushProperty name="height" value="0.35278" units="cm"/>
      <inkml:brushProperty name="color" value="#FF6B65"/>
      <inkml:brushProperty name="tip" value="rectangle"/>
      <inkml:brushProperty name="rasterOp" value="maskPen"/>
    </inkml:brush>
  </inkml:definitions>
  <inkml:trace contextRef="#ctx0" brushRef="#br0">8216 2977,'0'0,"0"0,0 0,0 0,0 0,0 0,9 0,-1 0,10 0,0 0,0 0,0 0,0 0,0 0,0 0,0 0,9 0,0 0,9 9,9-9,-1 9,1-9,0 0,-9 0,0 0,0 0,0 0,8 0,1 0,9 0,0 0,0 0,-9 0,-10-9,-8 9,9 0,-9 0,18 0,0 0,0 0,-1 0,1 0,0 0,0 0,-9 0,-9-9,9 9,-9 0,-1 0,10 0,0 0,0 0,0 0,0 0,0 0,-9 0,0 0,-1 0,-8 0,0 0,0 0,-9 0,0 0,0 0,0 0,0 0,9-9,0 0,-18 9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1:20.510"/>
    </inkml:context>
    <inkml:brush xml:id="br0">
      <inkml:brushProperty name="width" value="0.08819" units="cm"/>
      <inkml:brushProperty name="height" value="0.35278" units="cm"/>
      <inkml:brushProperty name="color" value="#63F4FA"/>
      <inkml:brushProperty name="tip" value="rectangle"/>
      <inkml:brushProperty name="rasterOp" value="maskPen"/>
    </inkml:brush>
  </inkml:definitions>
  <inkml:trace contextRef="#ctx0" brushRef="#br0">14906 8190 0,'0'0'15,"0"0"-15,0 0 16,0 0 0,0 0-16,0 0 15,0 0-15,0 0 16,0 0-1,-36 0-15,10 0 16,-1 0 0,-9 0-16,-9 0 15,0 0-15,0 0 16,0 0 0,-8 0-16,-10 0 15,0 0-15,0 0 16,0 9-1,1 0-15,8 0 16,-9-9 0,9 0-16,0 0 15,1 0 1,-1 0-16,0 0 16,0 0-16,9 0 15,1 0 1,-1 0-16,0 0 15,-9 0 1,0 0-16,0 0 16,1 0-16,-1 9 15,0 0 1,0-9-16,0 0 16,-8 0-1,8 0-15,0 0 16,0 0-16,9 0 15,-9 0 1,-17 9-16,8-9 16,0 0-1,0 0-15,10 0 16,-1 0-16,0 0 16,-18 9-1,0-9-15,10 0 16,-1 9-1,0-9-15,0 0 16,-8 0-16,-1 0 16,0 0-1,0 0-15,1 0 16,-10 0 0,9 0-16,-9 0 15,10 0-15,-1 0 16,0 0-1,9 0-15,1 0 16,-1 0 0,0 0-16,0 0 15,0 0-15,1 0 16,-1 0 0,0 0-16,0 0 15,0 0 1,1 0-16,8 0 15,0 0-15,0 0 16,-9 0 0,1 0-16,-10-9 15,0 9 1,0 0-16,1 0 16,8 0-16,-9 0 15,9 0 1,1 0-16,-1 0 15,0-9 1,0 9-16,0 0 16,1 0-16,-10-9 15,9 9 1,0 0-16,1 9 16,-1-9-1,0 0-15,0 0 16,0 0-16,1 0 15,8 0 1,0 0-16,0 0 16,0 0-1,1 0-15,-10 0 16,0 0 0,9 0-16,0 0 15,1 0-15,8 0 16,0 0-1,0 0-15,9 0 16,0 0 0,0 0-16,1 0 15,-1 0-15,0 0 16,9 0 0,0 0-16,0 9 15,27-9 1,-36 0-16,36 0 15,-36 0-15,36 0 16,0 0 0,-27 0-16,27 0 15,0 0-15,0 0 16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1:22.943"/>
    </inkml:context>
    <inkml:brush xml:id="br0">
      <inkml:brushProperty name="width" value="0.08819" units="cm"/>
      <inkml:brushProperty name="height" value="0.35278" units="cm"/>
      <inkml:brushProperty name="color" value="#63F4FA"/>
      <inkml:brushProperty name="tip" value="rectangle"/>
      <inkml:brushProperty name="rasterOp" value="maskPen"/>
    </inkml:brush>
  </inkml:definitions>
  <inkml:trace contextRef="#ctx0" brushRef="#br0">3076 11744 0,'0'0'0,"0"0"16,0 0-16,0 0 16,0 0-1,0 0-15,-27 0 16,27 0-1,-26 0-15,26 0 16,-45 0-16,0 0 16,-9 0-1,0 0-15,0 9 16,1 0 0,-1 0-16,0 0 15,0 9 1,0 0-16,54-18 15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08.151"/>
    </inkml:context>
    <inkml:brush xml:id="br0">
      <inkml:brushProperty name="width" value="0.08819" units="cm"/>
      <inkml:brushProperty name="height" value="0.35278" units="cm"/>
      <inkml:brushProperty name="color" value="#B186EC"/>
      <inkml:brushProperty name="tip" value="rectangle"/>
      <inkml:brushProperty name="rasterOp" value="maskPen"/>
    </inkml:brush>
  </inkml:definitions>
  <inkml:trace contextRef="#ctx0" brushRef="#br0">18628 4050 0,'0'0'0,"0"0"0,0 0 15,0 0-15,0 0 16,0 0 0,0 0-16,0 0 15,-26 0 1,26 0-16,-27 0 16,27 0-16,-45 0 15,18 0 1,-9 0-16,0 0 15,0 0 1,0 0-16,1 0 16,-1 0-16,9 0 15,-9 0 1,0 0-16,9 0 16,-9 0-16,9 0 15,0 0 1,0 0-16,-8 0 15,-1 0 1,0 0-16,0 0 16,0 0-16,-9 0 15,-9 0 1,10 0-16,-10 0 16,9 0-1,-9 0-15,9 0 16,-9 0-16,10 0 15,-1 0 1,-9 0-16,9 0 16,0 0-1,0 0-15,10 0 16,-10 0-16,0 0 16,-9 0-1,0 0-15,0 0 16,1 0-1,-1-9-15,0 9 16,0 0-16,0 0 16,1 0-1,-1 0-15,0 0 16,0 0-16,9 0 16,0 0-1,1 0-15,-1 0 16,-9 0-1,0 0-15,0 0 16,0 0-16,10 0 16,-10-9-1,9 9-15,0 0 16,0 0 0,0 0-16,1 0 15,-1 0-15,0 0 16,0 0-1,9 0-15,0 0 16,9 0 0,0 0-16,1 0 15,-1 0 1,0 0-16,0 0 16,0 0-16,0 0 15,0 0 1,0 0-16,0 0 15,0 0-15,1 0 16,-1 0 0,0 0-16,0 0 15,0 0 1,27 0-16,-36 0 16,36 0-16,-36 0 15,36 0 1,-36 0-16,36 0 15,-36 0 1,36 0-16,-35 0 16,35 0-16,-36 0 15,36 0 1,-36 0-16,36 0 16,-36 0-1,36 0-15,-36 0 16,36 0-16,0 0 15,-27 0 1,27 0-16,-27 0 16,27 0-1,0 0-15,-27 0 16,27 0-16,0 0 16,-27 0-1,27 0-15,0 0 16,-27 0-1,27 0-15,0 0 16,-26 0-16,26 0 16,0 0-1,0 0-15,-27 0 16,27 0 0,0 0-16,0 0 15,0 0-15,0 0 16,0 0-1,0 0-15,0 0 16,-27 0 0,27 0-16,0 0 15,0 0-15,0 0 16,0 0 0,0 0-16,0 0 15,0 0 1,-27 0-16,27 0 15,0 0-15,0 0 16,0 0 0,-27 0-16,27 0 15,0 0 1,0 0-16,0 0 16,0 0-16,0 0 15,0 0 1,0 0-16,0 0 15,0 0 1,0 0-16,0 0 16,-27 0-16,27 0 15,0 0 1,0 0-16,0 0 16,0 0-1,0 0-15,0 0 16,0 0-16,0 0 15,0 0 1,0 0-16,0 0 16,0 0-1,0 0-15,0 0 16,0 0-16,0 0 16,0 0-1,0 0-15,0 0 16,0 0-1,0 0-15,0 0 16,0 0-16,0 0 16,0 0-1,0 0-15,0 0 16,0 0-16,0 0 16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09.690"/>
    </inkml:context>
    <inkml:brush xml:id="br0">
      <inkml:brushProperty name="width" value="0.08819" units="cm"/>
      <inkml:brushProperty name="height" value="0.35278" units="cm"/>
      <inkml:brushProperty name="color" value="#B186EC"/>
      <inkml:brushProperty name="tip" value="rectangle"/>
      <inkml:brushProperty name="rasterOp" value="maskPen"/>
    </inkml:brush>
  </inkml:definitions>
  <inkml:trace contextRef="#ctx0" brushRef="#br0">2951 10842 0,'0'0'0,"0"0"16,0 0-16,0 0 15,0 0 1,-36 0-16,9 9 16,-18 0-16,0 0 15,0 0 1,1 0-16,8 0 16,0 0-1,0 0-15,-9-9 16,45 0-16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14.057"/>
    </inkml:context>
    <inkml:brush xml:id="br0">
      <inkml:brushProperty name="width" value="0.08819" units="cm"/>
      <inkml:brushProperty name="height" value="0.35278" units="cm"/>
      <inkml:brushProperty name="color" value="#D89612"/>
      <inkml:brushProperty name="tip" value="rectangle"/>
      <inkml:brushProperty name="rasterOp" value="maskPen"/>
    </inkml:brush>
  </inkml:definitions>
  <inkml:trace contextRef="#ctx0" brushRef="#br0">2906 12844 0,'0'0'0,"0"0"16,0 0-16,0 0 16,0 0-1,0 0-15,0 0 16,-36 0-1,36 0-15,-45 0 16,9 0-16,0 0 16,1 0-1,8 0-15,0 0 16,-9 9 0,0 0-16,0 0 15,0 9-15,36-18 16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16.504"/>
    </inkml:context>
    <inkml:brush xml:id="br0">
      <inkml:brushProperty name="width" value="0.08819" units="cm"/>
      <inkml:brushProperty name="height" value="0.35278" units="cm"/>
      <inkml:brushProperty name="color" value="#FF150C"/>
      <inkml:brushProperty name="tip" value="rectangle"/>
      <inkml:brushProperty name="rasterOp" value="maskPen"/>
    </inkml:brush>
  </inkml:definitions>
  <inkml:trace contextRef="#ctx0" brushRef="#br0">3067 11816 0,'0'0'15,"0"0"-15,0 0 16,0 0 0,0 0-16,-36 9 15,36-9 1,-44 18-16,17-9 16,0 0-1,-9 0-15,0 0 16,-9 0-16,0 0 15,1 0 1,-1 0-16,0 0 16,45-9-16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23.972"/>
    </inkml:context>
    <inkml:brush xml:id="br0">
      <inkml:brushProperty name="width" value="0.08819" units="cm"/>
      <inkml:brushProperty name="height" value="0.35278" units="cm"/>
      <inkml:brushProperty name="color" value="#FF150C"/>
      <inkml:brushProperty name="tip" value="rectangle"/>
      <inkml:brushProperty name="rasterOp" value="maskPen"/>
    </inkml:brush>
  </inkml:definitions>
  <inkml:trace contextRef="#ctx0" brushRef="#br0">16108 4717 0,'0'0'0,"0"0"16,0 0-16,0 0 16,0 0-16,0 0 15,0 0 1,0 0-16,0 0 15,0 0 1,-27 0-16,27 0 16,-36 0-1,10 0-15,-1 0 16,0 0-16,0 0 16,0 0-1,0 0-15,-9 0 16,0 0-1,0 0-15,0 0 16,1 0-16,-1 0 16,0 0-1,9 0-15,-9 0 16,0 0-16,9 0 16,0 0-1,-9 0-15,1 0 16,-1 0-1,0 0-15,0 0 16,-9 0 0,0 0-16,0 0 15,1 0-15,-1 0 16,0 0 0,-9 0-16,9 0 15,0 0-15,-8 0 16,8 0-1,0 0-15,0 0 16,9 0 0,0 0-16,0 0 15,1-9-15,-1 9 16,0 0 0,-9 0-16,0 0 15,0 0 1,0 0-16,1 0 15,-1 0-15,0 0 16,0 0 0,0 0-16,0 0 15,1 0 1,-1 0-16,-9 0 16,9 0-16,0 0 15,0 0 1,0 0-16,1 0 15,-10 0 1,0 0-16,0 0 16,0 0-16,1 0 15,-1 0 1,0 0-16,0 0 16,0 0-1,1 0-15,-1 0 16,9 0-16,0 0 15,9 0 1,0 0-16,0 0 16,1 0-1,-1 0-15,-27 0 16,9 0 0,9 0-16,9 0 15,0 0-15,1 0 16,-1 0-1,0 0-15,9 0 16,0 0-16,0 0 16,0 0-1,0 0-15,-18 0 16,10 0 0,-1 0-16,0 0 15,9 0-15,0 0 16,0 0-1,0 0-15,0 0 16,0 0 0,0 0-16,1 0 15,-1 0-15,0 0 16,0 0 0,0 0-16,0 0 15,27 0 1,-36 0-16,36 0 15,0 0-15,-27 0 16,27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28.886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475 11699 0,'0'0'0,"0"0"0,0 0 15,0 0 1,0 0-16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42.596"/>
    </inkml:context>
    <inkml:brush xml:id="br0">
      <inkml:brushProperty name="width" value="0.08819" units="cm"/>
      <inkml:brushProperty name="height" value="0.35278" units="cm"/>
      <inkml:brushProperty name="color" value="#D89612"/>
      <inkml:brushProperty name="tip" value="rectangle"/>
      <inkml:brushProperty name="rasterOp" value="maskPen"/>
    </inkml:brush>
  </inkml:definitions>
  <inkml:trace contextRef="#ctx0" brushRef="#br0">10951 7063 0,'0'0'0,"0"0"0,0 0 16,0 0-16,0 0 15,0 0 1,0 0-16,0 0 15,0 0 1,0 0-16,0 0 16,0 0-16,0 0 15,0 0 1,-27 0-16,27 0 16,-36 0-1,9 0-15,0 0 16,1 0-1,-10 0-15,0 0 16,0 9-16,0-9 16,-9 9-1,0-9-15,1 0 16,-1 0-16,9 0 16,0 9-1,0-9-15,-9 0 16,9 0-1,-9 0-15,1 0 16,-1 0-16,0 0 16,0 0-1,0 0-15,0 0 16,1 0 0,-10 0-16,0 0 15,9 0-15,0 0 16,-9 0-1,10 0-15,-1 0 16,9 0 0,0 0-16,0 0 15,0 0-15,0 9 16,0-9 0,1 0-16,-1 0 15,0 0 1,0 0-16,9 0 15,0 0-15,27 0 16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  <inkml:channel name="T" type="integer" max="2.14748E9" units="dev"/>
        </inkml:traceFormat>
        <inkml:channelProperties>
          <inkml:channelProperty channel="X" name="resolution" value="96.32653" units="1/cm"/>
          <inkml:channelProperty channel="Y" name="resolution" value="95.42168" units="1/cm"/>
          <inkml:channelProperty channel="T" name="resolution" value="1" units="1/dev"/>
        </inkml:channelProperties>
      </inkml:inkSource>
      <inkml:timestamp xml:id="ts0" timeString="2024-09-18T06:03:43.796"/>
    </inkml:context>
    <inkml:brush xml:id="br0">
      <inkml:brushProperty name="width" value="0.08819" units="cm"/>
      <inkml:brushProperty name="height" value="0.35278" units="cm"/>
      <inkml:brushProperty name="color" value="#D89612"/>
      <inkml:brushProperty name="tip" value="rectangle"/>
      <inkml:brushProperty name="rasterOp" value="maskPen"/>
    </inkml:brush>
  </inkml:definitions>
  <inkml:trace contextRef="#ctx0" brushRef="#br0">14933 6548 0,'0'0'16,"0"0"-16,0 0 15,0 0 1,0 0-16,0 0 16,0 0-16,0 0 15,0 0 1,0 0-16,0 0 15,-27 0 1,27 0-16,-36 0 16,10 0-16,-1 0 15,-9 0 1,0 0-16,-9 0 16,9 0-1,0 0-15,-9 0 16,1 0-16,-10 0 15,0 0 1,-9 0-16,9 0 16,1 0-16,-1 0 15,0 0 1,9 0-16,0 0 16,0 0-1,10 0-15,-1 0 16,0 0-1,0 0-15,9 0 16,0 0-16,0 0 16,0 0-1,0 0-15,0 0 16,1 0-16,-1 0 16,0 0-1,27 0-15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958505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6" name="Google Shape;17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7" name="Google Shape;17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709167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7343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18440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510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533379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8301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4399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28531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7223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08724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9315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2" name="Google Shape;1762;g11e9d8d2e0a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3" name="Google Shape;1763;g11e9d8d2e0a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2358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84681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38460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7515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092486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190316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2403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72824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04722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033737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921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6" name="Google Shape;1786;g1156138dbb6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7" name="Google Shape;1787;g1156138dbb6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27115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58110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09856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38945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551799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06314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603692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5114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69198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292487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95212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705599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78471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26041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2083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4700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7675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6" name="Google Shape;1806;g1156138dbb6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7" name="Google Shape;1807;g1156138dbb6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1509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>
            <a:off x="2058300" y="3611150"/>
            <a:ext cx="5027400" cy="3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title"/>
          </p:nvPr>
        </p:nvSpPr>
        <p:spPr>
          <a:xfrm>
            <a:off x="1386450" y="1282586"/>
            <a:ext cx="6371100" cy="2190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-2633107" y="1220777"/>
            <a:ext cx="4124842" cy="2401537"/>
          </a:xfrm>
          <a:custGeom>
            <a:avLst/>
            <a:gdLst/>
            <a:ahLst/>
            <a:cxnLst/>
            <a:rect l="l" t="t" r="r" b="b"/>
            <a:pathLst>
              <a:path w="58920" h="34304" extrusionOk="0">
                <a:moveTo>
                  <a:pt x="49818" y="0"/>
                </a:moveTo>
                <a:cubicBezTo>
                  <a:pt x="49658" y="0"/>
                  <a:pt x="49497" y="5"/>
                  <a:pt x="49336" y="13"/>
                </a:cubicBezTo>
                <a:cubicBezTo>
                  <a:pt x="41705" y="404"/>
                  <a:pt x="34110" y="1149"/>
                  <a:pt x="26621" y="2640"/>
                </a:cubicBezTo>
                <a:cubicBezTo>
                  <a:pt x="20161" y="3918"/>
                  <a:pt x="13808" y="5799"/>
                  <a:pt x="7774" y="8390"/>
                </a:cubicBezTo>
                <a:cubicBezTo>
                  <a:pt x="2024" y="10874"/>
                  <a:pt x="1" y="18008"/>
                  <a:pt x="3550" y="23190"/>
                </a:cubicBezTo>
                <a:cubicBezTo>
                  <a:pt x="5183" y="25533"/>
                  <a:pt x="7029" y="27769"/>
                  <a:pt x="9123" y="29792"/>
                </a:cubicBezTo>
                <a:cubicBezTo>
                  <a:pt x="12089" y="32734"/>
                  <a:pt x="16054" y="34304"/>
                  <a:pt x="20083" y="34304"/>
                </a:cubicBezTo>
                <a:cubicBezTo>
                  <a:pt x="21887" y="34304"/>
                  <a:pt x="23704" y="33989"/>
                  <a:pt x="25449" y="33341"/>
                </a:cubicBezTo>
                <a:cubicBezTo>
                  <a:pt x="36417" y="29259"/>
                  <a:pt x="46639" y="23261"/>
                  <a:pt x="55512" y="15630"/>
                </a:cubicBezTo>
                <a:cubicBezTo>
                  <a:pt x="57748" y="13749"/>
                  <a:pt x="58919" y="10874"/>
                  <a:pt x="58600" y="7999"/>
                </a:cubicBezTo>
                <a:cubicBezTo>
                  <a:pt x="58600" y="7928"/>
                  <a:pt x="58564" y="7857"/>
                  <a:pt x="58564" y="7751"/>
                </a:cubicBezTo>
                <a:cubicBezTo>
                  <a:pt x="58085" y="3297"/>
                  <a:pt x="54265" y="0"/>
                  <a:pt x="49818" y="0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643303" y="-280546"/>
            <a:ext cx="2303387" cy="2049960"/>
          </a:xfrm>
          <a:custGeom>
            <a:avLst/>
            <a:gdLst/>
            <a:ahLst/>
            <a:cxnLst/>
            <a:rect l="l" t="t" r="r" b="b"/>
            <a:pathLst>
              <a:path w="32902" h="29282" fill="none" extrusionOk="0">
                <a:moveTo>
                  <a:pt x="710" y="0"/>
                </a:moveTo>
                <a:cubicBezTo>
                  <a:pt x="177" y="6460"/>
                  <a:pt x="0" y="12920"/>
                  <a:pt x="390" y="19486"/>
                </a:cubicBezTo>
                <a:cubicBezTo>
                  <a:pt x="603" y="23213"/>
                  <a:pt x="3265" y="26336"/>
                  <a:pt x="6886" y="27081"/>
                </a:cubicBezTo>
                <a:cubicBezTo>
                  <a:pt x="10754" y="27898"/>
                  <a:pt x="14659" y="28537"/>
                  <a:pt x="18598" y="28998"/>
                </a:cubicBezTo>
                <a:cubicBezTo>
                  <a:pt x="21118" y="29282"/>
                  <a:pt x="23674" y="28359"/>
                  <a:pt x="25448" y="26549"/>
                </a:cubicBezTo>
                <a:cubicBezTo>
                  <a:pt x="28288" y="23603"/>
                  <a:pt x="30808" y="20338"/>
                  <a:pt x="32902" y="16788"/>
                </a:cubicBezTo>
              </a:path>
            </a:pathLst>
          </a:custGeom>
          <a:noFill/>
          <a:ln w="3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537372" y="3843675"/>
            <a:ext cx="1920798" cy="1913238"/>
            <a:chOff x="1513185" y="8947350"/>
            <a:chExt cx="1920798" cy="1913238"/>
          </a:xfrm>
        </p:grpSpPr>
        <p:sp>
          <p:nvSpPr>
            <p:cNvPr id="14" name="Google Shape;14;p2"/>
            <p:cNvSpPr/>
            <p:nvPr/>
          </p:nvSpPr>
          <p:spPr>
            <a:xfrm>
              <a:off x="1634930" y="8947350"/>
              <a:ext cx="1799053" cy="1827546"/>
            </a:xfrm>
            <a:custGeom>
              <a:avLst/>
              <a:gdLst/>
              <a:ahLst/>
              <a:cxnLst/>
              <a:rect l="l" t="t" r="r" b="b"/>
              <a:pathLst>
                <a:path w="25698" h="26105" extrusionOk="0">
                  <a:moveTo>
                    <a:pt x="17453" y="1"/>
                  </a:moveTo>
                  <a:cubicBezTo>
                    <a:pt x="16510" y="1"/>
                    <a:pt x="15597" y="370"/>
                    <a:pt x="15156" y="1177"/>
                  </a:cubicBezTo>
                  <a:cubicBezTo>
                    <a:pt x="14624" y="2065"/>
                    <a:pt x="14872" y="3200"/>
                    <a:pt x="15263" y="4159"/>
                  </a:cubicBezTo>
                  <a:cubicBezTo>
                    <a:pt x="15653" y="5117"/>
                    <a:pt x="16257" y="6004"/>
                    <a:pt x="16469" y="7034"/>
                  </a:cubicBezTo>
                  <a:cubicBezTo>
                    <a:pt x="16682" y="8027"/>
                    <a:pt x="16363" y="9270"/>
                    <a:pt x="15440" y="9731"/>
                  </a:cubicBezTo>
                  <a:cubicBezTo>
                    <a:pt x="15176" y="9863"/>
                    <a:pt x="14889" y="9918"/>
                    <a:pt x="14597" y="9918"/>
                  </a:cubicBezTo>
                  <a:cubicBezTo>
                    <a:pt x="14261" y="9918"/>
                    <a:pt x="13917" y="9845"/>
                    <a:pt x="13595" y="9731"/>
                  </a:cubicBezTo>
                  <a:cubicBezTo>
                    <a:pt x="13027" y="9518"/>
                    <a:pt x="12494" y="9163"/>
                    <a:pt x="11926" y="8844"/>
                  </a:cubicBezTo>
                  <a:cubicBezTo>
                    <a:pt x="11146" y="8418"/>
                    <a:pt x="10294" y="8098"/>
                    <a:pt x="9406" y="7885"/>
                  </a:cubicBezTo>
                  <a:cubicBezTo>
                    <a:pt x="9046" y="7800"/>
                    <a:pt x="8661" y="7739"/>
                    <a:pt x="8283" y="7739"/>
                  </a:cubicBezTo>
                  <a:cubicBezTo>
                    <a:pt x="7879" y="7739"/>
                    <a:pt x="7483" y="7808"/>
                    <a:pt x="7135" y="7992"/>
                  </a:cubicBezTo>
                  <a:cubicBezTo>
                    <a:pt x="5928" y="8631"/>
                    <a:pt x="5644" y="9979"/>
                    <a:pt x="6248" y="11186"/>
                  </a:cubicBezTo>
                  <a:cubicBezTo>
                    <a:pt x="6851" y="12393"/>
                    <a:pt x="7703" y="13138"/>
                    <a:pt x="9229" y="14345"/>
                  </a:cubicBezTo>
                  <a:cubicBezTo>
                    <a:pt x="10081" y="14984"/>
                    <a:pt x="10720" y="16049"/>
                    <a:pt x="10329" y="17043"/>
                  </a:cubicBezTo>
                  <a:cubicBezTo>
                    <a:pt x="9903" y="18072"/>
                    <a:pt x="8874" y="18746"/>
                    <a:pt x="7774" y="18888"/>
                  </a:cubicBezTo>
                  <a:cubicBezTo>
                    <a:pt x="7523" y="18929"/>
                    <a:pt x="7272" y="18947"/>
                    <a:pt x="7023" y="18947"/>
                  </a:cubicBezTo>
                  <a:cubicBezTo>
                    <a:pt x="6176" y="18947"/>
                    <a:pt x="5339" y="18736"/>
                    <a:pt x="4544" y="18462"/>
                  </a:cubicBezTo>
                  <a:cubicBezTo>
                    <a:pt x="3763" y="18178"/>
                    <a:pt x="2947" y="17859"/>
                    <a:pt x="2130" y="17859"/>
                  </a:cubicBezTo>
                  <a:cubicBezTo>
                    <a:pt x="1279" y="17859"/>
                    <a:pt x="391" y="18320"/>
                    <a:pt x="178" y="19101"/>
                  </a:cubicBezTo>
                  <a:cubicBezTo>
                    <a:pt x="1" y="19705"/>
                    <a:pt x="249" y="20308"/>
                    <a:pt x="533" y="20840"/>
                  </a:cubicBezTo>
                  <a:cubicBezTo>
                    <a:pt x="2095" y="23786"/>
                    <a:pt x="5254" y="25667"/>
                    <a:pt x="8519" y="26022"/>
                  </a:cubicBezTo>
                  <a:cubicBezTo>
                    <a:pt x="8988" y="26078"/>
                    <a:pt x="9458" y="26105"/>
                    <a:pt x="9926" y="26105"/>
                  </a:cubicBezTo>
                  <a:cubicBezTo>
                    <a:pt x="12756" y="26105"/>
                    <a:pt x="15549" y="25126"/>
                    <a:pt x="17925" y="23573"/>
                  </a:cubicBezTo>
                  <a:cubicBezTo>
                    <a:pt x="21367" y="21373"/>
                    <a:pt x="24029" y="17823"/>
                    <a:pt x="24881" y="13813"/>
                  </a:cubicBezTo>
                  <a:cubicBezTo>
                    <a:pt x="25698" y="9802"/>
                    <a:pt x="24562" y="5365"/>
                    <a:pt x="21616" y="2490"/>
                  </a:cubicBezTo>
                  <a:cubicBezTo>
                    <a:pt x="20871" y="1745"/>
                    <a:pt x="19948" y="716"/>
                    <a:pt x="18706" y="219"/>
                  </a:cubicBezTo>
                  <a:cubicBezTo>
                    <a:pt x="18309" y="76"/>
                    <a:pt x="17878" y="1"/>
                    <a:pt x="17453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1513185" y="9117471"/>
              <a:ext cx="1884874" cy="1743117"/>
              <a:chOff x="1513184" y="9117471"/>
              <a:chExt cx="1884874" cy="1743117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1513184" y="9117471"/>
                <a:ext cx="1883552" cy="1743117"/>
              </a:xfrm>
              <a:custGeom>
                <a:avLst/>
                <a:gdLst/>
                <a:ahLst/>
                <a:cxnLst/>
                <a:rect l="l" t="t" r="r" b="b"/>
                <a:pathLst>
                  <a:path w="26905" h="24899" extrusionOk="0">
                    <a:moveTo>
                      <a:pt x="19706" y="0"/>
                    </a:moveTo>
                    <a:cubicBezTo>
                      <a:pt x="18947" y="0"/>
                      <a:pt x="18210" y="273"/>
                      <a:pt x="17747" y="877"/>
                    </a:cubicBezTo>
                    <a:cubicBezTo>
                      <a:pt x="17108" y="1693"/>
                      <a:pt x="17144" y="2829"/>
                      <a:pt x="17392" y="3858"/>
                    </a:cubicBezTo>
                    <a:cubicBezTo>
                      <a:pt x="17676" y="4852"/>
                      <a:pt x="18102" y="5810"/>
                      <a:pt x="18173" y="6840"/>
                    </a:cubicBezTo>
                    <a:cubicBezTo>
                      <a:pt x="18208" y="7904"/>
                      <a:pt x="17747" y="9076"/>
                      <a:pt x="16753" y="9395"/>
                    </a:cubicBezTo>
                    <a:cubicBezTo>
                      <a:pt x="16596" y="9444"/>
                      <a:pt x="16431" y="9466"/>
                      <a:pt x="16262" y="9466"/>
                    </a:cubicBezTo>
                    <a:cubicBezTo>
                      <a:pt x="15820" y="9466"/>
                      <a:pt x="15354" y="9317"/>
                      <a:pt x="14943" y="9111"/>
                    </a:cubicBezTo>
                    <a:cubicBezTo>
                      <a:pt x="14375" y="8792"/>
                      <a:pt x="13914" y="8366"/>
                      <a:pt x="13417" y="8011"/>
                    </a:cubicBezTo>
                    <a:cubicBezTo>
                      <a:pt x="12707" y="7443"/>
                      <a:pt x="11891" y="7017"/>
                      <a:pt x="11074" y="6662"/>
                    </a:cubicBezTo>
                    <a:cubicBezTo>
                      <a:pt x="10585" y="6466"/>
                      <a:pt x="10027" y="6304"/>
                      <a:pt x="9495" y="6304"/>
                    </a:cubicBezTo>
                    <a:cubicBezTo>
                      <a:pt x="9256" y="6304"/>
                      <a:pt x="9023" y="6337"/>
                      <a:pt x="8803" y="6414"/>
                    </a:cubicBezTo>
                    <a:cubicBezTo>
                      <a:pt x="7490" y="6875"/>
                      <a:pt x="7028" y="8153"/>
                      <a:pt x="7454" y="9466"/>
                    </a:cubicBezTo>
                    <a:cubicBezTo>
                      <a:pt x="7880" y="10744"/>
                      <a:pt x="8625" y="11596"/>
                      <a:pt x="9939" y="13015"/>
                    </a:cubicBezTo>
                    <a:cubicBezTo>
                      <a:pt x="10649" y="13796"/>
                      <a:pt x="11145" y="14897"/>
                      <a:pt x="10613" y="15855"/>
                    </a:cubicBezTo>
                    <a:cubicBezTo>
                      <a:pt x="10045" y="16813"/>
                      <a:pt x="8909" y="17310"/>
                      <a:pt x="7809" y="17310"/>
                    </a:cubicBezTo>
                    <a:cubicBezTo>
                      <a:pt x="6709" y="17310"/>
                      <a:pt x="5644" y="16884"/>
                      <a:pt x="4686" y="16387"/>
                    </a:cubicBezTo>
                    <a:cubicBezTo>
                      <a:pt x="3940" y="15997"/>
                      <a:pt x="3195" y="15571"/>
                      <a:pt x="2379" y="15429"/>
                    </a:cubicBezTo>
                    <a:cubicBezTo>
                      <a:pt x="2277" y="15416"/>
                      <a:pt x="2172" y="15409"/>
                      <a:pt x="2067" y="15409"/>
                    </a:cubicBezTo>
                    <a:cubicBezTo>
                      <a:pt x="1332" y="15409"/>
                      <a:pt x="560" y="15735"/>
                      <a:pt x="249" y="16387"/>
                    </a:cubicBezTo>
                    <a:cubicBezTo>
                      <a:pt x="1" y="16955"/>
                      <a:pt x="143" y="17594"/>
                      <a:pt x="356" y="18162"/>
                    </a:cubicBezTo>
                    <a:cubicBezTo>
                      <a:pt x="1456" y="21285"/>
                      <a:pt x="4331" y="23628"/>
                      <a:pt x="7490" y="24480"/>
                    </a:cubicBezTo>
                    <a:cubicBezTo>
                      <a:pt x="8572" y="24765"/>
                      <a:pt x="9677" y="24899"/>
                      <a:pt x="10783" y="24899"/>
                    </a:cubicBezTo>
                    <a:cubicBezTo>
                      <a:pt x="12978" y="24899"/>
                      <a:pt x="15173" y="24371"/>
                      <a:pt x="17179" y="23450"/>
                    </a:cubicBezTo>
                    <a:cubicBezTo>
                      <a:pt x="20906" y="21747"/>
                      <a:pt x="24065" y="18659"/>
                      <a:pt x="25485" y="14826"/>
                    </a:cubicBezTo>
                    <a:cubicBezTo>
                      <a:pt x="26904" y="10992"/>
                      <a:pt x="26443" y="6414"/>
                      <a:pt x="23958" y="3148"/>
                    </a:cubicBezTo>
                    <a:lnTo>
                      <a:pt x="23923" y="3148"/>
                    </a:lnTo>
                    <a:cubicBezTo>
                      <a:pt x="23284" y="2297"/>
                      <a:pt x="22539" y="1125"/>
                      <a:pt x="21367" y="451"/>
                    </a:cubicBezTo>
                    <a:cubicBezTo>
                      <a:pt x="20876" y="159"/>
                      <a:pt x="20284" y="0"/>
                      <a:pt x="197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085675" y="9315450"/>
                <a:ext cx="944887" cy="978054"/>
              </a:xfrm>
              <a:custGeom>
                <a:avLst/>
                <a:gdLst/>
                <a:ahLst/>
                <a:cxnLst/>
                <a:rect l="l" t="t" r="r" b="b"/>
                <a:pathLst>
                  <a:path w="17109" h="15937" fill="none" extrusionOk="0">
                    <a:moveTo>
                      <a:pt x="11820" y="0"/>
                    </a:moveTo>
                    <a:cubicBezTo>
                      <a:pt x="11820" y="0"/>
                      <a:pt x="17108" y="5821"/>
                      <a:pt x="15760" y="10897"/>
                    </a:cubicBezTo>
                    <a:cubicBezTo>
                      <a:pt x="14446" y="15937"/>
                      <a:pt x="6176" y="15830"/>
                      <a:pt x="1" y="6744"/>
                    </a:cubicBezTo>
                  </a:path>
                </a:pathLst>
              </a:custGeom>
              <a:noFill/>
              <a:ln w="22175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599000" y="9196300"/>
                <a:ext cx="1799058" cy="1651098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6904" fill="none" extrusionOk="0">
                    <a:moveTo>
                      <a:pt x="19699" y="0"/>
                    </a:moveTo>
                    <a:cubicBezTo>
                      <a:pt x="19699" y="0"/>
                      <a:pt x="28644" y="9761"/>
                      <a:pt x="23178" y="18314"/>
                    </a:cubicBezTo>
                    <a:cubicBezTo>
                      <a:pt x="17676" y="26904"/>
                      <a:pt x="5502" y="24810"/>
                      <a:pt x="1" y="18847"/>
                    </a:cubicBezTo>
                  </a:path>
                </a:pathLst>
              </a:custGeom>
              <a:noFill/>
              <a:ln w="22175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9" name="Google Shape;19;p2"/>
          <p:cNvGrpSpPr/>
          <p:nvPr/>
        </p:nvGrpSpPr>
        <p:grpSpPr>
          <a:xfrm>
            <a:off x="6418327" y="1769430"/>
            <a:ext cx="3314720" cy="3881286"/>
            <a:chOff x="4460215" y="7171092"/>
            <a:chExt cx="3314720" cy="3881286"/>
          </a:xfrm>
        </p:grpSpPr>
        <p:sp>
          <p:nvSpPr>
            <p:cNvPr id="20" name="Google Shape;20;p2"/>
            <p:cNvSpPr/>
            <p:nvPr/>
          </p:nvSpPr>
          <p:spPr>
            <a:xfrm>
              <a:off x="4460215" y="7171092"/>
              <a:ext cx="3038886" cy="3729720"/>
            </a:xfrm>
            <a:custGeom>
              <a:avLst/>
              <a:gdLst/>
              <a:ahLst/>
              <a:cxnLst/>
              <a:rect l="l" t="t" r="r" b="b"/>
              <a:pathLst>
                <a:path w="43408" h="53276" extrusionOk="0">
                  <a:moveTo>
                    <a:pt x="43337" y="52706"/>
                  </a:moveTo>
                  <a:cubicBezTo>
                    <a:pt x="43337" y="52707"/>
                    <a:pt x="43337" y="52707"/>
                    <a:pt x="43337" y="52708"/>
                  </a:cubicBezTo>
                  <a:cubicBezTo>
                    <a:pt x="43337" y="52707"/>
                    <a:pt x="43337" y="52707"/>
                    <a:pt x="43337" y="52706"/>
                  </a:cubicBezTo>
                  <a:close/>
                  <a:moveTo>
                    <a:pt x="35103" y="1"/>
                  </a:moveTo>
                  <a:lnTo>
                    <a:pt x="18421" y="4295"/>
                  </a:lnTo>
                  <a:cubicBezTo>
                    <a:pt x="19663" y="11358"/>
                    <a:pt x="20657" y="18457"/>
                    <a:pt x="21225" y="25591"/>
                  </a:cubicBezTo>
                  <a:cubicBezTo>
                    <a:pt x="21367" y="27685"/>
                    <a:pt x="19912" y="29566"/>
                    <a:pt x="17853" y="29957"/>
                  </a:cubicBezTo>
                  <a:cubicBezTo>
                    <a:pt x="15653" y="30347"/>
                    <a:pt x="13416" y="30595"/>
                    <a:pt x="11216" y="31057"/>
                  </a:cubicBezTo>
                  <a:cubicBezTo>
                    <a:pt x="7809" y="31802"/>
                    <a:pt x="4330" y="33186"/>
                    <a:pt x="2272" y="35990"/>
                  </a:cubicBezTo>
                  <a:cubicBezTo>
                    <a:pt x="497" y="38404"/>
                    <a:pt x="0" y="41598"/>
                    <a:pt x="320" y="44580"/>
                  </a:cubicBezTo>
                  <a:cubicBezTo>
                    <a:pt x="639" y="47597"/>
                    <a:pt x="1704" y="50436"/>
                    <a:pt x="2733" y="53275"/>
                  </a:cubicBezTo>
                  <a:cubicBezTo>
                    <a:pt x="2733" y="53275"/>
                    <a:pt x="36378" y="52689"/>
                    <a:pt x="42415" y="52689"/>
                  </a:cubicBezTo>
                  <a:cubicBezTo>
                    <a:pt x="43002" y="52689"/>
                    <a:pt x="43328" y="52694"/>
                    <a:pt x="43337" y="52706"/>
                  </a:cubicBezTo>
                  <a:lnTo>
                    <a:pt x="43337" y="52706"/>
                  </a:lnTo>
                  <a:cubicBezTo>
                    <a:pt x="43408" y="34463"/>
                    <a:pt x="39610" y="17676"/>
                    <a:pt x="35103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698735" y="7193495"/>
              <a:ext cx="3076200" cy="3858883"/>
            </a:xfrm>
            <a:custGeom>
              <a:avLst/>
              <a:gdLst/>
              <a:ahLst/>
              <a:cxnLst/>
              <a:rect l="l" t="t" r="r" b="b"/>
              <a:pathLst>
                <a:path w="43941" h="55121" extrusionOk="0">
                  <a:moveTo>
                    <a:pt x="43941" y="52102"/>
                  </a:moveTo>
                  <a:lnTo>
                    <a:pt x="43941" y="52102"/>
                  </a:lnTo>
                  <a:cubicBezTo>
                    <a:pt x="43941" y="52103"/>
                    <a:pt x="43941" y="52103"/>
                    <a:pt x="43941" y="52104"/>
                  </a:cubicBezTo>
                  <a:cubicBezTo>
                    <a:pt x="43941" y="52103"/>
                    <a:pt x="43941" y="52103"/>
                    <a:pt x="43941" y="52102"/>
                  </a:cubicBezTo>
                  <a:close/>
                  <a:moveTo>
                    <a:pt x="32512" y="0"/>
                  </a:moveTo>
                  <a:lnTo>
                    <a:pt x="16114" y="5288"/>
                  </a:lnTo>
                  <a:cubicBezTo>
                    <a:pt x="17782" y="12245"/>
                    <a:pt x="19202" y="19273"/>
                    <a:pt x="20196" y="26371"/>
                  </a:cubicBezTo>
                  <a:cubicBezTo>
                    <a:pt x="20480" y="28430"/>
                    <a:pt x="19131" y="30417"/>
                    <a:pt x="17108" y="30914"/>
                  </a:cubicBezTo>
                  <a:cubicBezTo>
                    <a:pt x="14907" y="31447"/>
                    <a:pt x="12707" y="31837"/>
                    <a:pt x="10542" y="32441"/>
                  </a:cubicBezTo>
                  <a:cubicBezTo>
                    <a:pt x="7206" y="33363"/>
                    <a:pt x="3798" y="34961"/>
                    <a:pt x="1917" y="37906"/>
                  </a:cubicBezTo>
                  <a:cubicBezTo>
                    <a:pt x="284" y="40426"/>
                    <a:pt x="0" y="43656"/>
                    <a:pt x="497" y="46602"/>
                  </a:cubicBezTo>
                  <a:cubicBezTo>
                    <a:pt x="994" y="49584"/>
                    <a:pt x="2237" y="52352"/>
                    <a:pt x="3443" y="55120"/>
                  </a:cubicBezTo>
                  <a:cubicBezTo>
                    <a:pt x="3443" y="55120"/>
                    <a:pt x="41882" y="52096"/>
                    <a:pt x="43862" y="52096"/>
                  </a:cubicBezTo>
                  <a:cubicBezTo>
                    <a:pt x="43911" y="52096"/>
                    <a:pt x="43938" y="52098"/>
                    <a:pt x="43941" y="52102"/>
                  </a:cubicBezTo>
                  <a:lnTo>
                    <a:pt x="43941" y="52102"/>
                  </a:lnTo>
                  <a:cubicBezTo>
                    <a:pt x="42911" y="33895"/>
                    <a:pt x="38084" y="17356"/>
                    <a:pt x="325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964626" y="7507316"/>
              <a:ext cx="1553046" cy="3476428"/>
            </a:xfrm>
            <a:custGeom>
              <a:avLst/>
              <a:gdLst/>
              <a:ahLst/>
              <a:cxnLst/>
              <a:rect l="l" t="t" r="r" b="b"/>
              <a:pathLst>
                <a:path w="22184" h="57464" fill="none" extrusionOk="0">
                  <a:moveTo>
                    <a:pt x="15759" y="1"/>
                  </a:moveTo>
                  <a:cubicBezTo>
                    <a:pt x="15759" y="1"/>
                    <a:pt x="22183" y="22326"/>
                    <a:pt x="21509" y="29176"/>
                  </a:cubicBezTo>
                  <a:cubicBezTo>
                    <a:pt x="20835" y="35991"/>
                    <a:pt x="9477" y="32512"/>
                    <a:pt x="4756" y="38759"/>
                  </a:cubicBezTo>
                  <a:cubicBezTo>
                    <a:pt x="0" y="45006"/>
                    <a:pt x="5324" y="57464"/>
                    <a:pt x="5324" y="57464"/>
                  </a:cubicBezTo>
                </a:path>
              </a:pathLst>
            </a:custGeom>
            <a:noFill/>
            <a:ln w="2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538626" y="7412875"/>
              <a:ext cx="1458606" cy="3565528"/>
            </a:xfrm>
            <a:custGeom>
              <a:avLst/>
              <a:gdLst/>
              <a:ahLst/>
              <a:cxnLst/>
              <a:rect l="l" t="t" r="r" b="b"/>
              <a:pathLst>
                <a:path w="20835" h="57641" fill="none" extrusionOk="0">
                  <a:moveTo>
                    <a:pt x="12529" y="0"/>
                  </a:moveTo>
                  <a:cubicBezTo>
                    <a:pt x="12529" y="0"/>
                    <a:pt x="18314" y="21544"/>
                    <a:pt x="19592" y="30311"/>
                  </a:cubicBezTo>
                  <a:cubicBezTo>
                    <a:pt x="20834" y="39042"/>
                    <a:pt x="14836" y="40320"/>
                    <a:pt x="7418" y="42343"/>
                  </a:cubicBezTo>
                  <a:cubicBezTo>
                    <a:pt x="0" y="44366"/>
                    <a:pt x="887" y="50649"/>
                    <a:pt x="5998" y="57641"/>
                  </a:cubicBezTo>
                </a:path>
              </a:pathLst>
            </a:custGeom>
            <a:noFill/>
            <a:ln w="2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72901" y="7290450"/>
              <a:ext cx="889585" cy="3610322"/>
            </a:xfrm>
            <a:custGeom>
              <a:avLst/>
              <a:gdLst/>
              <a:ahLst/>
              <a:cxnLst/>
              <a:rect l="l" t="t" r="r" b="b"/>
              <a:pathLst>
                <a:path w="12707" h="58351" fill="none" extrusionOk="0">
                  <a:moveTo>
                    <a:pt x="3905" y="0"/>
                  </a:moveTo>
                  <a:cubicBezTo>
                    <a:pt x="3905" y="0"/>
                    <a:pt x="10861" y="22396"/>
                    <a:pt x="11784" y="34215"/>
                  </a:cubicBezTo>
                  <a:cubicBezTo>
                    <a:pt x="12707" y="45999"/>
                    <a:pt x="923" y="44224"/>
                    <a:pt x="462" y="48661"/>
                  </a:cubicBezTo>
                  <a:cubicBezTo>
                    <a:pt x="0" y="53062"/>
                    <a:pt x="9122" y="58351"/>
                    <a:pt x="9122" y="58351"/>
                  </a:cubicBezTo>
                </a:path>
              </a:pathLst>
            </a:custGeom>
            <a:noFill/>
            <a:ln w="2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-1511560" y="2118736"/>
            <a:ext cx="2912242" cy="2954667"/>
            <a:chOff x="-61" y="6992011"/>
            <a:chExt cx="2912242" cy="2954667"/>
          </a:xfrm>
        </p:grpSpPr>
        <p:sp>
          <p:nvSpPr>
            <p:cNvPr id="26" name="Google Shape;26;p2"/>
            <p:cNvSpPr/>
            <p:nvPr/>
          </p:nvSpPr>
          <p:spPr>
            <a:xfrm>
              <a:off x="62037" y="6992221"/>
              <a:ext cx="2817802" cy="2954457"/>
            </a:xfrm>
            <a:custGeom>
              <a:avLst/>
              <a:gdLst/>
              <a:ahLst/>
              <a:cxnLst/>
              <a:rect l="l" t="t" r="r" b="b"/>
              <a:pathLst>
                <a:path w="40250" h="42202" extrusionOk="0">
                  <a:moveTo>
                    <a:pt x="39540" y="0"/>
                  </a:moveTo>
                  <a:cubicBezTo>
                    <a:pt x="28679" y="213"/>
                    <a:pt x="17889" y="3088"/>
                    <a:pt x="8200" y="8376"/>
                  </a:cubicBezTo>
                  <a:cubicBezTo>
                    <a:pt x="2805" y="11322"/>
                    <a:pt x="1" y="17534"/>
                    <a:pt x="1385" y="23532"/>
                  </a:cubicBezTo>
                  <a:cubicBezTo>
                    <a:pt x="2805" y="29601"/>
                    <a:pt x="4402" y="35741"/>
                    <a:pt x="6141" y="42201"/>
                  </a:cubicBezTo>
                  <a:cubicBezTo>
                    <a:pt x="11430" y="41136"/>
                    <a:pt x="16611" y="39646"/>
                    <a:pt x="21687" y="37800"/>
                  </a:cubicBezTo>
                  <a:cubicBezTo>
                    <a:pt x="20729" y="34748"/>
                    <a:pt x="19593" y="31021"/>
                    <a:pt x="18422" y="27330"/>
                  </a:cubicBezTo>
                  <a:cubicBezTo>
                    <a:pt x="16682" y="21615"/>
                    <a:pt x="20054" y="15581"/>
                    <a:pt x="25840" y="14126"/>
                  </a:cubicBezTo>
                  <a:cubicBezTo>
                    <a:pt x="30418" y="12955"/>
                    <a:pt x="35174" y="12245"/>
                    <a:pt x="39824" y="11251"/>
                  </a:cubicBezTo>
                  <a:cubicBezTo>
                    <a:pt x="39824" y="11251"/>
                    <a:pt x="40250" y="142"/>
                    <a:pt x="39540" y="0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" name="Google Shape;27;p2"/>
            <p:cNvGrpSpPr/>
            <p:nvPr/>
          </p:nvGrpSpPr>
          <p:grpSpPr>
            <a:xfrm>
              <a:off x="-61" y="6992011"/>
              <a:ext cx="2912242" cy="2753395"/>
              <a:chOff x="-61" y="6992011"/>
              <a:chExt cx="2912242" cy="2753395"/>
            </a:xfrm>
          </p:grpSpPr>
          <p:sp>
            <p:nvSpPr>
              <p:cNvPr id="28" name="Google Shape;28;p2"/>
              <p:cNvSpPr/>
              <p:nvPr/>
            </p:nvSpPr>
            <p:spPr>
              <a:xfrm>
                <a:off x="-61" y="6992011"/>
                <a:ext cx="2912242" cy="2753395"/>
              </a:xfrm>
              <a:custGeom>
                <a:avLst/>
                <a:gdLst/>
                <a:ahLst/>
                <a:cxnLst/>
                <a:rect l="l" t="t" r="r" b="b"/>
                <a:pathLst>
                  <a:path w="41599" h="39330" extrusionOk="0">
                    <a:moveTo>
                      <a:pt x="36503" y="1"/>
                    </a:moveTo>
                    <a:cubicBezTo>
                      <a:pt x="27097" y="1"/>
                      <a:pt x="17689" y="1953"/>
                      <a:pt x="8945" y="5788"/>
                    </a:cubicBezTo>
                    <a:cubicBezTo>
                      <a:pt x="3301" y="8273"/>
                      <a:pt x="1" y="14200"/>
                      <a:pt x="888" y="20305"/>
                    </a:cubicBezTo>
                    <a:cubicBezTo>
                      <a:pt x="1740" y="26481"/>
                      <a:pt x="2840" y="32763"/>
                      <a:pt x="4011" y="39329"/>
                    </a:cubicBezTo>
                    <a:cubicBezTo>
                      <a:pt x="9371" y="38726"/>
                      <a:pt x="14659" y="37697"/>
                      <a:pt x="19877" y="36241"/>
                    </a:cubicBezTo>
                    <a:cubicBezTo>
                      <a:pt x="19167" y="33118"/>
                      <a:pt x="18350" y="29356"/>
                      <a:pt x="17534" y="25558"/>
                    </a:cubicBezTo>
                    <a:cubicBezTo>
                      <a:pt x="16256" y="19702"/>
                      <a:pt x="20160" y="14023"/>
                      <a:pt x="26052" y="13029"/>
                    </a:cubicBezTo>
                    <a:cubicBezTo>
                      <a:pt x="30702" y="12248"/>
                      <a:pt x="35493" y="11964"/>
                      <a:pt x="40214" y="11361"/>
                    </a:cubicBezTo>
                    <a:cubicBezTo>
                      <a:pt x="40214" y="11361"/>
                      <a:pt x="41598" y="323"/>
                      <a:pt x="40924" y="145"/>
                    </a:cubicBezTo>
                    <a:cubicBezTo>
                      <a:pt x="39452" y="49"/>
                      <a:pt x="37978" y="1"/>
                      <a:pt x="365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414882" y="9563986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20"/>
                      <a:pt x="107" y="426"/>
                      <a:pt x="214" y="426"/>
                    </a:cubicBezTo>
                    <a:cubicBezTo>
                      <a:pt x="320" y="426"/>
                      <a:pt x="427" y="320"/>
                      <a:pt x="427" y="213"/>
                    </a:cubicBezTo>
                    <a:cubicBezTo>
                      <a:pt x="427" y="107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474530" y="9315455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20"/>
                      <a:pt x="107" y="427"/>
                      <a:pt x="214" y="427"/>
                    </a:cubicBezTo>
                    <a:cubicBezTo>
                      <a:pt x="320" y="427"/>
                      <a:pt x="427" y="320"/>
                      <a:pt x="427" y="214"/>
                    </a:cubicBezTo>
                    <a:cubicBezTo>
                      <a:pt x="427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678326" y="9094368"/>
                <a:ext cx="29823" cy="2737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91" extrusionOk="0">
                    <a:moveTo>
                      <a:pt x="213" y="0"/>
                    </a:moveTo>
                    <a:cubicBezTo>
                      <a:pt x="71" y="0"/>
                      <a:pt x="0" y="71"/>
                      <a:pt x="0" y="178"/>
                    </a:cubicBezTo>
                    <a:cubicBezTo>
                      <a:pt x="0" y="320"/>
                      <a:pt x="71" y="390"/>
                      <a:pt x="213" y="390"/>
                    </a:cubicBezTo>
                    <a:cubicBezTo>
                      <a:pt x="320" y="390"/>
                      <a:pt x="426" y="320"/>
                      <a:pt x="426" y="178"/>
                    </a:cubicBezTo>
                    <a:cubicBezTo>
                      <a:pt x="426" y="71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145427" y="9233475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72" y="1"/>
                      <a:pt x="1" y="107"/>
                      <a:pt x="1" y="214"/>
                    </a:cubicBezTo>
                    <a:cubicBezTo>
                      <a:pt x="1" y="356"/>
                      <a:pt x="72" y="427"/>
                      <a:pt x="214" y="427"/>
                    </a:cubicBezTo>
                    <a:cubicBezTo>
                      <a:pt x="320" y="427"/>
                      <a:pt x="427" y="356"/>
                      <a:pt x="427" y="214"/>
                    </a:cubicBezTo>
                    <a:cubicBezTo>
                      <a:pt x="427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896965" y="9002377"/>
                <a:ext cx="29893" cy="2744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13" y="1"/>
                    </a:moveTo>
                    <a:cubicBezTo>
                      <a:pt x="107" y="1"/>
                      <a:pt x="0" y="72"/>
                      <a:pt x="0" y="214"/>
                    </a:cubicBezTo>
                    <a:cubicBezTo>
                      <a:pt x="0" y="320"/>
                      <a:pt x="107" y="391"/>
                      <a:pt x="213" y="391"/>
                    </a:cubicBezTo>
                    <a:cubicBezTo>
                      <a:pt x="320" y="391"/>
                      <a:pt x="426" y="320"/>
                      <a:pt x="426" y="214"/>
                    </a:cubicBezTo>
                    <a:cubicBezTo>
                      <a:pt x="426" y="72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13740" y="8798652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0"/>
                    </a:moveTo>
                    <a:cubicBezTo>
                      <a:pt x="72" y="0"/>
                      <a:pt x="1" y="107"/>
                      <a:pt x="1" y="213"/>
                    </a:cubicBezTo>
                    <a:cubicBezTo>
                      <a:pt x="1" y="320"/>
                      <a:pt x="72" y="426"/>
                      <a:pt x="214" y="426"/>
                    </a:cubicBezTo>
                    <a:cubicBezTo>
                      <a:pt x="320" y="426"/>
                      <a:pt x="427" y="320"/>
                      <a:pt x="427" y="213"/>
                    </a:cubicBezTo>
                    <a:cubicBezTo>
                      <a:pt x="427" y="107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524237" y="9042142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56"/>
                      <a:pt x="107" y="427"/>
                      <a:pt x="213" y="427"/>
                    </a:cubicBezTo>
                    <a:cubicBezTo>
                      <a:pt x="320" y="427"/>
                      <a:pt x="426" y="356"/>
                      <a:pt x="426" y="214"/>
                    </a:cubicBezTo>
                    <a:cubicBezTo>
                      <a:pt x="426" y="107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70804" y="9109280"/>
                <a:ext cx="29893" cy="2737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1" extrusionOk="0">
                    <a:moveTo>
                      <a:pt x="213" y="0"/>
                    </a:moveTo>
                    <a:cubicBezTo>
                      <a:pt x="107" y="0"/>
                      <a:pt x="0" y="71"/>
                      <a:pt x="0" y="177"/>
                    </a:cubicBezTo>
                    <a:cubicBezTo>
                      <a:pt x="0" y="319"/>
                      <a:pt x="107" y="390"/>
                      <a:pt x="213" y="390"/>
                    </a:cubicBezTo>
                    <a:cubicBezTo>
                      <a:pt x="320" y="390"/>
                      <a:pt x="426" y="319"/>
                      <a:pt x="426" y="177"/>
                    </a:cubicBezTo>
                    <a:cubicBezTo>
                      <a:pt x="426" y="71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71423" y="9365161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20"/>
                      <a:pt x="107" y="427"/>
                      <a:pt x="214" y="427"/>
                    </a:cubicBezTo>
                    <a:cubicBezTo>
                      <a:pt x="320" y="427"/>
                      <a:pt x="427" y="320"/>
                      <a:pt x="427" y="214"/>
                    </a:cubicBezTo>
                    <a:cubicBezTo>
                      <a:pt x="427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844808" y="9427329"/>
                <a:ext cx="2982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27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13"/>
                    </a:cubicBezTo>
                    <a:cubicBezTo>
                      <a:pt x="0" y="355"/>
                      <a:pt x="107" y="426"/>
                      <a:pt x="213" y="426"/>
                    </a:cubicBezTo>
                    <a:cubicBezTo>
                      <a:pt x="320" y="426"/>
                      <a:pt x="426" y="355"/>
                      <a:pt x="426" y="213"/>
                    </a:cubicBezTo>
                    <a:cubicBezTo>
                      <a:pt x="426" y="107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145427" y="9442241"/>
                <a:ext cx="29893" cy="2982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6" extrusionOk="0">
                    <a:moveTo>
                      <a:pt x="214" y="0"/>
                    </a:moveTo>
                    <a:cubicBezTo>
                      <a:pt x="72" y="0"/>
                      <a:pt x="1" y="107"/>
                      <a:pt x="1" y="213"/>
                    </a:cubicBezTo>
                    <a:cubicBezTo>
                      <a:pt x="1" y="320"/>
                      <a:pt x="72" y="426"/>
                      <a:pt x="214" y="426"/>
                    </a:cubicBezTo>
                    <a:cubicBezTo>
                      <a:pt x="320" y="426"/>
                      <a:pt x="427" y="320"/>
                      <a:pt x="427" y="213"/>
                    </a:cubicBezTo>
                    <a:cubicBezTo>
                      <a:pt x="427" y="107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645982" y="9248387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6"/>
                      <a:pt x="107" y="462"/>
                      <a:pt x="214" y="462"/>
                    </a:cubicBezTo>
                    <a:cubicBezTo>
                      <a:pt x="356" y="462"/>
                      <a:pt x="462" y="356"/>
                      <a:pt x="462" y="249"/>
                    </a:cubicBezTo>
                    <a:cubicBezTo>
                      <a:pt x="462" y="107"/>
                      <a:pt x="356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271032" y="7504053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20"/>
                      <a:pt x="107" y="427"/>
                      <a:pt x="214" y="427"/>
                    </a:cubicBezTo>
                    <a:cubicBezTo>
                      <a:pt x="320" y="427"/>
                      <a:pt x="427" y="320"/>
                      <a:pt x="427" y="214"/>
                    </a:cubicBezTo>
                    <a:cubicBezTo>
                      <a:pt x="427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238758" y="7660592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56"/>
                      <a:pt x="107" y="462"/>
                      <a:pt x="249" y="462"/>
                    </a:cubicBezTo>
                    <a:cubicBezTo>
                      <a:pt x="355" y="462"/>
                      <a:pt x="462" y="356"/>
                      <a:pt x="462" y="214"/>
                    </a:cubicBezTo>
                    <a:cubicBezTo>
                      <a:pt x="462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474530" y="8781220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6"/>
                      <a:pt x="107" y="462"/>
                      <a:pt x="214" y="462"/>
                    </a:cubicBezTo>
                    <a:cubicBezTo>
                      <a:pt x="356" y="462"/>
                      <a:pt x="462" y="356"/>
                      <a:pt x="462" y="249"/>
                    </a:cubicBezTo>
                    <a:cubicBezTo>
                      <a:pt x="462" y="107"/>
                      <a:pt x="356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337873" y="8798652"/>
                <a:ext cx="3234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27" extrusionOk="0">
                    <a:moveTo>
                      <a:pt x="249" y="0"/>
                    </a:moveTo>
                    <a:cubicBezTo>
                      <a:pt x="107" y="0"/>
                      <a:pt x="1" y="71"/>
                      <a:pt x="1" y="213"/>
                    </a:cubicBezTo>
                    <a:cubicBezTo>
                      <a:pt x="1" y="355"/>
                      <a:pt x="107" y="426"/>
                      <a:pt x="249" y="426"/>
                    </a:cubicBezTo>
                    <a:cubicBezTo>
                      <a:pt x="355" y="426"/>
                      <a:pt x="462" y="355"/>
                      <a:pt x="462" y="213"/>
                    </a:cubicBezTo>
                    <a:cubicBezTo>
                      <a:pt x="462" y="71"/>
                      <a:pt x="355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227407" y="9394985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6"/>
                      <a:pt x="107" y="462"/>
                      <a:pt x="214" y="462"/>
                    </a:cubicBezTo>
                    <a:cubicBezTo>
                      <a:pt x="356" y="462"/>
                      <a:pt x="462" y="356"/>
                      <a:pt x="462" y="249"/>
                    </a:cubicBezTo>
                    <a:cubicBezTo>
                      <a:pt x="462" y="107"/>
                      <a:pt x="356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190162" y="9136583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49" y="0"/>
                    </a:moveTo>
                    <a:cubicBezTo>
                      <a:pt x="107" y="0"/>
                      <a:pt x="1" y="107"/>
                      <a:pt x="1" y="249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56" y="462"/>
                      <a:pt x="462" y="355"/>
                      <a:pt x="462" y="249"/>
                    </a:cubicBezTo>
                    <a:cubicBezTo>
                      <a:pt x="462" y="107"/>
                      <a:pt x="356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777669" y="8798652"/>
                <a:ext cx="3241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27" extrusionOk="0">
                    <a:moveTo>
                      <a:pt x="214" y="0"/>
                    </a:moveTo>
                    <a:cubicBezTo>
                      <a:pt x="107" y="0"/>
                      <a:pt x="1" y="71"/>
                      <a:pt x="1" y="213"/>
                    </a:cubicBezTo>
                    <a:cubicBezTo>
                      <a:pt x="1" y="355"/>
                      <a:pt x="107" y="426"/>
                      <a:pt x="214" y="426"/>
                    </a:cubicBezTo>
                    <a:cubicBezTo>
                      <a:pt x="356" y="426"/>
                      <a:pt x="462" y="355"/>
                      <a:pt x="462" y="213"/>
                    </a:cubicBezTo>
                    <a:cubicBezTo>
                      <a:pt x="462" y="71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645982" y="8845838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6"/>
                      <a:pt x="107" y="462"/>
                      <a:pt x="214" y="462"/>
                    </a:cubicBezTo>
                    <a:cubicBezTo>
                      <a:pt x="356" y="462"/>
                      <a:pt x="462" y="356"/>
                      <a:pt x="462" y="249"/>
                    </a:cubicBezTo>
                    <a:cubicBezTo>
                      <a:pt x="462" y="107"/>
                      <a:pt x="356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73911" y="8714152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13" y="1"/>
                    </a:moveTo>
                    <a:cubicBezTo>
                      <a:pt x="106" y="1"/>
                      <a:pt x="0" y="107"/>
                      <a:pt x="0" y="249"/>
                    </a:cubicBezTo>
                    <a:cubicBezTo>
                      <a:pt x="0" y="356"/>
                      <a:pt x="106" y="462"/>
                      <a:pt x="213" y="462"/>
                    </a:cubicBezTo>
                    <a:cubicBezTo>
                      <a:pt x="355" y="462"/>
                      <a:pt x="461" y="356"/>
                      <a:pt x="461" y="249"/>
                    </a:cubicBezTo>
                    <a:cubicBezTo>
                      <a:pt x="461" y="107"/>
                      <a:pt x="355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462139" y="7789828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13"/>
                    </a:cubicBezTo>
                    <a:cubicBezTo>
                      <a:pt x="0" y="320"/>
                      <a:pt x="107" y="426"/>
                      <a:pt x="213" y="426"/>
                    </a:cubicBezTo>
                    <a:cubicBezTo>
                      <a:pt x="320" y="426"/>
                      <a:pt x="426" y="320"/>
                      <a:pt x="426" y="213"/>
                    </a:cubicBezTo>
                    <a:cubicBezTo>
                      <a:pt x="426" y="107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40980" y="7812161"/>
                <a:ext cx="2737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391" h="427" extrusionOk="0">
                    <a:moveTo>
                      <a:pt x="213" y="1"/>
                    </a:moveTo>
                    <a:cubicBezTo>
                      <a:pt x="71" y="1"/>
                      <a:pt x="0" y="107"/>
                      <a:pt x="0" y="214"/>
                    </a:cubicBezTo>
                    <a:cubicBezTo>
                      <a:pt x="0" y="320"/>
                      <a:pt x="71" y="427"/>
                      <a:pt x="213" y="427"/>
                    </a:cubicBezTo>
                    <a:cubicBezTo>
                      <a:pt x="320" y="427"/>
                      <a:pt x="391" y="320"/>
                      <a:pt x="391" y="214"/>
                    </a:cubicBezTo>
                    <a:cubicBezTo>
                      <a:pt x="391" y="107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680777" y="7697907"/>
                <a:ext cx="29893" cy="2982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6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19"/>
                      <a:pt x="107" y="426"/>
                      <a:pt x="214" y="426"/>
                    </a:cubicBezTo>
                    <a:cubicBezTo>
                      <a:pt x="320" y="426"/>
                      <a:pt x="426" y="319"/>
                      <a:pt x="426" y="213"/>
                    </a:cubicBezTo>
                    <a:cubicBezTo>
                      <a:pt x="426" y="107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477050" y="8234593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0" y="107"/>
                      <a:pt x="0" y="213"/>
                    </a:cubicBezTo>
                    <a:cubicBezTo>
                      <a:pt x="0" y="320"/>
                      <a:pt x="107" y="426"/>
                      <a:pt x="213" y="426"/>
                    </a:cubicBezTo>
                    <a:cubicBezTo>
                      <a:pt x="320" y="426"/>
                      <a:pt x="426" y="320"/>
                      <a:pt x="426" y="213"/>
                    </a:cubicBezTo>
                    <a:cubicBezTo>
                      <a:pt x="426" y="107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429794" y="7946367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49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56" y="462"/>
                      <a:pt x="462" y="355"/>
                      <a:pt x="462" y="213"/>
                    </a:cubicBezTo>
                    <a:cubicBezTo>
                      <a:pt x="462" y="107"/>
                      <a:pt x="356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255892" y="8015956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13"/>
                    </a:cubicBezTo>
                    <a:cubicBezTo>
                      <a:pt x="0" y="355"/>
                      <a:pt x="107" y="462"/>
                      <a:pt x="213" y="462"/>
                    </a:cubicBezTo>
                    <a:cubicBezTo>
                      <a:pt x="355" y="462"/>
                      <a:pt x="462" y="355"/>
                      <a:pt x="462" y="213"/>
                    </a:cubicBezTo>
                    <a:cubicBezTo>
                      <a:pt x="462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068417" y="8065662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71" y="0"/>
                      <a:pt x="0" y="106"/>
                      <a:pt x="0" y="213"/>
                    </a:cubicBezTo>
                    <a:cubicBezTo>
                      <a:pt x="0" y="355"/>
                      <a:pt x="71" y="461"/>
                      <a:pt x="213" y="461"/>
                    </a:cubicBezTo>
                    <a:cubicBezTo>
                      <a:pt x="355" y="461"/>
                      <a:pt x="462" y="355"/>
                      <a:pt x="462" y="213"/>
                    </a:cubicBezTo>
                    <a:cubicBezTo>
                      <a:pt x="462" y="106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068417" y="7725210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71" y="0"/>
                      <a:pt x="0" y="107"/>
                      <a:pt x="0" y="249"/>
                    </a:cubicBezTo>
                    <a:cubicBezTo>
                      <a:pt x="0" y="355"/>
                      <a:pt x="71" y="462"/>
                      <a:pt x="213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561481" y="7494112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49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6"/>
                      <a:pt x="107" y="462"/>
                      <a:pt x="249" y="462"/>
                    </a:cubicBezTo>
                    <a:cubicBezTo>
                      <a:pt x="356" y="462"/>
                      <a:pt x="462" y="356"/>
                      <a:pt x="462" y="249"/>
                    </a:cubicBezTo>
                    <a:cubicBezTo>
                      <a:pt x="462" y="107"/>
                      <a:pt x="356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326820" y="7792279"/>
                <a:ext cx="29893" cy="2744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14" y="1"/>
                    </a:moveTo>
                    <a:cubicBezTo>
                      <a:pt x="107" y="1"/>
                      <a:pt x="1" y="72"/>
                      <a:pt x="1" y="178"/>
                    </a:cubicBezTo>
                    <a:cubicBezTo>
                      <a:pt x="1" y="320"/>
                      <a:pt x="107" y="391"/>
                      <a:pt x="214" y="391"/>
                    </a:cubicBezTo>
                    <a:cubicBezTo>
                      <a:pt x="320" y="391"/>
                      <a:pt x="427" y="320"/>
                      <a:pt x="427" y="178"/>
                    </a:cubicBezTo>
                    <a:cubicBezTo>
                      <a:pt x="427" y="72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530616" y="7568671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0"/>
                    </a:moveTo>
                    <a:cubicBezTo>
                      <a:pt x="71" y="0"/>
                      <a:pt x="0" y="107"/>
                      <a:pt x="0" y="213"/>
                    </a:cubicBezTo>
                    <a:cubicBezTo>
                      <a:pt x="0" y="320"/>
                      <a:pt x="71" y="426"/>
                      <a:pt x="213" y="426"/>
                    </a:cubicBezTo>
                    <a:cubicBezTo>
                      <a:pt x="320" y="426"/>
                      <a:pt x="426" y="320"/>
                      <a:pt x="426" y="213"/>
                    </a:cubicBezTo>
                    <a:cubicBezTo>
                      <a:pt x="426" y="107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376526" y="7518965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20"/>
                      <a:pt x="107" y="426"/>
                      <a:pt x="214" y="426"/>
                    </a:cubicBezTo>
                    <a:cubicBezTo>
                      <a:pt x="320" y="426"/>
                      <a:pt x="426" y="320"/>
                      <a:pt x="426" y="214"/>
                    </a:cubicBezTo>
                    <a:cubicBezTo>
                      <a:pt x="426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423712" y="7841985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20"/>
                      <a:pt x="107" y="427"/>
                      <a:pt x="214" y="427"/>
                    </a:cubicBezTo>
                    <a:cubicBezTo>
                      <a:pt x="320" y="427"/>
                      <a:pt x="427" y="320"/>
                      <a:pt x="427" y="214"/>
                    </a:cubicBezTo>
                    <a:cubicBezTo>
                      <a:pt x="427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498272" y="7725210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49"/>
                    </a:cubicBezTo>
                    <a:cubicBezTo>
                      <a:pt x="1" y="355"/>
                      <a:pt x="107" y="462"/>
                      <a:pt x="214" y="462"/>
                    </a:cubicBezTo>
                    <a:cubicBezTo>
                      <a:pt x="356" y="462"/>
                      <a:pt x="462" y="355"/>
                      <a:pt x="462" y="249"/>
                    </a:cubicBezTo>
                    <a:cubicBezTo>
                      <a:pt x="462" y="107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803931" y="7414582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107"/>
                      <a:pt x="0" y="249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55" y="462"/>
                      <a:pt x="462" y="356"/>
                      <a:pt x="462" y="249"/>
                    </a:cubicBezTo>
                    <a:cubicBezTo>
                      <a:pt x="462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780190" y="8572524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0" y="107"/>
                      <a:pt x="0" y="214"/>
                    </a:cubicBezTo>
                    <a:cubicBezTo>
                      <a:pt x="0" y="320"/>
                      <a:pt x="107" y="426"/>
                      <a:pt x="213" y="426"/>
                    </a:cubicBezTo>
                    <a:cubicBezTo>
                      <a:pt x="320" y="426"/>
                      <a:pt x="426" y="320"/>
                      <a:pt x="426" y="214"/>
                    </a:cubicBezTo>
                    <a:cubicBezTo>
                      <a:pt x="426" y="107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212565" y="8314123"/>
                <a:ext cx="2982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27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13"/>
                    </a:cubicBezTo>
                    <a:cubicBezTo>
                      <a:pt x="0" y="355"/>
                      <a:pt x="107" y="426"/>
                      <a:pt x="213" y="426"/>
                    </a:cubicBezTo>
                    <a:cubicBezTo>
                      <a:pt x="319" y="426"/>
                      <a:pt x="426" y="355"/>
                      <a:pt x="426" y="213"/>
                    </a:cubicBezTo>
                    <a:cubicBezTo>
                      <a:pt x="426" y="107"/>
                      <a:pt x="319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829896" y="8299211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13"/>
                    </a:cubicBezTo>
                    <a:cubicBezTo>
                      <a:pt x="0" y="355"/>
                      <a:pt x="107" y="426"/>
                      <a:pt x="213" y="426"/>
                    </a:cubicBezTo>
                    <a:cubicBezTo>
                      <a:pt x="320" y="426"/>
                      <a:pt x="426" y="355"/>
                      <a:pt x="426" y="213"/>
                    </a:cubicBezTo>
                    <a:cubicBezTo>
                      <a:pt x="426" y="107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879532" y="8622230"/>
                <a:ext cx="2744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392" h="427" extrusionOk="0">
                    <a:moveTo>
                      <a:pt x="178" y="0"/>
                    </a:moveTo>
                    <a:cubicBezTo>
                      <a:pt x="72" y="0"/>
                      <a:pt x="1" y="107"/>
                      <a:pt x="1" y="213"/>
                    </a:cubicBezTo>
                    <a:cubicBezTo>
                      <a:pt x="1" y="355"/>
                      <a:pt x="72" y="426"/>
                      <a:pt x="178" y="426"/>
                    </a:cubicBezTo>
                    <a:cubicBezTo>
                      <a:pt x="320" y="426"/>
                      <a:pt x="391" y="355"/>
                      <a:pt x="391" y="213"/>
                    </a:cubicBezTo>
                    <a:cubicBezTo>
                      <a:pt x="391" y="107"/>
                      <a:pt x="320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016260" y="8351367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107"/>
                      <a:pt x="0" y="249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55" y="462"/>
                      <a:pt x="461" y="356"/>
                      <a:pt x="461" y="249"/>
                    </a:cubicBezTo>
                    <a:cubicBezTo>
                      <a:pt x="461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326820" y="7258043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14" y="1"/>
                    </a:moveTo>
                    <a:cubicBezTo>
                      <a:pt x="72" y="1"/>
                      <a:pt x="1" y="72"/>
                      <a:pt x="1" y="214"/>
                    </a:cubicBezTo>
                    <a:cubicBezTo>
                      <a:pt x="1" y="356"/>
                      <a:pt x="72" y="462"/>
                      <a:pt x="214" y="462"/>
                    </a:cubicBezTo>
                    <a:cubicBezTo>
                      <a:pt x="356" y="462"/>
                      <a:pt x="462" y="356"/>
                      <a:pt x="462" y="214"/>
                    </a:cubicBezTo>
                    <a:cubicBezTo>
                      <a:pt x="462" y="107"/>
                      <a:pt x="356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629959" y="7272955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6"/>
                      <a:pt x="107" y="462"/>
                      <a:pt x="214" y="462"/>
                    </a:cubicBezTo>
                    <a:cubicBezTo>
                      <a:pt x="356" y="462"/>
                      <a:pt x="462" y="356"/>
                      <a:pt x="462" y="249"/>
                    </a:cubicBezTo>
                    <a:cubicBezTo>
                      <a:pt x="462" y="107"/>
                      <a:pt x="356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279634" y="8080504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107"/>
                      <a:pt x="0" y="249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55" y="462"/>
                      <a:pt x="462" y="356"/>
                      <a:pt x="462" y="249"/>
                    </a:cubicBezTo>
                    <a:cubicBezTo>
                      <a:pt x="462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660894" y="8343946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49" y="0"/>
                    </a:moveTo>
                    <a:cubicBezTo>
                      <a:pt x="107" y="0"/>
                      <a:pt x="1" y="71"/>
                      <a:pt x="1" y="213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56" y="462"/>
                      <a:pt x="462" y="355"/>
                      <a:pt x="462" y="213"/>
                    </a:cubicBezTo>
                    <a:cubicBezTo>
                      <a:pt x="462" y="71"/>
                      <a:pt x="356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91274" y="7946367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71" y="0"/>
                      <a:pt x="0" y="107"/>
                      <a:pt x="0" y="213"/>
                    </a:cubicBezTo>
                    <a:cubicBezTo>
                      <a:pt x="0" y="355"/>
                      <a:pt x="71" y="462"/>
                      <a:pt x="213" y="462"/>
                    </a:cubicBezTo>
                    <a:cubicBezTo>
                      <a:pt x="355" y="462"/>
                      <a:pt x="462" y="355"/>
                      <a:pt x="462" y="213"/>
                    </a:cubicBezTo>
                    <a:cubicBezTo>
                      <a:pt x="462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06186" y="8234593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49" y="1"/>
                    </a:moveTo>
                    <a:cubicBezTo>
                      <a:pt x="107" y="1"/>
                      <a:pt x="0" y="72"/>
                      <a:pt x="0" y="213"/>
                    </a:cubicBezTo>
                    <a:cubicBezTo>
                      <a:pt x="0" y="355"/>
                      <a:pt x="107" y="462"/>
                      <a:pt x="249" y="462"/>
                    </a:cubicBezTo>
                    <a:cubicBezTo>
                      <a:pt x="355" y="462"/>
                      <a:pt x="462" y="355"/>
                      <a:pt x="462" y="213"/>
                    </a:cubicBezTo>
                    <a:cubicBezTo>
                      <a:pt x="462" y="72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909356" y="8182436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49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91" y="462"/>
                      <a:pt x="462" y="355"/>
                      <a:pt x="462" y="213"/>
                    </a:cubicBezTo>
                    <a:cubicBezTo>
                      <a:pt x="462" y="107"/>
                      <a:pt x="391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033622" y="8592407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49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91" y="462"/>
                      <a:pt x="462" y="355"/>
                      <a:pt x="462" y="249"/>
                    </a:cubicBezTo>
                    <a:cubicBezTo>
                      <a:pt x="462" y="107"/>
                      <a:pt x="391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337873" y="8545221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49" y="0"/>
                    </a:moveTo>
                    <a:cubicBezTo>
                      <a:pt x="107" y="0"/>
                      <a:pt x="1" y="107"/>
                      <a:pt x="1" y="249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946671" y="7871808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0" y="72"/>
                      <a:pt x="0" y="214"/>
                    </a:cubicBezTo>
                    <a:cubicBezTo>
                      <a:pt x="0" y="320"/>
                      <a:pt x="107" y="426"/>
                      <a:pt x="213" y="426"/>
                    </a:cubicBezTo>
                    <a:cubicBezTo>
                      <a:pt x="320" y="426"/>
                      <a:pt x="426" y="320"/>
                      <a:pt x="426" y="214"/>
                    </a:cubicBezTo>
                    <a:cubicBezTo>
                      <a:pt x="426" y="72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732933" y="8110328"/>
                <a:ext cx="2744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392" h="427" extrusionOk="0">
                    <a:moveTo>
                      <a:pt x="178" y="1"/>
                    </a:moveTo>
                    <a:cubicBezTo>
                      <a:pt x="72" y="1"/>
                      <a:pt x="1" y="107"/>
                      <a:pt x="1" y="214"/>
                    </a:cubicBezTo>
                    <a:cubicBezTo>
                      <a:pt x="1" y="320"/>
                      <a:pt x="72" y="427"/>
                      <a:pt x="178" y="427"/>
                    </a:cubicBezTo>
                    <a:cubicBezTo>
                      <a:pt x="320" y="427"/>
                      <a:pt x="391" y="320"/>
                      <a:pt x="391" y="214"/>
                    </a:cubicBezTo>
                    <a:cubicBezTo>
                      <a:pt x="391" y="107"/>
                      <a:pt x="320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296996" y="7583583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0"/>
                    </a:moveTo>
                    <a:cubicBezTo>
                      <a:pt x="72" y="0"/>
                      <a:pt x="1" y="107"/>
                      <a:pt x="1" y="213"/>
                    </a:cubicBezTo>
                    <a:cubicBezTo>
                      <a:pt x="1" y="320"/>
                      <a:pt x="72" y="426"/>
                      <a:pt x="214" y="426"/>
                    </a:cubicBezTo>
                    <a:cubicBezTo>
                      <a:pt x="320" y="426"/>
                      <a:pt x="427" y="320"/>
                      <a:pt x="427" y="213"/>
                    </a:cubicBezTo>
                    <a:cubicBezTo>
                      <a:pt x="427" y="107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522014" y="7369917"/>
                <a:ext cx="27443" cy="29823"/>
              </a:xfrm>
              <a:custGeom>
                <a:avLst/>
                <a:gdLst/>
                <a:ahLst/>
                <a:cxnLst/>
                <a:rect l="l" t="t" r="r" b="b"/>
                <a:pathLst>
                  <a:path w="392" h="426" extrusionOk="0">
                    <a:moveTo>
                      <a:pt x="214" y="0"/>
                    </a:moveTo>
                    <a:cubicBezTo>
                      <a:pt x="72" y="0"/>
                      <a:pt x="1" y="71"/>
                      <a:pt x="1" y="213"/>
                    </a:cubicBezTo>
                    <a:cubicBezTo>
                      <a:pt x="1" y="319"/>
                      <a:pt x="72" y="426"/>
                      <a:pt x="214" y="426"/>
                    </a:cubicBezTo>
                    <a:cubicBezTo>
                      <a:pt x="320" y="426"/>
                      <a:pt x="391" y="319"/>
                      <a:pt x="391" y="213"/>
                    </a:cubicBezTo>
                    <a:cubicBezTo>
                      <a:pt x="391" y="71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2723290" y="7148760"/>
                <a:ext cx="29893" cy="2737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1" extrusionOk="0">
                    <a:moveTo>
                      <a:pt x="214" y="0"/>
                    </a:moveTo>
                    <a:cubicBezTo>
                      <a:pt x="107" y="0"/>
                      <a:pt x="1" y="71"/>
                      <a:pt x="1" y="178"/>
                    </a:cubicBezTo>
                    <a:cubicBezTo>
                      <a:pt x="1" y="320"/>
                      <a:pt x="107" y="391"/>
                      <a:pt x="214" y="391"/>
                    </a:cubicBezTo>
                    <a:cubicBezTo>
                      <a:pt x="320" y="391"/>
                      <a:pt x="427" y="320"/>
                      <a:pt x="427" y="178"/>
                    </a:cubicBezTo>
                    <a:cubicBezTo>
                      <a:pt x="427" y="71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569270" y="7096533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0" y="107"/>
                      <a:pt x="0" y="214"/>
                    </a:cubicBezTo>
                    <a:cubicBezTo>
                      <a:pt x="0" y="356"/>
                      <a:pt x="107" y="427"/>
                      <a:pt x="213" y="427"/>
                    </a:cubicBezTo>
                    <a:cubicBezTo>
                      <a:pt x="355" y="427"/>
                      <a:pt x="426" y="356"/>
                      <a:pt x="426" y="214"/>
                    </a:cubicBezTo>
                    <a:cubicBezTo>
                      <a:pt x="426" y="107"/>
                      <a:pt x="355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618907" y="7419553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72" y="1"/>
                      <a:pt x="1" y="107"/>
                      <a:pt x="1" y="214"/>
                    </a:cubicBezTo>
                    <a:cubicBezTo>
                      <a:pt x="1" y="320"/>
                      <a:pt x="72" y="427"/>
                      <a:pt x="214" y="427"/>
                    </a:cubicBezTo>
                    <a:cubicBezTo>
                      <a:pt x="320" y="427"/>
                      <a:pt x="427" y="320"/>
                      <a:pt x="427" y="214"/>
                    </a:cubicBezTo>
                    <a:cubicBezTo>
                      <a:pt x="427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647391" y="7827073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0" y="107"/>
                      <a:pt x="0" y="214"/>
                    </a:cubicBezTo>
                    <a:cubicBezTo>
                      <a:pt x="0" y="320"/>
                      <a:pt x="107" y="427"/>
                      <a:pt x="213" y="427"/>
                    </a:cubicBezTo>
                    <a:cubicBezTo>
                      <a:pt x="320" y="427"/>
                      <a:pt x="426" y="320"/>
                      <a:pt x="426" y="214"/>
                    </a:cubicBezTo>
                    <a:cubicBezTo>
                      <a:pt x="426" y="107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691016" y="7302779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107"/>
                      <a:pt x="0" y="249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55" y="462"/>
                      <a:pt x="462" y="356"/>
                      <a:pt x="462" y="249"/>
                    </a:cubicBezTo>
                    <a:cubicBezTo>
                      <a:pt x="462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489740" y="7161151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0" y="107"/>
                      <a:pt x="0" y="214"/>
                    </a:cubicBezTo>
                    <a:cubicBezTo>
                      <a:pt x="0" y="356"/>
                      <a:pt x="107" y="427"/>
                      <a:pt x="213" y="427"/>
                    </a:cubicBezTo>
                    <a:cubicBezTo>
                      <a:pt x="320" y="427"/>
                      <a:pt x="426" y="356"/>
                      <a:pt x="426" y="214"/>
                    </a:cubicBezTo>
                    <a:cubicBezTo>
                      <a:pt x="426" y="107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827376" y="7668083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55"/>
                      <a:pt x="107" y="462"/>
                      <a:pt x="214" y="462"/>
                    </a:cubicBezTo>
                    <a:cubicBezTo>
                      <a:pt x="356" y="462"/>
                      <a:pt x="462" y="355"/>
                      <a:pt x="462" y="213"/>
                    </a:cubicBezTo>
                    <a:cubicBezTo>
                      <a:pt x="462" y="107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829896" y="7441956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13"/>
                    </a:cubicBezTo>
                    <a:cubicBezTo>
                      <a:pt x="0" y="320"/>
                      <a:pt x="107" y="426"/>
                      <a:pt x="213" y="426"/>
                    </a:cubicBezTo>
                    <a:cubicBezTo>
                      <a:pt x="320" y="426"/>
                      <a:pt x="426" y="320"/>
                      <a:pt x="426" y="213"/>
                    </a:cubicBezTo>
                    <a:cubicBezTo>
                      <a:pt x="426" y="107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926788" y="7494112"/>
                <a:ext cx="29893" cy="2744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13" y="1"/>
                    </a:moveTo>
                    <a:cubicBezTo>
                      <a:pt x="107" y="1"/>
                      <a:pt x="0" y="72"/>
                      <a:pt x="0" y="178"/>
                    </a:cubicBezTo>
                    <a:cubicBezTo>
                      <a:pt x="0" y="320"/>
                      <a:pt x="107" y="391"/>
                      <a:pt x="213" y="391"/>
                    </a:cubicBezTo>
                    <a:cubicBezTo>
                      <a:pt x="320" y="391"/>
                      <a:pt x="426" y="320"/>
                      <a:pt x="426" y="178"/>
                    </a:cubicBezTo>
                    <a:cubicBezTo>
                      <a:pt x="426" y="72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1001348" y="7374817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13" y="1"/>
                    </a:moveTo>
                    <a:cubicBezTo>
                      <a:pt x="71" y="1"/>
                      <a:pt x="0" y="107"/>
                      <a:pt x="0" y="249"/>
                    </a:cubicBezTo>
                    <a:cubicBezTo>
                      <a:pt x="0" y="391"/>
                      <a:pt x="71" y="462"/>
                      <a:pt x="213" y="462"/>
                    </a:cubicBezTo>
                    <a:cubicBezTo>
                      <a:pt x="355" y="462"/>
                      <a:pt x="462" y="391"/>
                      <a:pt x="462" y="249"/>
                    </a:cubicBezTo>
                    <a:cubicBezTo>
                      <a:pt x="462" y="107"/>
                      <a:pt x="355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1083329" y="7461838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49" y="0"/>
                    </a:moveTo>
                    <a:cubicBezTo>
                      <a:pt x="107" y="0"/>
                      <a:pt x="0" y="107"/>
                      <a:pt x="0" y="249"/>
                    </a:cubicBezTo>
                    <a:cubicBezTo>
                      <a:pt x="0" y="355"/>
                      <a:pt x="107" y="462"/>
                      <a:pt x="249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645982" y="7936426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55"/>
                      <a:pt x="107" y="462"/>
                      <a:pt x="214" y="462"/>
                    </a:cubicBezTo>
                    <a:cubicBezTo>
                      <a:pt x="356" y="462"/>
                      <a:pt x="462" y="355"/>
                      <a:pt x="462" y="213"/>
                    </a:cubicBezTo>
                    <a:cubicBezTo>
                      <a:pt x="462" y="107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536628" y="8530309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49" y="0"/>
                    </a:moveTo>
                    <a:cubicBezTo>
                      <a:pt x="107" y="0"/>
                      <a:pt x="1" y="71"/>
                      <a:pt x="1" y="213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91" y="462"/>
                      <a:pt x="462" y="355"/>
                      <a:pt x="462" y="213"/>
                    </a:cubicBezTo>
                    <a:cubicBezTo>
                      <a:pt x="462" y="71"/>
                      <a:pt x="391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747845" y="9593809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14" y="0"/>
                    </a:moveTo>
                    <a:cubicBezTo>
                      <a:pt x="72" y="0"/>
                      <a:pt x="1" y="107"/>
                      <a:pt x="1" y="213"/>
                    </a:cubicBezTo>
                    <a:cubicBezTo>
                      <a:pt x="1" y="355"/>
                      <a:pt x="72" y="462"/>
                      <a:pt x="214" y="462"/>
                    </a:cubicBezTo>
                    <a:cubicBezTo>
                      <a:pt x="356" y="462"/>
                      <a:pt x="462" y="355"/>
                      <a:pt x="462" y="213"/>
                    </a:cubicBezTo>
                    <a:cubicBezTo>
                      <a:pt x="462" y="107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425122" y="7280446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107" y="0"/>
                      <a:pt x="1" y="107"/>
                      <a:pt x="1" y="249"/>
                    </a:cubicBezTo>
                    <a:cubicBezTo>
                      <a:pt x="1" y="355"/>
                      <a:pt x="107" y="462"/>
                      <a:pt x="213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2708378" y="7613407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49"/>
                    </a:cubicBezTo>
                    <a:cubicBezTo>
                      <a:pt x="1" y="355"/>
                      <a:pt x="107" y="462"/>
                      <a:pt x="214" y="462"/>
                    </a:cubicBezTo>
                    <a:cubicBezTo>
                      <a:pt x="356" y="462"/>
                      <a:pt x="462" y="355"/>
                      <a:pt x="462" y="249"/>
                    </a:cubicBezTo>
                    <a:cubicBezTo>
                      <a:pt x="462" y="107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913286" y="7558730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71" y="0"/>
                      <a:pt x="0" y="107"/>
                      <a:pt x="0" y="249"/>
                    </a:cubicBezTo>
                    <a:cubicBezTo>
                      <a:pt x="0" y="355"/>
                      <a:pt x="71" y="462"/>
                      <a:pt x="213" y="462"/>
                    </a:cubicBezTo>
                    <a:cubicBezTo>
                      <a:pt x="355" y="462"/>
                      <a:pt x="461" y="355"/>
                      <a:pt x="461" y="249"/>
                    </a:cubicBezTo>
                    <a:cubicBezTo>
                      <a:pt x="461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126953" y="7111445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72"/>
                      <a:pt x="0" y="214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91" y="462"/>
                      <a:pt x="462" y="356"/>
                      <a:pt x="462" y="214"/>
                    </a:cubicBezTo>
                    <a:cubicBezTo>
                      <a:pt x="462" y="107"/>
                      <a:pt x="391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027540" y="7745093"/>
                <a:ext cx="2989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62" extrusionOk="0">
                    <a:moveTo>
                      <a:pt x="214" y="0"/>
                    </a:moveTo>
                    <a:cubicBezTo>
                      <a:pt x="72" y="0"/>
                      <a:pt x="1" y="107"/>
                      <a:pt x="1" y="249"/>
                    </a:cubicBezTo>
                    <a:cubicBezTo>
                      <a:pt x="1" y="355"/>
                      <a:pt x="72" y="462"/>
                      <a:pt x="214" y="462"/>
                    </a:cubicBezTo>
                    <a:cubicBezTo>
                      <a:pt x="356" y="462"/>
                      <a:pt x="427" y="355"/>
                      <a:pt x="427" y="249"/>
                    </a:cubicBezTo>
                    <a:cubicBezTo>
                      <a:pt x="427" y="107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161748" y="7399670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13" y="1"/>
                    </a:moveTo>
                    <a:cubicBezTo>
                      <a:pt x="71" y="1"/>
                      <a:pt x="0" y="72"/>
                      <a:pt x="0" y="214"/>
                    </a:cubicBezTo>
                    <a:cubicBezTo>
                      <a:pt x="0" y="356"/>
                      <a:pt x="71" y="462"/>
                      <a:pt x="213" y="462"/>
                    </a:cubicBezTo>
                    <a:cubicBezTo>
                      <a:pt x="355" y="462"/>
                      <a:pt x="462" y="356"/>
                      <a:pt x="462" y="214"/>
                    </a:cubicBezTo>
                    <a:cubicBezTo>
                      <a:pt x="462" y="107"/>
                      <a:pt x="355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1803931" y="7272955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107"/>
                      <a:pt x="0" y="249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55" y="462"/>
                      <a:pt x="462" y="356"/>
                      <a:pt x="462" y="249"/>
                    </a:cubicBezTo>
                    <a:cubicBezTo>
                      <a:pt x="462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474828" y="7745093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49"/>
                    </a:cubicBezTo>
                    <a:cubicBezTo>
                      <a:pt x="0" y="355"/>
                      <a:pt x="107" y="462"/>
                      <a:pt x="213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1895853" y="7153730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55"/>
                      <a:pt x="107" y="462"/>
                      <a:pt x="214" y="462"/>
                    </a:cubicBezTo>
                    <a:cubicBezTo>
                      <a:pt x="355" y="462"/>
                      <a:pt x="462" y="355"/>
                      <a:pt x="462" y="213"/>
                    </a:cubicBezTo>
                    <a:cubicBezTo>
                      <a:pt x="462" y="107"/>
                      <a:pt x="355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1878491" y="7392250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49" y="0"/>
                    </a:moveTo>
                    <a:cubicBezTo>
                      <a:pt x="107" y="0"/>
                      <a:pt x="0" y="107"/>
                      <a:pt x="0" y="249"/>
                    </a:cubicBezTo>
                    <a:cubicBezTo>
                      <a:pt x="0" y="355"/>
                      <a:pt x="107" y="462"/>
                      <a:pt x="249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1789020" y="7745093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71" y="0"/>
                      <a:pt x="0" y="107"/>
                      <a:pt x="0" y="249"/>
                    </a:cubicBezTo>
                    <a:cubicBezTo>
                      <a:pt x="0" y="355"/>
                      <a:pt x="71" y="462"/>
                      <a:pt x="213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06186" y="8512877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107"/>
                      <a:pt x="0" y="214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55" y="462"/>
                      <a:pt x="462" y="356"/>
                      <a:pt x="462" y="214"/>
                    </a:cubicBezTo>
                    <a:cubicBezTo>
                      <a:pt x="462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9" name="Google Shape;109;p2"/>
          <p:cNvSpPr/>
          <p:nvPr/>
        </p:nvSpPr>
        <p:spPr>
          <a:xfrm rot="6161955">
            <a:off x="179974" y="-822892"/>
            <a:ext cx="1918277" cy="1453707"/>
          </a:xfrm>
          <a:custGeom>
            <a:avLst/>
            <a:gdLst/>
            <a:ahLst/>
            <a:cxnLst/>
            <a:rect l="l" t="t" r="r" b="b"/>
            <a:pathLst>
              <a:path w="27401" h="20765" extrusionOk="0">
                <a:moveTo>
                  <a:pt x="13936" y="1"/>
                </a:moveTo>
                <a:cubicBezTo>
                  <a:pt x="11460" y="1"/>
                  <a:pt x="9009" y="980"/>
                  <a:pt x="7205" y="2847"/>
                </a:cubicBezTo>
                <a:cubicBezTo>
                  <a:pt x="5253" y="4835"/>
                  <a:pt x="3514" y="7107"/>
                  <a:pt x="2094" y="9520"/>
                </a:cubicBezTo>
                <a:cubicBezTo>
                  <a:pt x="1313" y="10833"/>
                  <a:pt x="603" y="12218"/>
                  <a:pt x="284" y="13708"/>
                </a:cubicBezTo>
                <a:cubicBezTo>
                  <a:pt x="0" y="15199"/>
                  <a:pt x="142" y="16867"/>
                  <a:pt x="958" y="18145"/>
                </a:cubicBezTo>
                <a:cubicBezTo>
                  <a:pt x="1846" y="19494"/>
                  <a:pt x="3372" y="20310"/>
                  <a:pt x="4969" y="20594"/>
                </a:cubicBezTo>
                <a:cubicBezTo>
                  <a:pt x="5558" y="20714"/>
                  <a:pt x="6158" y="20764"/>
                  <a:pt x="6762" y="20764"/>
                </a:cubicBezTo>
                <a:cubicBezTo>
                  <a:pt x="7758" y="20764"/>
                  <a:pt x="8766" y="20629"/>
                  <a:pt x="9761" y="20452"/>
                </a:cubicBezTo>
                <a:cubicBezTo>
                  <a:pt x="15297" y="19529"/>
                  <a:pt x="20586" y="17293"/>
                  <a:pt x="25165" y="14028"/>
                </a:cubicBezTo>
                <a:cubicBezTo>
                  <a:pt x="26939" y="12785"/>
                  <a:pt x="27401" y="10336"/>
                  <a:pt x="26194" y="8491"/>
                </a:cubicBezTo>
                <a:cubicBezTo>
                  <a:pt x="24277" y="5616"/>
                  <a:pt x="21722" y="3167"/>
                  <a:pt x="18776" y="1357"/>
                </a:cubicBezTo>
                <a:cubicBezTo>
                  <a:pt x="17277" y="443"/>
                  <a:pt x="15601" y="1"/>
                  <a:pt x="13936" y="1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"/>
          <p:cNvSpPr/>
          <p:nvPr/>
        </p:nvSpPr>
        <p:spPr>
          <a:xfrm>
            <a:off x="8657104" y="-549449"/>
            <a:ext cx="1918276" cy="1453706"/>
          </a:xfrm>
          <a:custGeom>
            <a:avLst/>
            <a:gdLst/>
            <a:ahLst/>
            <a:cxnLst/>
            <a:rect l="l" t="t" r="r" b="b"/>
            <a:pathLst>
              <a:path w="27401" h="20765" extrusionOk="0">
                <a:moveTo>
                  <a:pt x="13936" y="1"/>
                </a:moveTo>
                <a:cubicBezTo>
                  <a:pt x="11460" y="1"/>
                  <a:pt x="9009" y="980"/>
                  <a:pt x="7205" y="2847"/>
                </a:cubicBezTo>
                <a:cubicBezTo>
                  <a:pt x="5253" y="4835"/>
                  <a:pt x="3514" y="7107"/>
                  <a:pt x="2094" y="9520"/>
                </a:cubicBezTo>
                <a:cubicBezTo>
                  <a:pt x="1313" y="10833"/>
                  <a:pt x="603" y="12218"/>
                  <a:pt x="284" y="13708"/>
                </a:cubicBezTo>
                <a:cubicBezTo>
                  <a:pt x="0" y="15199"/>
                  <a:pt x="142" y="16867"/>
                  <a:pt x="958" y="18145"/>
                </a:cubicBezTo>
                <a:cubicBezTo>
                  <a:pt x="1846" y="19494"/>
                  <a:pt x="3372" y="20310"/>
                  <a:pt x="4969" y="20594"/>
                </a:cubicBezTo>
                <a:cubicBezTo>
                  <a:pt x="5558" y="20714"/>
                  <a:pt x="6158" y="20764"/>
                  <a:pt x="6762" y="20764"/>
                </a:cubicBezTo>
                <a:cubicBezTo>
                  <a:pt x="7758" y="20764"/>
                  <a:pt x="8766" y="20629"/>
                  <a:pt x="9761" y="20452"/>
                </a:cubicBezTo>
                <a:cubicBezTo>
                  <a:pt x="15297" y="19529"/>
                  <a:pt x="20586" y="17293"/>
                  <a:pt x="25165" y="14028"/>
                </a:cubicBezTo>
                <a:cubicBezTo>
                  <a:pt x="26939" y="12785"/>
                  <a:pt x="27401" y="10336"/>
                  <a:pt x="26194" y="8491"/>
                </a:cubicBezTo>
                <a:cubicBezTo>
                  <a:pt x="24277" y="5616"/>
                  <a:pt x="21722" y="3167"/>
                  <a:pt x="18776" y="1357"/>
                </a:cubicBezTo>
                <a:cubicBezTo>
                  <a:pt x="17277" y="443"/>
                  <a:pt x="15601" y="1"/>
                  <a:pt x="13936" y="1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" name="Google Shape;111;p2"/>
          <p:cNvGrpSpPr/>
          <p:nvPr/>
        </p:nvGrpSpPr>
        <p:grpSpPr>
          <a:xfrm>
            <a:off x="783468" y="-549461"/>
            <a:ext cx="2211537" cy="1268460"/>
            <a:chOff x="1070868" y="5577214"/>
            <a:chExt cx="2211537" cy="1268460"/>
          </a:xfrm>
        </p:grpSpPr>
        <p:sp>
          <p:nvSpPr>
            <p:cNvPr id="112" name="Google Shape;112;p2"/>
            <p:cNvSpPr/>
            <p:nvPr/>
          </p:nvSpPr>
          <p:spPr>
            <a:xfrm>
              <a:off x="1093271" y="5670249"/>
              <a:ext cx="2159311" cy="1175426"/>
            </a:xfrm>
            <a:custGeom>
              <a:avLst/>
              <a:gdLst/>
              <a:ahLst/>
              <a:cxnLst/>
              <a:rect l="l" t="t" r="r" b="b"/>
              <a:pathLst>
                <a:path w="30844" h="16790" extrusionOk="0">
                  <a:moveTo>
                    <a:pt x="4650" y="1"/>
                  </a:moveTo>
                  <a:cubicBezTo>
                    <a:pt x="2911" y="533"/>
                    <a:pt x="1420" y="1385"/>
                    <a:pt x="0" y="2343"/>
                  </a:cubicBezTo>
                  <a:cubicBezTo>
                    <a:pt x="994" y="5431"/>
                    <a:pt x="3053" y="8661"/>
                    <a:pt x="6354" y="9406"/>
                  </a:cubicBezTo>
                  <a:cubicBezTo>
                    <a:pt x="6856" y="9523"/>
                    <a:pt x="7364" y="9574"/>
                    <a:pt x="7873" y="9574"/>
                  </a:cubicBezTo>
                  <a:cubicBezTo>
                    <a:pt x="9844" y="9574"/>
                    <a:pt x="11846" y="8813"/>
                    <a:pt x="13736" y="8164"/>
                  </a:cubicBezTo>
                  <a:cubicBezTo>
                    <a:pt x="15078" y="7730"/>
                    <a:pt x="16540" y="7373"/>
                    <a:pt x="17947" y="7373"/>
                  </a:cubicBezTo>
                  <a:cubicBezTo>
                    <a:pt x="19070" y="7373"/>
                    <a:pt x="20157" y="7601"/>
                    <a:pt x="21119" y="8200"/>
                  </a:cubicBezTo>
                  <a:cubicBezTo>
                    <a:pt x="23923" y="9974"/>
                    <a:pt x="24171" y="13985"/>
                    <a:pt x="26301" y="16789"/>
                  </a:cubicBezTo>
                  <a:cubicBezTo>
                    <a:pt x="27827" y="16079"/>
                    <a:pt x="29246" y="15192"/>
                    <a:pt x="30844" y="13737"/>
                  </a:cubicBezTo>
                  <a:lnTo>
                    <a:pt x="29140" y="9868"/>
                  </a:lnTo>
                  <a:cubicBezTo>
                    <a:pt x="28324" y="7987"/>
                    <a:pt x="27472" y="6070"/>
                    <a:pt x="25981" y="4650"/>
                  </a:cubicBezTo>
                  <a:cubicBezTo>
                    <a:pt x="24015" y="2752"/>
                    <a:pt x="21207" y="2019"/>
                    <a:pt x="18484" y="2019"/>
                  </a:cubicBezTo>
                  <a:cubicBezTo>
                    <a:pt x="18357" y="2019"/>
                    <a:pt x="18229" y="2021"/>
                    <a:pt x="18102" y="2024"/>
                  </a:cubicBezTo>
                  <a:cubicBezTo>
                    <a:pt x="15262" y="2095"/>
                    <a:pt x="12494" y="2911"/>
                    <a:pt x="9725" y="3621"/>
                  </a:cubicBezTo>
                  <a:cubicBezTo>
                    <a:pt x="9323" y="3716"/>
                    <a:pt x="8905" y="3826"/>
                    <a:pt x="8492" y="3826"/>
                  </a:cubicBezTo>
                  <a:cubicBezTo>
                    <a:pt x="8286" y="3826"/>
                    <a:pt x="8081" y="3799"/>
                    <a:pt x="7880" y="3728"/>
                  </a:cubicBezTo>
                  <a:cubicBezTo>
                    <a:pt x="7383" y="3550"/>
                    <a:pt x="6992" y="3160"/>
                    <a:pt x="6638" y="2769"/>
                  </a:cubicBezTo>
                  <a:cubicBezTo>
                    <a:pt x="5892" y="1917"/>
                    <a:pt x="5218" y="995"/>
                    <a:pt x="4650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070868" y="5645395"/>
              <a:ext cx="2211537" cy="1058583"/>
            </a:xfrm>
            <a:custGeom>
              <a:avLst/>
              <a:gdLst/>
              <a:ahLst/>
              <a:cxnLst/>
              <a:rect l="l" t="t" r="r" b="b"/>
              <a:pathLst>
                <a:path w="31590" h="15121" extrusionOk="0">
                  <a:moveTo>
                    <a:pt x="4473" y="1"/>
                  </a:moveTo>
                  <a:cubicBezTo>
                    <a:pt x="2769" y="711"/>
                    <a:pt x="1350" y="1669"/>
                    <a:pt x="1" y="2734"/>
                  </a:cubicBezTo>
                  <a:cubicBezTo>
                    <a:pt x="1243" y="5715"/>
                    <a:pt x="3515" y="8803"/>
                    <a:pt x="6851" y="9300"/>
                  </a:cubicBezTo>
                  <a:cubicBezTo>
                    <a:pt x="7166" y="9344"/>
                    <a:pt x="7479" y="9365"/>
                    <a:pt x="7791" y="9365"/>
                  </a:cubicBezTo>
                  <a:cubicBezTo>
                    <a:pt x="9973" y="9365"/>
                    <a:pt x="12077" y="8360"/>
                    <a:pt x="14127" y="7490"/>
                  </a:cubicBezTo>
                  <a:cubicBezTo>
                    <a:pt x="15615" y="6881"/>
                    <a:pt x="17276" y="6358"/>
                    <a:pt x="18862" y="6358"/>
                  </a:cubicBezTo>
                  <a:cubicBezTo>
                    <a:pt x="19773" y="6358"/>
                    <a:pt x="20659" y="6530"/>
                    <a:pt x="21474" y="6958"/>
                  </a:cubicBezTo>
                  <a:cubicBezTo>
                    <a:pt x="24420" y="8519"/>
                    <a:pt x="24952" y="12494"/>
                    <a:pt x="27295" y="15121"/>
                  </a:cubicBezTo>
                  <a:cubicBezTo>
                    <a:pt x="28750" y="14340"/>
                    <a:pt x="30134" y="13311"/>
                    <a:pt x="31590" y="11749"/>
                  </a:cubicBezTo>
                  <a:lnTo>
                    <a:pt x="29602" y="8022"/>
                  </a:lnTo>
                  <a:cubicBezTo>
                    <a:pt x="28644" y="6212"/>
                    <a:pt x="27650" y="4367"/>
                    <a:pt x="26088" y="3053"/>
                  </a:cubicBezTo>
                  <a:cubicBezTo>
                    <a:pt x="24266" y="1554"/>
                    <a:pt x="21859" y="956"/>
                    <a:pt x="19472" y="956"/>
                  </a:cubicBezTo>
                  <a:cubicBezTo>
                    <a:pt x="18977" y="956"/>
                    <a:pt x="18484" y="981"/>
                    <a:pt x="17996" y="1030"/>
                  </a:cubicBezTo>
                  <a:cubicBezTo>
                    <a:pt x="15192" y="1350"/>
                    <a:pt x="12494" y="2343"/>
                    <a:pt x="9797" y="3266"/>
                  </a:cubicBezTo>
                  <a:cubicBezTo>
                    <a:pt x="9344" y="3426"/>
                    <a:pt x="8872" y="3566"/>
                    <a:pt x="8409" y="3566"/>
                  </a:cubicBezTo>
                  <a:cubicBezTo>
                    <a:pt x="8255" y="3566"/>
                    <a:pt x="8102" y="3550"/>
                    <a:pt x="7951" y="3515"/>
                  </a:cubicBezTo>
                  <a:cubicBezTo>
                    <a:pt x="7454" y="3373"/>
                    <a:pt x="7029" y="3018"/>
                    <a:pt x="6638" y="2663"/>
                  </a:cubicBezTo>
                  <a:cubicBezTo>
                    <a:pt x="5822" y="1847"/>
                    <a:pt x="5112" y="959"/>
                    <a:pt x="4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190151" y="5577214"/>
              <a:ext cx="2006562" cy="950341"/>
            </a:xfrm>
            <a:custGeom>
              <a:avLst/>
              <a:gdLst/>
              <a:ahLst/>
              <a:cxnLst/>
              <a:rect l="l" t="t" r="r" b="b"/>
              <a:pathLst>
                <a:path w="29673" h="19309" fill="none" extrusionOk="0">
                  <a:moveTo>
                    <a:pt x="0" y="3976"/>
                  </a:moveTo>
                  <a:cubicBezTo>
                    <a:pt x="0" y="3976"/>
                    <a:pt x="1278" y="10329"/>
                    <a:pt x="6815" y="10400"/>
                  </a:cubicBezTo>
                  <a:cubicBezTo>
                    <a:pt x="12352" y="10507"/>
                    <a:pt x="22006" y="1"/>
                    <a:pt x="29672" y="19309"/>
                  </a:cubicBezTo>
                </a:path>
              </a:pathLst>
            </a:custGeom>
            <a:noFill/>
            <a:ln w="2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" name="Google Shape;115;p2"/>
          <p:cNvSpPr/>
          <p:nvPr/>
        </p:nvSpPr>
        <p:spPr>
          <a:xfrm>
            <a:off x="6595790" y="435339"/>
            <a:ext cx="109422" cy="98851"/>
          </a:xfrm>
          <a:custGeom>
            <a:avLst/>
            <a:gdLst/>
            <a:ahLst/>
            <a:cxnLst/>
            <a:rect l="l" t="t" r="r" b="b"/>
            <a:pathLst>
              <a:path w="1563" h="1412" extrusionOk="0">
                <a:moveTo>
                  <a:pt x="809" y="1"/>
                </a:moveTo>
                <a:cubicBezTo>
                  <a:pt x="517" y="1"/>
                  <a:pt x="201" y="228"/>
                  <a:pt x="107" y="510"/>
                </a:cubicBezTo>
                <a:cubicBezTo>
                  <a:pt x="0" y="865"/>
                  <a:pt x="213" y="1255"/>
                  <a:pt x="533" y="1362"/>
                </a:cubicBezTo>
                <a:cubicBezTo>
                  <a:pt x="609" y="1396"/>
                  <a:pt x="691" y="1411"/>
                  <a:pt x="774" y="1411"/>
                </a:cubicBezTo>
                <a:cubicBezTo>
                  <a:pt x="1039" y="1411"/>
                  <a:pt x="1312" y="1250"/>
                  <a:pt x="1420" y="1007"/>
                </a:cubicBezTo>
                <a:cubicBezTo>
                  <a:pt x="1562" y="687"/>
                  <a:pt x="1420" y="120"/>
                  <a:pt x="923" y="13"/>
                </a:cubicBezTo>
                <a:cubicBezTo>
                  <a:pt x="886" y="5"/>
                  <a:pt x="848" y="1"/>
                  <a:pt x="8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2"/>
          <p:cNvSpPr/>
          <p:nvPr/>
        </p:nvSpPr>
        <p:spPr>
          <a:xfrm>
            <a:off x="219190" y="4559181"/>
            <a:ext cx="106901" cy="98781"/>
          </a:xfrm>
          <a:custGeom>
            <a:avLst/>
            <a:gdLst/>
            <a:ahLst/>
            <a:cxnLst/>
            <a:rect l="l" t="t" r="r" b="b"/>
            <a:pathLst>
              <a:path w="1527" h="1411" extrusionOk="0">
                <a:moveTo>
                  <a:pt x="798" y="0"/>
                </a:moveTo>
                <a:cubicBezTo>
                  <a:pt x="482" y="0"/>
                  <a:pt x="170" y="227"/>
                  <a:pt x="107" y="509"/>
                </a:cubicBezTo>
                <a:cubicBezTo>
                  <a:pt x="0" y="829"/>
                  <a:pt x="178" y="1255"/>
                  <a:pt x="497" y="1361"/>
                </a:cubicBezTo>
                <a:cubicBezTo>
                  <a:pt x="582" y="1395"/>
                  <a:pt x="668" y="1411"/>
                  <a:pt x="753" y="1411"/>
                </a:cubicBezTo>
                <a:cubicBezTo>
                  <a:pt x="1024" y="1411"/>
                  <a:pt x="1276" y="1250"/>
                  <a:pt x="1385" y="1006"/>
                </a:cubicBezTo>
                <a:cubicBezTo>
                  <a:pt x="1527" y="687"/>
                  <a:pt x="1420" y="119"/>
                  <a:pt x="923" y="12"/>
                </a:cubicBezTo>
                <a:cubicBezTo>
                  <a:pt x="882" y="4"/>
                  <a:pt x="840" y="0"/>
                  <a:pt x="7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2"/>
          <p:cNvSpPr/>
          <p:nvPr/>
        </p:nvSpPr>
        <p:spPr>
          <a:xfrm rot="-8100000">
            <a:off x="3716020" y="-2146307"/>
            <a:ext cx="2452489" cy="3041389"/>
          </a:xfrm>
          <a:custGeom>
            <a:avLst/>
            <a:gdLst/>
            <a:ahLst/>
            <a:cxnLst/>
            <a:rect l="l" t="t" r="r" b="b"/>
            <a:pathLst>
              <a:path w="35032" h="43444" fill="none" extrusionOk="0">
                <a:moveTo>
                  <a:pt x="6354" y="43444"/>
                </a:moveTo>
                <a:cubicBezTo>
                  <a:pt x="4224" y="37161"/>
                  <a:pt x="2485" y="30773"/>
                  <a:pt x="1101" y="24348"/>
                </a:cubicBezTo>
                <a:cubicBezTo>
                  <a:pt x="0" y="19060"/>
                  <a:pt x="2591" y="13700"/>
                  <a:pt x="7383" y="11216"/>
                </a:cubicBezTo>
                <a:cubicBezTo>
                  <a:pt x="16221" y="6673"/>
                  <a:pt x="25484" y="2911"/>
                  <a:pt x="35032" y="0"/>
                </a:cubicBezTo>
              </a:path>
            </a:pathLst>
          </a:custGeom>
          <a:noFill/>
          <a:ln w="3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2"/>
          <p:cNvSpPr/>
          <p:nvPr/>
        </p:nvSpPr>
        <p:spPr>
          <a:xfrm>
            <a:off x="8401151" y="233807"/>
            <a:ext cx="469680" cy="501954"/>
          </a:xfrm>
          <a:custGeom>
            <a:avLst/>
            <a:gdLst/>
            <a:ahLst/>
            <a:cxnLst/>
            <a:rect l="l" t="t" r="r" b="b"/>
            <a:pathLst>
              <a:path w="6709" h="7170" extrusionOk="0">
                <a:moveTo>
                  <a:pt x="3940" y="0"/>
                </a:moveTo>
                <a:lnTo>
                  <a:pt x="2485" y="639"/>
                </a:lnTo>
                <a:lnTo>
                  <a:pt x="2414" y="3514"/>
                </a:lnTo>
                <a:cubicBezTo>
                  <a:pt x="2414" y="3514"/>
                  <a:pt x="0" y="6176"/>
                  <a:pt x="0" y="6212"/>
                </a:cubicBezTo>
                <a:cubicBezTo>
                  <a:pt x="0" y="6212"/>
                  <a:pt x="675" y="6886"/>
                  <a:pt x="1065" y="7134"/>
                </a:cubicBezTo>
                <a:lnTo>
                  <a:pt x="1136" y="7170"/>
                </a:lnTo>
                <a:lnTo>
                  <a:pt x="3088" y="4934"/>
                </a:lnTo>
                <a:lnTo>
                  <a:pt x="4721" y="6673"/>
                </a:lnTo>
                <a:lnTo>
                  <a:pt x="6034" y="5928"/>
                </a:lnTo>
                <a:lnTo>
                  <a:pt x="4685" y="4117"/>
                </a:lnTo>
                <a:lnTo>
                  <a:pt x="6673" y="3514"/>
                </a:lnTo>
                <a:lnTo>
                  <a:pt x="6708" y="1917"/>
                </a:lnTo>
                <a:lnTo>
                  <a:pt x="6708" y="1917"/>
                </a:lnTo>
                <a:lnTo>
                  <a:pt x="4117" y="2591"/>
                </a:lnTo>
                <a:lnTo>
                  <a:pt x="39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2"/>
          <p:cNvSpPr/>
          <p:nvPr/>
        </p:nvSpPr>
        <p:spPr>
          <a:xfrm>
            <a:off x="219175" y="1421697"/>
            <a:ext cx="106971" cy="98221"/>
          </a:xfrm>
          <a:custGeom>
            <a:avLst/>
            <a:gdLst/>
            <a:ahLst/>
            <a:cxnLst/>
            <a:rect l="l" t="t" r="r" b="b"/>
            <a:pathLst>
              <a:path w="1528" h="1403" extrusionOk="0">
                <a:moveTo>
                  <a:pt x="846" y="0"/>
                </a:moveTo>
                <a:cubicBezTo>
                  <a:pt x="513" y="0"/>
                  <a:pt x="173" y="205"/>
                  <a:pt x="107" y="501"/>
                </a:cubicBezTo>
                <a:cubicBezTo>
                  <a:pt x="1" y="856"/>
                  <a:pt x="178" y="1246"/>
                  <a:pt x="498" y="1353"/>
                </a:cubicBezTo>
                <a:cubicBezTo>
                  <a:pt x="582" y="1386"/>
                  <a:pt x="669" y="1402"/>
                  <a:pt x="753" y="1402"/>
                </a:cubicBezTo>
                <a:cubicBezTo>
                  <a:pt x="1024" y="1402"/>
                  <a:pt x="1277" y="1241"/>
                  <a:pt x="1385" y="998"/>
                </a:cubicBezTo>
                <a:cubicBezTo>
                  <a:pt x="1527" y="678"/>
                  <a:pt x="1421" y="110"/>
                  <a:pt x="924" y="4"/>
                </a:cubicBezTo>
                <a:cubicBezTo>
                  <a:pt x="898" y="1"/>
                  <a:pt x="872" y="0"/>
                  <a:pt x="8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2"/>
          <p:cNvSpPr/>
          <p:nvPr/>
        </p:nvSpPr>
        <p:spPr>
          <a:xfrm>
            <a:off x="4713559" y="-164552"/>
            <a:ext cx="745089" cy="305467"/>
          </a:xfrm>
          <a:custGeom>
            <a:avLst/>
            <a:gdLst/>
            <a:ahLst/>
            <a:cxnLst/>
            <a:rect l="l" t="t" r="r" b="b"/>
            <a:pathLst>
              <a:path w="7881" h="3231" extrusionOk="0">
                <a:moveTo>
                  <a:pt x="959" y="1"/>
                </a:moveTo>
                <a:lnTo>
                  <a:pt x="700" y="699"/>
                </a:lnTo>
                <a:lnTo>
                  <a:pt x="700" y="699"/>
                </a:lnTo>
                <a:lnTo>
                  <a:pt x="1" y="2485"/>
                </a:lnTo>
                <a:cubicBezTo>
                  <a:pt x="107" y="2556"/>
                  <a:pt x="1847" y="3231"/>
                  <a:pt x="4331" y="3231"/>
                </a:cubicBezTo>
                <a:lnTo>
                  <a:pt x="4331" y="3195"/>
                </a:lnTo>
                <a:cubicBezTo>
                  <a:pt x="5396" y="3195"/>
                  <a:pt x="6603" y="3089"/>
                  <a:pt x="7880" y="2698"/>
                </a:cubicBezTo>
                <a:lnTo>
                  <a:pt x="7135" y="143"/>
                </a:lnTo>
                <a:cubicBezTo>
                  <a:pt x="6127" y="439"/>
                  <a:pt x="5156" y="542"/>
                  <a:pt x="4294" y="542"/>
                </a:cubicBezTo>
                <a:cubicBezTo>
                  <a:pt x="2365" y="542"/>
                  <a:pt x="984" y="25"/>
                  <a:pt x="959" y="1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"/>
          <p:cNvSpPr/>
          <p:nvPr/>
        </p:nvSpPr>
        <p:spPr>
          <a:xfrm rot="-1646610">
            <a:off x="3215088" y="3618848"/>
            <a:ext cx="2937130" cy="1651147"/>
          </a:xfrm>
          <a:custGeom>
            <a:avLst/>
            <a:gdLst/>
            <a:ahLst/>
            <a:cxnLst/>
            <a:rect l="l" t="t" r="r" b="b"/>
            <a:pathLst>
              <a:path w="41954" h="23585" extrusionOk="0">
                <a:moveTo>
                  <a:pt x="27815" y="1"/>
                </a:moveTo>
                <a:cubicBezTo>
                  <a:pt x="25234" y="1"/>
                  <a:pt x="22627" y="421"/>
                  <a:pt x="20054" y="842"/>
                </a:cubicBezTo>
                <a:lnTo>
                  <a:pt x="7845" y="2865"/>
                </a:lnTo>
                <a:cubicBezTo>
                  <a:pt x="3195" y="3646"/>
                  <a:pt x="1" y="7940"/>
                  <a:pt x="640" y="12590"/>
                </a:cubicBezTo>
                <a:cubicBezTo>
                  <a:pt x="852" y="14116"/>
                  <a:pt x="1065" y="15642"/>
                  <a:pt x="1314" y="17168"/>
                </a:cubicBezTo>
                <a:cubicBezTo>
                  <a:pt x="1882" y="20682"/>
                  <a:pt x="4828" y="23273"/>
                  <a:pt x="8377" y="23451"/>
                </a:cubicBezTo>
                <a:cubicBezTo>
                  <a:pt x="10385" y="23533"/>
                  <a:pt x="12408" y="23585"/>
                  <a:pt x="14440" y="23585"/>
                </a:cubicBezTo>
                <a:cubicBezTo>
                  <a:pt x="16789" y="23585"/>
                  <a:pt x="19149" y="23515"/>
                  <a:pt x="21509" y="23344"/>
                </a:cubicBezTo>
                <a:cubicBezTo>
                  <a:pt x="26407" y="23025"/>
                  <a:pt x="31518" y="22208"/>
                  <a:pt x="35493" y="19298"/>
                </a:cubicBezTo>
                <a:cubicBezTo>
                  <a:pt x="39469" y="16423"/>
                  <a:pt x="41953" y="10922"/>
                  <a:pt x="39966" y="6414"/>
                </a:cubicBezTo>
                <a:cubicBezTo>
                  <a:pt x="38475" y="2971"/>
                  <a:pt x="34855" y="913"/>
                  <a:pt x="31163" y="274"/>
                </a:cubicBezTo>
                <a:cubicBezTo>
                  <a:pt x="30055" y="80"/>
                  <a:pt x="28938" y="1"/>
                  <a:pt x="27815" y="1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"/>
          <p:cNvSpPr/>
          <p:nvPr/>
        </p:nvSpPr>
        <p:spPr>
          <a:xfrm>
            <a:off x="6040309" y="4750741"/>
            <a:ext cx="106901" cy="99131"/>
          </a:xfrm>
          <a:custGeom>
            <a:avLst/>
            <a:gdLst/>
            <a:ahLst/>
            <a:cxnLst/>
            <a:rect l="l" t="t" r="r" b="b"/>
            <a:pathLst>
              <a:path w="1527" h="1416" extrusionOk="0">
                <a:moveTo>
                  <a:pt x="923" y="0"/>
                </a:moveTo>
                <a:lnTo>
                  <a:pt x="923" y="36"/>
                </a:lnTo>
                <a:cubicBezTo>
                  <a:pt x="877" y="27"/>
                  <a:pt x="831" y="22"/>
                  <a:pt x="786" y="22"/>
                </a:cubicBezTo>
                <a:cubicBezTo>
                  <a:pt x="480" y="22"/>
                  <a:pt x="199" y="224"/>
                  <a:pt x="107" y="533"/>
                </a:cubicBezTo>
                <a:cubicBezTo>
                  <a:pt x="0" y="852"/>
                  <a:pt x="213" y="1243"/>
                  <a:pt x="533" y="1384"/>
                </a:cubicBezTo>
                <a:cubicBezTo>
                  <a:pt x="596" y="1405"/>
                  <a:pt x="663" y="1415"/>
                  <a:pt x="731" y="1415"/>
                </a:cubicBezTo>
                <a:cubicBezTo>
                  <a:pt x="1009" y="1415"/>
                  <a:pt x="1306" y="1251"/>
                  <a:pt x="1420" y="994"/>
                </a:cubicBezTo>
                <a:cubicBezTo>
                  <a:pt x="1526" y="675"/>
                  <a:pt x="1420" y="107"/>
                  <a:pt x="9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"/>
          <p:cNvSpPr/>
          <p:nvPr/>
        </p:nvSpPr>
        <p:spPr>
          <a:xfrm>
            <a:off x="4373023" y="4877913"/>
            <a:ext cx="621247" cy="772813"/>
          </a:xfrm>
          <a:custGeom>
            <a:avLst/>
            <a:gdLst/>
            <a:ahLst/>
            <a:cxnLst/>
            <a:rect l="l" t="t" r="r" b="b"/>
            <a:pathLst>
              <a:path w="8874" h="11039" extrusionOk="0">
                <a:moveTo>
                  <a:pt x="5502" y="0"/>
                </a:moveTo>
                <a:lnTo>
                  <a:pt x="3869" y="4153"/>
                </a:lnTo>
                <a:lnTo>
                  <a:pt x="2236" y="2343"/>
                </a:lnTo>
                <a:lnTo>
                  <a:pt x="568" y="3195"/>
                </a:lnTo>
                <a:lnTo>
                  <a:pt x="2272" y="5218"/>
                </a:lnTo>
                <a:lnTo>
                  <a:pt x="0" y="8590"/>
                </a:lnTo>
                <a:lnTo>
                  <a:pt x="1136" y="9512"/>
                </a:lnTo>
                <a:lnTo>
                  <a:pt x="3088" y="7170"/>
                </a:lnTo>
                <a:lnTo>
                  <a:pt x="4650" y="11039"/>
                </a:lnTo>
                <a:lnTo>
                  <a:pt x="7276" y="9903"/>
                </a:lnTo>
                <a:lnTo>
                  <a:pt x="5856" y="5963"/>
                </a:lnTo>
                <a:lnTo>
                  <a:pt x="8873" y="4011"/>
                </a:lnTo>
                <a:lnTo>
                  <a:pt x="8235" y="2804"/>
                </a:lnTo>
                <a:lnTo>
                  <a:pt x="5253" y="4295"/>
                </a:lnTo>
                <a:lnTo>
                  <a:pt x="6673" y="923"/>
                </a:lnTo>
                <a:lnTo>
                  <a:pt x="55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4892850" y="1590988"/>
            <a:ext cx="3215400" cy="28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40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305" name="Google Shape;305;p7"/>
          <p:cNvSpPr/>
          <p:nvPr/>
        </p:nvSpPr>
        <p:spPr>
          <a:xfrm flipH="1">
            <a:off x="-450732" y="-547212"/>
            <a:ext cx="1872509" cy="1789028"/>
          </a:xfrm>
          <a:custGeom>
            <a:avLst/>
            <a:gdLst/>
            <a:ahLst/>
            <a:cxnLst/>
            <a:rect l="l" t="t" r="r" b="b"/>
            <a:pathLst>
              <a:path w="19806" h="18923" extrusionOk="0">
                <a:moveTo>
                  <a:pt x="12917" y="1"/>
                </a:moveTo>
                <a:cubicBezTo>
                  <a:pt x="12404" y="1"/>
                  <a:pt x="11882" y="59"/>
                  <a:pt x="11358" y="182"/>
                </a:cubicBezTo>
                <a:cubicBezTo>
                  <a:pt x="9512" y="573"/>
                  <a:pt x="7702" y="1034"/>
                  <a:pt x="5892" y="1531"/>
                </a:cubicBezTo>
                <a:cubicBezTo>
                  <a:pt x="2307" y="2489"/>
                  <a:pt x="0" y="6003"/>
                  <a:pt x="497" y="9694"/>
                </a:cubicBezTo>
                <a:cubicBezTo>
                  <a:pt x="675" y="11008"/>
                  <a:pt x="852" y="12321"/>
                  <a:pt x="1065" y="13634"/>
                </a:cubicBezTo>
                <a:cubicBezTo>
                  <a:pt x="1491" y="16651"/>
                  <a:pt x="4082" y="18887"/>
                  <a:pt x="7134" y="18923"/>
                </a:cubicBezTo>
                <a:cubicBezTo>
                  <a:pt x="9938" y="18923"/>
                  <a:pt x="12742" y="18816"/>
                  <a:pt x="15546" y="18532"/>
                </a:cubicBezTo>
                <a:cubicBezTo>
                  <a:pt x="17818" y="18319"/>
                  <a:pt x="19628" y="16438"/>
                  <a:pt x="19734" y="14131"/>
                </a:cubicBezTo>
                <a:cubicBezTo>
                  <a:pt x="19805" y="11611"/>
                  <a:pt x="19805" y="8985"/>
                  <a:pt x="19663" y="6358"/>
                </a:cubicBezTo>
                <a:cubicBezTo>
                  <a:pt x="19447" y="2707"/>
                  <a:pt x="16399" y="1"/>
                  <a:pt x="12917" y="1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6" name="Google Shape;306;p7"/>
          <p:cNvGrpSpPr/>
          <p:nvPr/>
        </p:nvGrpSpPr>
        <p:grpSpPr>
          <a:xfrm rot="4005150" flipH="1">
            <a:off x="-1304713" y="2580046"/>
            <a:ext cx="3580480" cy="2956411"/>
            <a:chOff x="-3904914" y="4678134"/>
            <a:chExt cx="3580514" cy="2956439"/>
          </a:xfrm>
        </p:grpSpPr>
        <p:grpSp>
          <p:nvGrpSpPr>
            <p:cNvPr id="307" name="Google Shape;307;p7"/>
            <p:cNvGrpSpPr/>
            <p:nvPr/>
          </p:nvGrpSpPr>
          <p:grpSpPr>
            <a:xfrm>
              <a:off x="-3904914" y="4678134"/>
              <a:ext cx="3580514" cy="2956439"/>
              <a:chOff x="-210489" y="2502484"/>
              <a:chExt cx="3580514" cy="2956439"/>
            </a:xfrm>
          </p:grpSpPr>
          <p:sp>
            <p:nvSpPr>
              <p:cNvPr id="308" name="Google Shape;308;p7"/>
              <p:cNvSpPr/>
              <p:nvPr/>
            </p:nvSpPr>
            <p:spPr>
              <a:xfrm>
                <a:off x="-210489" y="2502484"/>
                <a:ext cx="3550355" cy="2809141"/>
              </a:xfrm>
              <a:custGeom>
                <a:avLst/>
                <a:gdLst/>
                <a:ahLst/>
                <a:cxnLst/>
                <a:rect l="l" t="t" r="r" b="b"/>
                <a:pathLst>
                  <a:path w="37553" h="29713" extrusionOk="0">
                    <a:moveTo>
                      <a:pt x="34890" y="1"/>
                    </a:moveTo>
                    <a:cubicBezTo>
                      <a:pt x="33825" y="356"/>
                      <a:pt x="32832" y="853"/>
                      <a:pt x="31767" y="1492"/>
                    </a:cubicBezTo>
                    <a:cubicBezTo>
                      <a:pt x="32228" y="2414"/>
                      <a:pt x="32725" y="3373"/>
                      <a:pt x="32832" y="4437"/>
                    </a:cubicBezTo>
                    <a:cubicBezTo>
                      <a:pt x="32974" y="5467"/>
                      <a:pt x="32690" y="6603"/>
                      <a:pt x="31873" y="7241"/>
                    </a:cubicBezTo>
                    <a:cubicBezTo>
                      <a:pt x="31112" y="7836"/>
                      <a:pt x="30145" y="7876"/>
                      <a:pt x="29153" y="7876"/>
                    </a:cubicBezTo>
                    <a:cubicBezTo>
                      <a:pt x="28998" y="7876"/>
                      <a:pt x="28843" y="7875"/>
                      <a:pt x="28688" y="7875"/>
                    </a:cubicBezTo>
                    <a:cubicBezTo>
                      <a:pt x="27937" y="7875"/>
                      <a:pt x="27187" y="7898"/>
                      <a:pt x="26514" y="8164"/>
                    </a:cubicBezTo>
                    <a:cubicBezTo>
                      <a:pt x="25236" y="8697"/>
                      <a:pt x="24455" y="10045"/>
                      <a:pt x="24136" y="11394"/>
                    </a:cubicBezTo>
                    <a:cubicBezTo>
                      <a:pt x="23781" y="12743"/>
                      <a:pt x="23781" y="14163"/>
                      <a:pt x="23462" y="15511"/>
                    </a:cubicBezTo>
                    <a:cubicBezTo>
                      <a:pt x="23000" y="17463"/>
                      <a:pt x="21829" y="19273"/>
                      <a:pt x="20232" y="20516"/>
                    </a:cubicBezTo>
                    <a:cubicBezTo>
                      <a:pt x="19188" y="21356"/>
                      <a:pt x="17885" y="21960"/>
                      <a:pt x="16572" y="21960"/>
                    </a:cubicBezTo>
                    <a:cubicBezTo>
                      <a:pt x="16277" y="21960"/>
                      <a:pt x="15982" y="21930"/>
                      <a:pt x="15689" y="21864"/>
                    </a:cubicBezTo>
                    <a:cubicBezTo>
                      <a:pt x="14446" y="21616"/>
                      <a:pt x="13417" y="20800"/>
                      <a:pt x="12494" y="19912"/>
                    </a:cubicBezTo>
                    <a:cubicBezTo>
                      <a:pt x="10329" y="17747"/>
                      <a:pt x="8697" y="15050"/>
                      <a:pt x="7383" y="11962"/>
                    </a:cubicBezTo>
                    <a:lnTo>
                      <a:pt x="1" y="15085"/>
                    </a:lnTo>
                    <a:cubicBezTo>
                      <a:pt x="1350" y="18422"/>
                      <a:pt x="2698" y="21758"/>
                      <a:pt x="4934" y="24562"/>
                    </a:cubicBezTo>
                    <a:cubicBezTo>
                      <a:pt x="7135" y="27366"/>
                      <a:pt x="10365" y="29566"/>
                      <a:pt x="13949" y="29708"/>
                    </a:cubicBezTo>
                    <a:cubicBezTo>
                      <a:pt x="14045" y="29711"/>
                      <a:pt x="14141" y="29713"/>
                      <a:pt x="14237" y="29713"/>
                    </a:cubicBezTo>
                    <a:cubicBezTo>
                      <a:pt x="17607" y="29713"/>
                      <a:pt x="20765" y="27906"/>
                      <a:pt x="23284" y="25662"/>
                    </a:cubicBezTo>
                    <a:cubicBezTo>
                      <a:pt x="24988" y="24136"/>
                      <a:pt x="26514" y="22290"/>
                      <a:pt x="26940" y="20054"/>
                    </a:cubicBezTo>
                    <a:cubicBezTo>
                      <a:pt x="27153" y="18919"/>
                      <a:pt x="27046" y="17747"/>
                      <a:pt x="27117" y="16612"/>
                    </a:cubicBezTo>
                    <a:cubicBezTo>
                      <a:pt x="27188" y="15440"/>
                      <a:pt x="27472" y="14234"/>
                      <a:pt x="28253" y="13382"/>
                    </a:cubicBezTo>
                    <a:cubicBezTo>
                      <a:pt x="29921" y="11643"/>
                      <a:pt x="32938" y="12317"/>
                      <a:pt x="35032" y="11110"/>
                    </a:cubicBezTo>
                    <a:cubicBezTo>
                      <a:pt x="36807" y="10045"/>
                      <a:pt x="37552" y="7774"/>
                      <a:pt x="37339" y="5680"/>
                    </a:cubicBezTo>
                    <a:cubicBezTo>
                      <a:pt x="37162" y="3621"/>
                      <a:pt x="36168" y="1740"/>
                      <a:pt x="34890" y="1"/>
                    </a:cubicBezTo>
                    <a:close/>
                  </a:path>
                </a:pathLst>
              </a:custGeom>
              <a:solidFill>
                <a:srgbClr val="010002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7"/>
              <p:cNvSpPr/>
              <p:nvPr/>
            </p:nvSpPr>
            <p:spPr>
              <a:xfrm>
                <a:off x="-153385" y="2579725"/>
                <a:ext cx="3523410" cy="2879197"/>
              </a:xfrm>
              <a:custGeom>
                <a:avLst/>
                <a:gdLst/>
                <a:ahLst/>
                <a:cxnLst/>
                <a:rect l="l" t="t" r="r" b="b"/>
                <a:pathLst>
                  <a:path w="37268" h="30454" extrusionOk="0">
                    <a:moveTo>
                      <a:pt x="34322" y="0"/>
                    </a:moveTo>
                    <a:cubicBezTo>
                      <a:pt x="33292" y="426"/>
                      <a:pt x="32299" y="959"/>
                      <a:pt x="31269" y="1597"/>
                    </a:cubicBezTo>
                    <a:cubicBezTo>
                      <a:pt x="31766" y="2520"/>
                      <a:pt x="32263" y="3478"/>
                      <a:pt x="32441" y="4508"/>
                    </a:cubicBezTo>
                    <a:cubicBezTo>
                      <a:pt x="32618" y="5537"/>
                      <a:pt x="32370" y="6708"/>
                      <a:pt x="31553" y="7347"/>
                    </a:cubicBezTo>
                    <a:cubicBezTo>
                      <a:pt x="30134" y="8554"/>
                      <a:pt x="27933" y="7702"/>
                      <a:pt x="26229" y="8448"/>
                    </a:cubicBezTo>
                    <a:cubicBezTo>
                      <a:pt x="24987" y="9015"/>
                      <a:pt x="24277" y="10400"/>
                      <a:pt x="23993" y="11784"/>
                    </a:cubicBezTo>
                    <a:cubicBezTo>
                      <a:pt x="23709" y="13133"/>
                      <a:pt x="23745" y="14552"/>
                      <a:pt x="23461" y="15901"/>
                    </a:cubicBezTo>
                    <a:cubicBezTo>
                      <a:pt x="23071" y="17889"/>
                      <a:pt x="21970" y="19734"/>
                      <a:pt x="20409" y="21047"/>
                    </a:cubicBezTo>
                    <a:cubicBezTo>
                      <a:pt x="19335" y="21968"/>
                      <a:pt x="17969" y="22623"/>
                      <a:pt x="16586" y="22623"/>
                    </a:cubicBezTo>
                    <a:cubicBezTo>
                      <a:pt x="16370" y="22623"/>
                      <a:pt x="16153" y="22607"/>
                      <a:pt x="15936" y="22574"/>
                    </a:cubicBezTo>
                    <a:cubicBezTo>
                      <a:pt x="14694" y="22325"/>
                      <a:pt x="13594" y="21544"/>
                      <a:pt x="12671" y="20693"/>
                    </a:cubicBezTo>
                    <a:cubicBezTo>
                      <a:pt x="10435" y="18634"/>
                      <a:pt x="8660" y="16007"/>
                      <a:pt x="7241" y="12920"/>
                    </a:cubicBezTo>
                    <a:lnTo>
                      <a:pt x="7241" y="12955"/>
                    </a:lnTo>
                    <a:lnTo>
                      <a:pt x="0" y="16362"/>
                    </a:lnTo>
                    <a:cubicBezTo>
                      <a:pt x="1455" y="19592"/>
                      <a:pt x="2946" y="22929"/>
                      <a:pt x="5253" y="25626"/>
                    </a:cubicBezTo>
                    <a:cubicBezTo>
                      <a:pt x="7560" y="28359"/>
                      <a:pt x="10896" y="30453"/>
                      <a:pt x="14446" y="30453"/>
                    </a:cubicBezTo>
                    <a:cubicBezTo>
                      <a:pt x="17924" y="30453"/>
                      <a:pt x="21154" y="28501"/>
                      <a:pt x="23674" y="26052"/>
                    </a:cubicBezTo>
                    <a:cubicBezTo>
                      <a:pt x="25307" y="24490"/>
                      <a:pt x="26762" y="22574"/>
                      <a:pt x="27117" y="20338"/>
                    </a:cubicBezTo>
                    <a:cubicBezTo>
                      <a:pt x="27259" y="19202"/>
                      <a:pt x="27117" y="18031"/>
                      <a:pt x="27152" y="16859"/>
                    </a:cubicBezTo>
                    <a:cubicBezTo>
                      <a:pt x="27188" y="15724"/>
                      <a:pt x="27401" y="14481"/>
                      <a:pt x="28182" y="13629"/>
                    </a:cubicBezTo>
                    <a:cubicBezTo>
                      <a:pt x="29779" y="11819"/>
                      <a:pt x="32831" y="12387"/>
                      <a:pt x="34854" y="11109"/>
                    </a:cubicBezTo>
                    <a:cubicBezTo>
                      <a:pt x="36593" y="9974"/>
                      <a:pt x="37268" y="7667"/>
                      <a:pt x="36984" y="5608"/>
                    </a:cubicBezTo>
                    <a:cubicBezTo>
                      <a:pt x="36700" y="3549"/>
                      <a:pt x="35670" y="1668"/>
                      <a:pt x="34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0" name="Google Shape;310;p7"/>
            <p:cNvSpPr/>
            <p:nvPr/>
          </p:nvSpPr>
          <p:spPr>
            <a:xfrm>
              <a:off x="-3242300" y="4872550"/>
              <a:ext cx="2623750" cy="2189875"/>
            </a:xfrm>
            <a:custGeom>
              <a:avLst/>
              <a:gdLst/>
              <a:ahLst/>
              <a:cxnLst/>
              <a:rect l="l" t="t" r="r" b="b"/>
              <a:pathLst>
                <a:path w="104950" h="87595" extrusionOk="0">
                  <a:moveTo>
                    <a:pt x="99091" y="0"/>
                  </a:moveTo>
                  <a:cubicBezTo>
                    <a:pt x="100062" y="2429"/>
                    <a:pt x="105405" y="9775"/>
                    <a:pt x="104919" y="14572"/>
                  </a:cubicBezTo>
                  <a:cubicBezTo>
                    <a:pt x="104433" y="19369"/>
                    <a:pt x="101216" y="25501"/>
                    <a:pt x="96176" y="28780"/>
                  </a:cubicBezTo>
                  <a:cubicBezTo>
                    <a:pt x="91137" y="32059"/>
                    <a:pt x="79236" y="28658"/>
                    <a:pt x="74682" y="34244"/>
                  </a:cubicBezTo>
                  <a:cubicBezTo>
                    <a:pt x="70128" y="39830"/>
                    <a:pt x="71950" y="54463"/>
                    <a:pt x="68853" y="62296"/>
                  </a:cubicBezTo>
                  <a:cubicBezTo>
                    <a:pt x="65757" y="70129"/>
                    <a:pt x="62721" y="77415"/>
                    <a:pt x="56103" y="81240"/>
                  </a:cubicBezTo>
                  <a:cubicBezTo>
                    <a:pt x="49485" y="85065"/>
                    <a:pt x="38495" y="90894"/>
                    <a:pt x="29144" y="85247"/>
                  </a:cubicBezTo>
                  <a:cubicBezTo>
                    <a:pt x="19794" y="79600"/>
                    <a:pt x="4857" y="53674"/>
                    <a:pt x="0" y="47359"/>
                  </a:cubicBezTo>
                </a:path>
              </a:pathLst>
            </a:custGeom>
            <a:noFill/>
            <a:ln w="762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1" name="Google Shape;311;p7"/>
            <p:cNvSpPr/>
            <p:nvPr/>
          </p:nvSpPr>
          <p:spPr>
            <a:xfrm>
              <a:off x="-3615700" y="4872550"/>
              <a:ext cx="3199100" cy="2481125"/>
            </a:xfrm>
            <a:custGeom>
              <a:avLst/>
              <a:gdLst/>
              <a:ahLst/>
              <a:cxnLst/>
              <a:rect l="l" t="t" r="r" b="b"/>
              <a:pathLst>
                <a:path w="127964" h="99245" extrusionOk="0">
                  <a:moveTo>
                    <a:pt x="120742" y="0"/>
                  </a:moveTo>
                  <a:cubicBezTo>
                    <a:pt x="121940" y="2788"/>
                    <a:pt x="128502" y="10716"/>
                    <a:pt x="127929" y="16727"/>
                  </a:cubicBezTo>
                  <a:cubicBezTo>
                    <a:pt x="127356" y="22738"/>
                    <a:pt x="122779" y="32357"/>
                    <a:pt x="117305" y="36066"/>
                  </a:cubicBezTo>
                  <a:cubicBezTo>
                    <a:pt x="111831" y="39775"/>
                    <a:pt x="100487" y="31815"/>
                    <a:pt x="95083" y="38980"/>
                  </a:cubicBezTo>
                  <a:cubicBezTo>
                    <a:pt x="89679" y="46145"/>
                    <a:pt x="89922" y="69339"/>
                    <a:pt x="84882" y="79054"/>
                  </a:cubicBezTo>
                  <a:cubicBezTo>
                    <a:pt x="79843" y="88769"/>
                    <a:pt x="74196" y="94780"/>
                    <a:pt x="64846" y="97269"/>
                  </a:cubicBezTo>
                  <a:cubicBezTo>
                    <a:pt x="55496" y="99758"/>
                    <a:pt x="39588" y="101033"/>
                    <a:pt x="28780" y="93990"/>
                  </a:cubicBezTo>
                  <a:cubicBezTo>
                    <a:pt x="17972" y="86947"/>
                    <a:pt x="4797" y="61507"/>
                    <a:pt x="0" y="55010"/>
                  </a:cubicBezTo>
                </a:path>
              </a:pathLst>
            </a:custGeom>
            <a:noFill/>
            <a:ln w="762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12" name="Google Shape;312;p7"/>
          <p:cNvSpPr/>
          <p:nvPr/>
        </p:nvSpPr>
        <p:spPr>
          <a:xfrm flipH="1">
            <a:off x="2948404" y="3291150"/>
            <a:ext cx="2336348" cy="2891494"/>
          </a:xfrm>
          <a:custGeom>
            <a:avLst/>
            <a:gdLst/>
            <a:ahLst/>
            <a:cxnLst/>
            <a:rect l="l" t="t" r="r" b="b"/>
            <a:pathLst>
              <a:path w="43799" h="42772" extrusionOk="0">
                <a:moveTo>
                  <a:pt x="42981" y="0"/>
                </a:moveTo>
                <a:cubicBezTo>
                  <a:pt x="42584" y="0"/>
                  <a:pt x="42235" y="276"/>
                  <a:pt x="42201" y="677"/>
                </a:cubicBezTo>
                <a:cubicBezTo>
                  <a:pt x="41385" y="6782"/>
                  <a:pt x="39823" y="12781"/>
                  <a:pt x="37516" y="18495"/>
                </a:cubicBezTo>
                <a:cubicBezTo>
                  <a:pt x="36132" y="22009"/>
                  <a:pt x="33079" y="24600"/>
                  <a:pt x="29388" y="25416"/>
                </a:cubicBezTo>
                <a:cubicBezTo>
                  <a:pt x="20905" y="27297"/>
                  <a:pt x="13239" y="29072"/>
                  <a:pt x="5998" y="30882"/>
                </a:cubicBezTo>
                <a:cubicBezTo>
                  <a:pt x="2343" y="31769"/>
                  <a:pt x="0" y="35283"/>
                  <a:pt x="532" y="38974"/>
                </a:cubicBezTo>
                <a:lnTo>
                  <a:pt x="568" y="39400"/>
                </a:lnTo>
                <a:cubicBezTo>
                  <a:pt x="710" y="40323"/>
                  <a:pt x="852" y="41210"/>
                  <a:pt x="994" y="42133"/>
                </a:cubicBezTo>
                <a:cubicBezTo>
                  <a:pt x="1065" y="42488"/>
                  <a:pt x="1384" y="42772"/>
                  <a:pt x="1739" y="42772"/>
                </a:cubicBezTo>
                <a:cubicBezTo>
                  <a:pt x="1775" y="42772"/>
                  <a:pt x="1846" y="42772"/>
                  <a:pt x="1881" y="42736"/>
                </a:cubicBezTo>
                <a:cubicBezTo>
                  <a:pt x="2307" y="42666"/>
                  <a:pt x="2591" y="42275"/>
                  <a:pt x="2520" y="41849"/>
                </a:cubicBezTo>
                <a:cubicBezTo>
                  <a:pt x="2378" y="40962"/>
                  <a:pt x="2236" y="40075"/>
                  <a:pt x="2130" y="39187"/>
                </a:cubicBezTo>
                <a:lnTo>
                  <a:pt x="2059" y="38761"/>
                </a:lnTo>
                <a:cubicBezTo>
                  <a:pt x="1633" y="35815"/>
                  <a:pt x="3478" y="33082"/>
                  <a:pt x="6353" y="32373"/>
                </a:cubicBezTo>
                <a:cubicBezTo>
                  <a:pt x="13594" y="30562"/>
                  <a:pt x="21225" y="28788"/>
                  <a:pt x="29743" y="26907"/>
                </a:cubicBezTo>
                <a:cubicBezTo>
                  <a:pt x="33931" y="25984"/>
                  <a:pt x="37374" y="23073"/>
                  <a:pt x="38971" y="19063"/>
                </a:cubicBezTo>
                <a:cubicBezTo>
                  <a:pt x="41314" y="13206"/>
                  <a:pt x="42911" y="7102"/>
                  <a:pt x="43727" y="890"/>
                </a:cubicBezTo>
                <a:cubicBezTo>
                  <a:pt x="43798" y="464"/>
                  <a:pt x="43479" y="74"/>
                  <a:pt x="43053" y="3"/>
                </a:cubicBezTo>
                <a:cubicBezTo>
                  <a:pt x="43029" y="1"/>
                  <a:pt x="43005" y="0"/>
                  <a:pt x="42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7"/>
          <p:cNvSpPr/>
          <p:nvPr/>
        </p:nvSpPr>
        <p:spPr>
          <a:xfrm rot="-3887168" flipH="1">
            <a:off x="94974" y="165051"/>
            <a:ext cx="912904" cy="616702"/>
          </a:xfrm>
          <a:custGeom>
            <a:avLst/>
            <a:gdLst/>
            <a:ahLst/>
            <a:cxnLst/>
            <a:rect l="l" t="t" r="r" b="b"/>
            <a:pathLst>
              <a:path w="9656" h="6523" extrusionOk="0">
                <a:moveTo>
                  <a:pt x="8330" y="0"/>
                </a:moveTo>
                <a:cubicBezTo>
                  <a:pt x="8230" y="0"/>
                  <a:pt x="8126" y="20"/>
                  <a:pt x="8022" y="63"/>
                </a:cubicBezTo>
                <a:cubicBezTo>
                  <a:pt x="7632" y="241"/>
                  <a:pt x="7454" y="702"/>
                  <a:pt x="7632" y="1093"/>
                </a:cubicBezTo>
                <a:cubicBezTo>
                  <a:pt x="7987" y="1944"/>
                  <a:pt x="7774" y="3080"/>
                  <a:pt x="7135" y="3826"/>
                </a:cubicBezTo>
                <a:cubicBezTo>
                  <a:pt x="6487" y="4542"/>
                  <a:pt x="5478" y="4963"/>
                  <a:pt x="4455" y="4963"/>
                </a:cubicBezTo>
                <a:cubicBezTo>
                  <a:pt x="4414" y="4963"/>
                  <a:pt x="4372" y="4963"/>
                  <a:pt x="4331" y="4961"/>
                </a:cubicBezTo>
                <a:cubicBezTo>
                  <a:pt x="3302" y="4890"/>
                  <a:pt x="2237" y="4429"/>
                  <a:pt x="1385" y="3648"/>
                </a:cubicBezTo>
                <a:cubicBezTo>
                  <a:pt x="1247" y="3510"/>
                  <a:pt x="1059" y="3439"/>
                  <a:pt x="870" y="3439"/>
                </a:cubicBezTo>
                <a:cubicBezTo>
                  <a:pt x="669" y="3439"/>
                  <a:pt x="467" y="3519"/>
                  <a:pt x="320" y="3684"/>
                </a:cubicBezTo>
                <a:cubicBezTo>
                  <a:pt x="1" y="4003"/>
                  <a:pt x="36" y="4464"/>
                  <a:pt x="356" y="4784"/>
                </a:cubicBezTo>
                <a:cubicBezTo>
                  <a:pt x="1456" y="5813"/>
                  <a:pt x="2840" y="6417"/>
                  <a:pt x="4260" y="6487"/>
                </a:cubicBezTo>
                <a:cubicBezTo>
                  <a:pt x="4331" y="6523"/>
                  <a:pt x="4438" y="6523"/>
                  <a:pt x="4544" y="6523"/>
                </a:cubicBezTo>
                <a:cubicBezTo>
                  <a:pt x="5999" y="6523"/>
                  <a:pt x="7384" y="5920"/>
                  <a:pt x="8306" y="4855"/>
                </a:cubicBezTo>
                <a:cubicBezTo>
                  <a:pt x="9336" y="3648"/>
                  <a:pt x="9655" y="1873"/>
                  <a:pt x="9052" y="489"/>
                </a:cubicBezTo>
                <a:cubicBezTo>
                  <a:pt x="8917" y="194"/>
                  <a:pt x="8641" y="0"/>
                  <a:pt x="8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7"/>
          <p:cNvSpPr/>
          <p:nvPr/>
        </p:nvSpPr>
        <p:spPr>
          <a:xfrm flipH="1">
            <a:off x="6400684" y="-1657901"/>
            <a:ext cx="7115273" cy="3581739"/>
          </a:xfrm>
          <a:custGeom>
            <a:avLst/>
            <a:gdLst/>
            <a:ahLst/>
            <a:cxnLst/>
            <a:rect l="l" t="t" r="r" b="b"/>
            <a:pathLst>
              <a:path w="65485" h="32698" extrusionOk="0">
                <a:moveTo>
                  <a:pt x="19748" y="1"/>
                </a:moveTo>
                <a:cubicBezTo>
                  <a:pt x="15743" y="1"/>
                  <a:pt x="11754" y="102"/>
                  <a:pt x="7773" y="291"/>
                </a:cubicBezTo>
                <a:cubicBezTo>
                  <a:pt x="3656" y="504"/>
                  <a:pt x="320" y="3840"/>
                  <a:pt x="178" y="7957"/>
                </a:cubicBezTo>
                <a:cubicBezTo>
                  <a:pt x="0" y="13388"/>
                  <a:pt x="284" y="18889"/>
                  <a:pt x="888" y="24462"/>
                </a:cubicBezTo>
                <a:cubicBezTo>
                  <a:pt x="1278" y="28082"/>
                  <a:pt x="4117" y="30957"/>
                  <a:pt x="7738" y="31489"/>
                </a:cubicBezTo>
                <a:cubicBezTo>
                  <a:pt x="13489" y="32297"/>
                  <a:pt x="19292" y="32697"/>
                  <a:pt x="25078" y="32697"/>
                </a:cubicBezTo>
                <a:cubicBezTo>
                  <a:pt x="33788" y="32697"/>
                  <a:pt x="42459" y="31790"/>
                  <a:pt x="50861" y="29999"/>
                </a:cubicBezTo>
                <a:cubicBezTo>
                  <a:pt x="56576" y="28756"/>
                  <a:pt x="61154" y="24533"/>
                  <a:pt x="62823" y="18925"/>
                </a:cubicBezTo>
                <a:cubicBezTo>
                  <a:pt x="63390" y="17044"/>
                  <a:pt x="63887" y="15127"/>
                  <a:pt x="64384" y="13210"/>
                </a:cubicBezTo>
                <a:cubicBezTo>
                  <a:pt x="65485" y="8774"/>
                  <a:pt x="62610" y="4302"/>
                  <a:pt x="58102" y="3450"/>
                </a:cubicBezTo>
                <a:cubicBezTo>
                  <a:pt x="45022" y="1001"/>
                  <a:pt x="32310" y="1"/>
                  <a:pt x="19748" y="1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5" name="Google Shape;315;p7"/>
          <p:cNvSpPr/>
          <p:nvPr/>
        </p:nvSpPr>
        <p:spPr>
          <a:xfrm rot="-832716" flipH="1">
            <a:off x="8365960" y="2232528"/>
            <a:ext cx="526886" cy="1010187"/>
          </a:xfrm>
          <a:custGeom>
            <a:avLst/>
            <a:gdLst/>
            <a:ahLst/>
            <a:cxnLst/>
            <a:rect l="l" t="t" r="r" b="b"/>
            <a:pathLst>
              <a:path w="5573" h="10685" extrusionOk="0">
                <a:moveTo>
                  <a:pt x="3230" y="1"/>
                </a:moveTo>
                <a:cubicBezTo>
                  <a:pt x="3124" y="214"/>
                  <a:pt x="426" y="5289"/>
                  <a:pt x="0" y="10471"/>
                </a:cubicBezTo>
                <a:lnTo>
                  <a:pt x="2662" y="10684"/>
                </a:lnTo>
                <a:cubicBezTo>
                  <a:pt x="3053" y="6070"/>
                  <a:pt x="5537" y="1314"/>
                  <a:pt x="5573" y="1279"/>
                </a:cubicBezTo>
                <a:lnTo>
                  <a:pt x="3230" y="1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7"/>
          <p:cNvSpPr/>
          <p:nvPr/>
        </p:nvSpPr>
        <p:spPr>
          <a:xfrm rot="1278678" flipH="1">
            <a:off x="3894005" y="-171728"/>
            <a:ext cx="684581" cy="352454"/>
          </a:xfrm>
          <a:custGeom>
            <a:avLst/>
            <a:gdLst/>
            <a:ahLst/>
            <a:cxnLst/>
            <a:rect l="l" t="t" r="r" b="b"/>
            <a:pathLst>
              <a:path w="7241" h="3728" extrusionOk="0">
                <a:moveTo>
                  <a:pt x="6318" y="1"/>
                </a:moveTo>
                <a:cubicBezTo>
                  <a:pt x="4082" y="853"/>
                  <a:pt x="36" y="1066"/>
                  <a:pt x="0" y="1066"/>
                </a:cubicBezTo>
                <a:lnTo>
                  <a:pt x="142" y="3727"/>
                </a:lnTo>
                <a:cubicBezTo>
                  <a:pt x="320" y="3727"/>
                  <a:pt x="4650" y="3479"/>
                  <a:pt x="7241" y="2485"/>
                </a:cubicBezTo>
                <a:lnTo>
                  <a:pt x="6318" y="1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17" name="Google Shape;317;p7"/>
          <p:cNvGrpSpPr/>
          <p:nvPr/>
        </p:nvGrpSpPr>
        <p:grpSpPr>
          <a:xfrm rot="-3287242" flipH="1">
            <a:off x="6808365" y="3922808"/>
            <a:ext cx="4422602" cy="2896436"/>
            <a:chOff x="621769" y="303614"/>
            <a:chExt cx="4422698" cy="2896499"/>
          </a:xfrm>
        </p:grpSpPr>
        <p:sp>
          <p:nvSpPr>
            <p:cNvPr id="318" name="Google Shape;318;p7"/>
            <p:cNvSpPr/>
            <p:nvPr/>
          </p:nvSpPr>
          <p:spPr>
            <a:xfrm>
              <a:off x="732478" y="474169"/>
              <a:ext cx="4311989" cy="2725944"/>
            </a:xfrm>
            <a:custGeom>
              <a:avLst/>
              <a:gdLst/>
              <a:ahLst/>
              <a:cxnLst/>
              <a:rect l="l" t="t" r="r" b="b"/>
              <a:pathLst>
                <a:path w="45609" h="28833" extrusionOk="0">
                  <a:moveTo>
                    <a:pt x="29768" y="0"/>
                  </a:moveTo>
                  <a:cubicBezTo>
                    <a:pt x="29391" y="0"/>
                    <a:pt x="29016" y="7"/>
                    <a:pt x="28643" y="17"/>
                  </a:cubicBezTo>
                  <a:cubicBezTo>
                    <a:pt x="22929" y="195"/>
                    <a:pt x="17214" y="1259"/>
                    <a:pt x="11819" y="3176"/>
                  </a:cubicBezTo>
                  <a:cubicBezTo>
                    <a:pt x="8519" y="4347"/>
                    <a:pt x="5182" y="5909"/>
                    <a:pt x="2982" y="8677"/>
                  </a:cubicBezTo>
                  <a:cubicBezTo>
                    <a:pt x="817" y="11375"/>
                    <a:pt x="0" y="14960"/>
                    <a:pt x="36" y="18438"/>
                  </a:cubicBezTo>
                  <a:cubicBezTo>
                    <a:pt x="71" y="21916"/>
                    <a:pt x="923" y="25324"/>
                    <a:pt x="1739" y="28695"/>
                  </a:cubicBezTo>
                  <a:cubicBezTo>
                    <a:pt x="3996" y="28741"/>
                    <a:pt x="6253" y="28832"/>
                    <a:pt x="8626" y="28832"/>
                  </a:cubicBezTo>
                  <a:cubicBezTo>
                    <a:pt x="9910" y="28832"/>
                    <a:pt x="11229" y="28806"/>
                    <a:pt x="12600" y="28731"/>
                  </a:cubicBezTo>
                  <a:cubicBezTo>
                    <a:pt x="12139" y="26459"/>
                    <a:pt x="11677" y="24188"/>
                    <a:pt x="11713" y="21881"/>
                  </a:cubicBezTo>
                  <a:cubicBezTo>
                    <a:pt x="11784" y="19574"/>
                    <a:pt x="12387" y="17231"/>
                    <a:pt x="13878" y="15457"/>
                  </a:cubicBezTo>
                  <a:cubicBezTo>
                    <a:pt x="15475" y="13575"/>
                    <a:pt x="17924" y="12546"/>
                    <a:pt x="20373" y="12156"/>
                  </a:cubicBezTo>
                  <a:cubicBezTo>
                    <a:pt x="21031" y="12046"/>
                    <a:pt x="21706" y="11984"/>
                    <a:pt x="22379" y="11984"/>
                  </a:cubicBezTo>
                  <a:cubicBezTo>
                    <a:pt x="23449" y="11984"/>
                    <a:pt x="24518" y="12140"/>
                    <a:pt x="25520" y="12511"/>
                  </a:cubicBezTo>
                  <a:cubicBezTo>
                    <a:pt x="28075" y="13469"/>
                    <a:pt x="29921" y="15847"/>
                    <a:pt x="30879" y="18402"/>
                  </a:cubicBezTo>
                  <a:cubicBezTo>
                    <a:pt x="31873" y="20958"/>
                    <a:pt x="32121" y="23726"/>
                    <a:pt x="32299" y="26495"/>
                  </a:cubicBezTo>
                  <a:cubicBezTo>
                    <a:pt x="36842" y="26140"/>
                    <a:pt x="41349" y="25111"/>
                    <a:pt x="45609" y="23407"/>
                  </a:cubicBezTo>
                  <a:cubicBezTo>
                    <a:pt x="45183" y="18225"/>
                    <a:pt x="43905" y="12972"/>
                    <a:pt x="41704" y="8110"/>
                  </a:cubicBezTo>
                  <a:cubicBezTo>
                    <a:pt x="40462" y="5412"/>
                    <a:pt x="38829" y="2750"/>
                    <a:pt x="36238" y="1295"/>
                  </a:cubicBezTo>
                  <a:cubicBezTo>
                    <a:pt x="34264" y="232"/>
                    <a:pt x="32003" y="0"/>
                    <a:pt x="29768" y="0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9" name="Google Shape;319;p7"/>
            <p:cNvGrpSpPr/>
            <p:nvPr/>
          </p:nvGrpSpPr>
          <p:grpSpPr>
            <a:xfrm>
              <a:off x="621769" y="303614"/>
              <a:ext cx="4348860" cy="2856696"/>
              <a:chOff x="621769" y="303614"/>
              <a:chExt cx="4348860" cy="2856696"/>
            </a:xfrm>
          </p:grpSpPr>
          <p:sp>
            <p:nvSpPr>
              <p:cNvPr id="320" name="Google Shape;320;p7"/>
              <p:cNvSpPr/>
              <p:nvPr/>
            </p:nvSpPr>
            <p:spPr>
              <a:xfrm>
                <a:off x="621769" y="303614"/>
                <a:ext cx="4348860" cy="2856696"/>
              </a:xfrm>
              <a:custGeom>
                <a:avLst/>
                <a:gdLst/>
                <a:ahLst/>
                <a:cxnLst/>
                <a:rect l="l" t="t" r="r" b="b"/>
                <a:pathLst>
                  <a:path w="45999" h="30216" extrusionOk="0">
                    <a:moveTo>
                      <a:pt x="30297" y="0"/>
                    </a:moveTo>
                    <a:cubicBezTo>
                      <a:pt x="29468" y="0"/>
                      <a:pt x="28638" y="50"/>
                      <a:pt x="27826" y="117"/>
                    </a:cubicBezTo>
                    <a:cubicBezTo>
                      <a:pt x="22112" y="614"/>
                      <a:pt x="16469" y="1999"/>
                      <a:pt x="11180" y="4199"/>
                    </a:cubicBezTo>
                    <a:cubicBezTo>
                      <a:pt x="7950" y="5548"/>
                      <a:pt x="4721" y="7287"/>
                      <a:pt x="2662" y="10126"/>
                    </a:cubicBezTo>
                    <a:cubicBezTo>
                      <a:pt x="639" y="12966"/>
                      <a:pt x="0" y="16586"/>
                      <a:pt x="248" y="20065"/>
                    </a:cubicBezTo>
                    <a:cubicBezTo>
                      <a:pt x="461" y="23543"/>
                      <a:pt x="1491" y="26879"/>
                      <a:pt x="2485" y="30215"/>
                    </a:cubicBezTo>
                    <a:cubicBezTo>
                      <a:pt x="5963" y="30109"/>
                      <a:pt x="9441" y="30038"/>
                      <a:pt x="13310" y="29648"/>
                    </a:cubicBezTo>
                    <a:cubicBezTo>
                      <a:pt x="12742" y="27412"/>
                      <a:pt x="12174" y="25175"/>
                      <a:pt x="12103" y="22868"/>
                    </a:cubicBezTo>
                    <a:cubicBezTo>
                      <a:pt x="12032" y="20561"/>
                      <a:pt x="12529" y="18148"/>
                      <a:pt x="13913" y="16338"/>
                    </a:cubicBezTo>
                    <a:cubicBezTo>
                      <a:pt x="15404" y="14350"/>
                      <a:pt x="17782" y="13179"/>
                      <a:pt x="20195" y="12682"/>
                    </a:cubicBezTo>
                    <a:cubicBezTo>
                      <a:pt x="21064" y="12501"/>
                      <a:pt x="21961" y="12385"/>
                      <a:pt x="22847" y="12385"/>
                    </a:cubicBezTo>
                    <a:cubicBezTo>
                      <a:pt x="23699" y="12385"/>
                      <a:pt x="24542" y="12492"/>
                      <a:pt x="25342" y="12753"/>
                    </a:cubicBezTo>
                    <a:cubicBezTo>
                      <a:pt x="27968" y="13569"/>
                      <a:pt x="29920" y="15841"/>
                      <a:pt x="31056" y="18361"/>
                    </a:cubicBezTo>
                    <a:cubicBezTo>
                      <a:pt x="32157" y="20845"/>
                      <a:pt x="32547" y="23614"/>
                      <a:pt x="32866" y="26347"/>
                    </a:cubicBezTo>
                    <a:cubicBezTo>
                      <a:pt x="37409" y="25743"/>
                      <a:pt x="41846" y="24466"/>
                      <a:pt x="45999" y="22549"/>
                    </a:cubicBezTo>
                    <a:cubicBezTo>
                      <a:pt x="45324" y="17403"/>
                      <a:pt x="43763" y="12221"/>
                      <a:pt x="41278" y="7500"/>
                    </a:cubicBezTo>
                    <a:cubicBezTo>
                      <a:pt x="39929" y="4874"/>
                      <a:pt x="38119" y="2283"/>
                      <a:pt x="35457" y="1005"/>
                    </a:cubicBezTo>
                    <a:cubicBezTo>
                      <a:pt x="33859" y="230"/>
                      <a:pt x="32078" y="0"/>
                      <a:pt x="3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7"/>
              <p:cNvSpPr/>
              <p:nvPr/>
            </p:nvSpPr>
            <p:spPr>
              <a:xfrm>
                <a:off x="893479" y="589598"/>
                <a:ext cx="3911712" cy="2414975"/>
              </a:xfrm>
              <a:custGeom>
                <a:avLst/>
                <a:gdLst/>
                <a:ahLst/>
                <a:cxnLst/>
                <a:rect l="l" t="t" r="r" b="b"/>
                <a:pathLst>
                  <a:path w="40747" h="29214" extrusionOk="0">
                    <a:moveTo>
                      <a:pt x="24839" y="0"/>
                    </a:moveTo>
                    <a:cubicBezTo>
                      <a:pt x="21812" y="0"/>
                      <a:pt x="18805" y="636"/>
                      <a:pt x="16470" y="1316"/>
                    </a:cubicBezTo>
                    <a:cubicBezTo>
                      <a:pt x="9265" y="3375"/>
                      <a:pt x="1492" y="6214"/>
                      <a:pt x="711" y="13632"/>
                    </a:cubicBezTo>
                    <a:cubicBezTo>
                      <a:pt x="1" y="20660"/>
                      <a:pt x="2131" y="28823"/>
                      <a:pt x="2166" y="28894"/>
                    </a:cubicBezTo>
                    <a:cubicBezTo>
                      <a:pt x="2202" y="29107"/>
                      <a:pt x="2414" y="29214"/>
                      <a:pt x="2592" y="29214"/>
                    </a:cubicBezTo>
                    <a:lnTo>
                      <a:pt x="2698" y="29214"/>
                    </a:lnTo>
                    <a:cubicBezTo>
                      <a:pt x="2947" y="29143"/>
                      <a:pt x="3089" y="28894"/>
                      <a:pt x="3018" y="28681"/>
                    </a:cubicBezTo>
                    <a:cubicBezTo>
                      <a:pt x="2982" y="28575"/>
                      <a:pt x="888" y="20589"/>
                      <a:pt x="1598" y="13739"/>
                    </a:cubicBezTo>
                    <a:cubicBezTo>
                      <a:pt x="2308" y="6853"/>
                      <a:pt x="9797" y="4156"/>
                      <a:pt x="16718" y="2168"/>
                    </a:cubicBezTo>
                    <a:cubicBezTo>
                      <a:pt x="18984" y="1517"/>
                      <a:pt x="21904" y="896"/>
                      <a:pt x="24827" y="896"/>
                    </a:cubicBezTo>
                    <a:cubicBezTo>
                      <a:pt x="29549" y="896"/>
                      <a:pt x="34280" y="2515"/>
                      <a:pt x="36275" y="8237"/>
                    </a:cubicBezTo>
                    <a:cubicBezTo>
                      <a:pt x="39327" y="17040"/>
                      <a:pt x="39824" y="22718"/>
                      <a:pt x="39824" y="22789"/>
                    </a:cubicBezTo>
                    <a:cubicBezTo>
                      <a:pt x="39859" y="23002"/>
                      <a:pt x="40072" y="23180"/>
                      <a:pt x="40321" y="23180"/>
                    </a:cubicBezTo>
                    <a:cubicBezTo>
                      <a:pt x="40534" y="23144"/>
                      <a:pt x="40747" y="22931"/>
                      <a:pt x="40711" y="22683"/>
                    </a:cubicBezTo>
                    <a:cubicBezTo>
                      <a:pt x="40711" y="22647"/>
                      <a:pt x="40179" y="16862"/>
                      <a:pt x="37091" y="7953"/>
                    </a:cubicBezTo>
                    <a:cubicBezTo>
                      <a:pt x="34942" y="1751"/>
                      <a:pt x="29863" y="0"/>
                      <a:pt x="248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7"/>
              <p:cNvSpPr/>
              <p:nvPr/>
            </p:nvSpPr>
            <p:spPr>
              <a:xfrm>
                <a:off x="1319688" y="1056925"/>
                <a:ext cx="2946322" cy="2102997"/>
              </a:xfrm>
              <a:custGeom>
                <a:avLst/>
                <a:gdLst/>
                <a:ahLst/>
                <a:cxnLst/>
                <a:rect l="l" t="t" r="r" b="b"/>
                <a:pathLst>
                  <a:path w="31164" h="24413" extrusionOk="0">
                    <a:moveTo>
                      <a:pt x="16880" y="1"/>
                    </a:moveTo>
                    <a:cubicBezTo>
                      <a:pt x="15421" y="1"/>
                      <a:pt x="13893" y="245"/>
                      <a:pt x="12317" y="739"/>
                    </a:cubicBezTo>
                    <a:cubicBezTo>
                      <a:pt x="3905" y="3365"/>
                      <a:pt x="1" y="5353"/>
                      <a:pt x="320" y="12238"/>
                    </a:cubicBezTo>
                    <a:cubicBezTo>
                      <a:pt x="639" y="18592"/>
                      <a:pt x="2130" y="24022"/>
                      <a:pt x="2130" y="24093"/>
                    </a:cubicBezTo>
                    <a:cubicBezTo>
                      <a:pt x="2201" y="24271"/>
                      <a:pt x="2379" y="24413"/>
                      <a:pt x="2556" y="24413"/>
                    </a:cubicBezTo>
                    <a:lnTo>
                      <a:pt x="2698" y="24413"/>
                    </a:lnTo>
                    <a:cubicBezTo>
                      <a:pt x="2911" y="24342"/>
                      <a:pt x="3053" y="24093"/>
                      <a:pt x="2982" y="23845"/>
                    </a:cubicBezTo>
                    <a:cubicBezTo>
                      <a:pt x="2982" y="23809"/>
                      <a:pt x="1527" y="18414"/>
                      <a:pt x="1207" y="12203"/>
                    </a:cubicBezTo>
                    <a:cubicBezTo>
                      <a:pt x="923" y="6205"/>
                      <a:pt x="3656" y="4395"/>
                      <a:pt x="12565" y="1591"/>
                    </a:cubicBezTo>
                    <a:cubicBezTo>
                      <a:pt x="14064" y="1133"/>
                      <a:pt x="15514" y="903"/>
                      <a:pt x="16892" y="903"/>
                    </a:cubicBezTo>
                    <a:cubicBezTo>
                      <a:pt x="19038" y="903"/>
                      <a:pt x="21008" y="1460"/>
                      <a:pt x="22716" y="2584"/>
                    </a:cubicBezTo>
                    <a:cubicBezTo>
                      <a:pt x="26762" y="5246"/>
                      <a:pt x="29353" y="10854"/>
                      <a:pt x="30240" y="18876"/>
                    </a:cubicBezTo>
                    <a:cubicBezTo>
                      <a:pt x="30273" y="19103"/>
                      <a:pt x="30454" y="19271"/>
                      <a:pt x="30674" y="19271"/>
                    </a:cubicBezTo>
                    <a:cubicBezTo>
                      <a:pt x="30695" y="19271"/>
                      <a:pt x="30716" y="19269"/>
                      <a:pt x="30737" y="19266"/>
                    </a:cubicBezTo>
                    <a:cubicBezTo>
                      <a:pt x="30986" y="19231"/>
                      <a:pt x="31163" y="19018"/>
                      <a:pt x="31128" y="18769"/>
                    </a:cubicBezTo>
                    <a:cubicBezTo>
                      <a:pt x="30205" y="10499"/>
                      <a:pt x="27472" y="4643"/>
                      <a:pt x="23213" y="1839"/>
                    </a:cubicBezTo>
                    <a:cubicBezTo>
                      <a:pt x="21339" y="619"/>
                      <a:pt x="19198" y="1"/>
                      <a:pt x="168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23" name="Google Shape;323;p7"/>
          <p:cNvSpPr/>
          <p:nvPr/>
        </p:nvSpPr>
        <p:spPr>
          <a:xfrm flipH="1">
            <a:off x="4759300" y="4608571"/>
            <a:ext cx="144461" cy="132643"/>
          </a:xfrm>
          <a:custGeom>
            <a:avLst/>
            <a:gdLst/>
            <a:ahLst/>
            <a:cxnLst/>
            <a:rect l="l" t="t" r="r" b="b"/>
            <a:pathLst>
              <a:path w="1528" h="1403" extrusionOk="0">
                <a:moveTo>
                  <a:pt x="817" y="0"/>
                </a:moveTo>
                <a:cubicBezTo>
                  <a:pt x="514" y="0"/>
                  <a:pt x="173" y="205"/>
                  <a:pt x="107" y="501"/>
                </a:cubicBezTo>
                <a:cubicBezTo>
                  <a:pt x="1" y="856"/>
                  <a:pt x="178" y="1246"/>
                  <a:pt x="498" y="1353"/>
                </a:cubicBezTo>
                <a:cubicBezTo>
                  <a:pt x="582" y="1387"/>
                  <a:pt x="669" y="1402"/>
                  <a:pt x="753" y="1402"/>
                </a:cubicBezTo>
                <a:cubicBezTo>
                  <a:pt x="1025" y="1402"/>
                  <a:pt x="1277" y="1241"/>
                  <a:pt x="1385" y="998"/>
                </a:cubicBezTo>
                <a:cubicBezTo>
                  <a:pt x="1527" y="678"/>
                  <a:pt x="1421" y="111"/>
                  <a:pt x="888" y="4"/>
                </a:cubicBezTo>
                <a:cubicBezTo>
                  <a:pt x="865" y="2"/>
                  <a:pt x="841" y="0"/>
                  <a:pt x="817" y="0"/>
                </a:cubicBezTo>
                <a:close/>
              </a:path>
            </a:pathLst>
          </a:custGeom>
          <a:solidFill>
            <a:srgbClr val="2D2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7"/>
          <p:cNvSpPr/>
          <p:nvPr/>
        </p:nvSpPr>
        <p:spPr>
          <a:xfrm flipH="1">
            <a:off x="8865239" y="2350224"/>
            <a:ext cx="141057" cy="131792"/>
          </a:xfrm>
          <a:custGeom>
            <a:avLst/>
            <a:gdLst/>
            <a:ahLst/>
            <a:cxnLst/>
            <a:rect l="l" t="t" r="r" b="b"/>
            <a:pathLst>
              <a:path w="1492" h="1394" extrusionOk="0">
                <a:moveTo>
                  <a:pt x="761" y="0"/>
                </a:moveTo>
                <a:cubicBezTo>
                  <a:pt x="472" y="0"/>
                  <a:pt x="164" y="202"/>
                  <a:pt x="71" y="511"/>
                </a:cubicBezTo>
                <a:cubicBezTo>
                  <a:pt x="0" y="830"/>
                  <a:pt x="178" y="1221"/>
                  <a:pt x="497" y="1363"/>
                </a:cubicBezTo>
                <a:cubicBezTo>
                  <a:pt x="560" y="1384"/>
                  <a:pt x="627" y="1394"/>
                  <a:pt x="695" y="1394"/>
                </a:cubicBezTo>
                <a:cubicBezTo>
                  <a:pt x="972" y="1394"/>
                  <a:pt x="1264" y="1229"/>
                  <a:pt x="1349" y="972"/>
                </a:cubicBezTo>
                <a:cubicBezTo>
                  <a:pt x="1491" y="653"/>
                  <a:pt x="1385" y="121"/>
                  <a:pt x="888" y="14"/>
                </a:cubicBezTo>
                <a:cubicBezTo>
                  <a:pt x="846" y="5"/>
                  <a:pt x="804" y="0"/>
                  <a:pt x="761" y="0"/>
                </a:cubicBezTo>
                <a:close/>
              </a:path>
            </a:pathLst>
          </a:custGeom>
          <a:solidFill>
            <a:srgbClr val="2D2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5" name="Google Shape;325;p7"/>
          <p:cNvGrpSpPr/>
          <p:nvPr/>
        </p:nvGrpSpPr>
        <p:grpSpPr>
          <a:xfrm rot="-8573848" flipH="1">
            <a:off x="7091104" y="-1513128"/>
            <a:ext cx="4576758" cy="3292206"/>
            <a:chOff x="6252437" y="2106067"/>
            <a:chExt cx="4577086" cy="3292443"/>
          </a:xfrm>
        </p:grpSpPr>
        <p:sp>
          <p:nvSpPr>
            <p:cNvPr id="326" name="Google Shape;326;p7"/>
            <p:cNvSpPr/>
            <p:nvPr/>
          </p:nvSpPr>
          <p:spPr>
            <a:xfrm>
              <a:off x="6252437" y="2238616"/>
              <a:ext cx="4496536" cy="3136353"/>
            </a:xfrm>
            <a:custGeom>
              <a:avLst/>
              <a:gdLst/>
              <a:ahLst/>
              <a:cxnLst/>
              <a:rect l="l" t="t" r="r" b="b"/>
              <a:pathLst>
                <a:path w="47561" h="33174" extrusionOk="0">
                  <a:moveTo>
                    <a:pt x="21762" y="1"/>
                  </a:moveTo>
                  <a:cubicBezTo>
                    <a:pt x="19441" y="1"/>
                    <a:pt x="17104" y="379"/>
                    <a:pt x="14836" y="946"/>
                  </a:cubicBezTo>
                  <a:cubicBezTo>
                    <a:pt x="12068" y="1621"/>
                    <a:pt x="9335" y="2614"/>
                    <a:pt x="7063" y="4354"/>
                  </a:cubicBezTo>
                  <a:cubicBezTo>
                    <a:pt x="3017" y="7406"/>
                    <a:pt x="923" y="12481"/>
                    <a:pt x="461" y="17521"/>
                  </a:cubicBezTo>
                  <a:cubicBezTo>
                    <a:pt x="0" y="22526"/>
                    <a:pt x="994" y="27601"/>
                    <a:pt x="2520" y="32606"/>
                  </a:cubicBezTo>
                  <a:cubicBezTo>
                    <a:pt x="3691" y="32783"/>
                    <a:pt x="4863" y="32961"/>
                    <a:pt x="6318" y="33174"/>
                  </a:cubicBezTo>
                  <a:cubicBezTo>
                    <a:pt x="5288" y="28844"/>
                    <a:pt x="4259" y="24478"/>
                    <a:pt x="4330" y="20006"/>
                  </a:cubicBezTo>
                  <a:cubicBezTo>
                    <a:pt x="4401" y="15569"/>
                    <a:pt x="5679" y="10991"/>
                    <a:pt x="8767" y="7796"/>
                  </a:cubicBezTo>
                  <a:cubicBezTo>
                    <a:pt x="11624" y="4766"/>
                    <a:pt x="15843" y="3308"/>
                    <a:pt x="20030" y="3308"/>
                  </a:cubicBezTo>
                  <a:cubicBezTo>
                    <a:pt x="20991" y="3308"/>
                    <a:pt x="21951" y="3385"/>
                    <a:pt x="22893" y="3537"/>
                  </a:cubicBezTo>
                  <a:cubicBezTo>
                    <a:pt x="27933" y="4389"/>
                    <a:pt x="32476" y="7264"/>
                    <a:pt x="36096" y="10884"/>
                  </a:cubicBezTo>
                  <a:cubicBezTo>
                    <a:pt x="39717" y="14505"/>
                    <a:pt x="42520" y="18870"/>
                    <a:pt x="45395" y="23520"/>
                  </a:cubicBezTo>
                  <a:lnTo>
                    <a:pt x="47560" y="21852"/>
                  </a:lnTo>
                  <a:cubicBezTo>
                    <a:pt x="44898" y="17131"/>
                    <a:pt x="42201" y="12339"/>
                    <a:pt x="38581" y="8329"/>
                  </a:cubicBezTo>
                  <a:cubicBezTo>
                    <a:pt x="34925" y="4318"/>
                    <a:pt x="30169" y="1088"/>
                    <a:pt x="24810" y="236"/>
                  </a:cubicBezTo>
                  <a:cubicBezTo>
                    <a:pt x="23801" y="74"/>
                    <a:pt x="22783" y="1"/>
                    <a:pt x="21762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7"/>
            <p:cNvSpPr/>
            <p:nvPr/>
          </p:nvSpPr>
          <p:spPr>
            <a:xfrm>
              <a:off x="6846353" y="2787908"/>
              <a:ext cx="3436147" cy="2590465"/>
            </a:xfrm>
            <a:custGeom>
              <a:avLst/>
              <a:gdLst/>
              <a:ahLst/>
              <a:cxnLst/>
              <a:rect l="l" t="t" r="r" b="b"/>
              <a:pathLst>
                <a:path w="36345" h="27400" extrusionOk="0">
                  <a:moveTo>
                    <a:pt x="14222" y="0"/>
                  </a:moveTo>
                  <a:cubicBezTo>
                    <a:pt x="13765" y="0"/>
                    <a:pt x="13307" y="23"/>
                    <a:pt x="12849" y="70"/>
                  </a:cubicBezTo>
                  <a:cubicBezTo>
                    <a:pt x="8483" y="496"/>
                    <a:pt x="4401" y="3158"/>
                    <a:pt x="2272" y="6955"/>
                  </a:cubicBezTo>
                  <a:cubicBezTo>
                    <a:pt x="533" y="10008"/>
                    <a:pt x="0" y="13628"/>
                    <a:pt x="284" y="17142"/>
                  </a:cubicBezTo>
                  <a:cubicBezTo>
                    <a:pt x="533" y="20656"/>
                    <a:pt x="1526" y="24063"/>
                    <a:pt x="2591" y="27399"/>
                  </a:cubicBezTo>
                  <a:cubicBezTo>
                    <a:pt x="3869" y="27293"/>
                    <a:pt x="5253" y="27257"/>
                    <a:pt x="6602" y="27222"/>
                  </a:cubicBezTo>
                  <a:cubicBezTo>
                    <a:pt x="5715" y="24311"/>
                    <a:pt x="4792" y="21365"/>
                    <a:pt x="4472" y="18349"/>
                  </a:cubicBezTo>
                  <a:cubicBezTo>
                    <a:pt x="4117" y="15296"/>
                    <a:pt x="4401" y="12102"/>
                    <a:pt x="5786" y="9369"/>
                  </a:cubicBezTo>
                  <a:cubicBezTo>
                    <a:pt x="7134" y="6636"/>
                    <a:pt x="9725" y="4435"/>
                    <a:pt x="12778" y="3974"/>
                  </a:cubicBezTo>
                  <a:cubicBezTo>
                    <a:pt x="13165" y="3921"/>
                    <a:pt x="13555" y="3895"/>
                    <a:pt x="13946" y="3895"/>
                  </a:cubicBezTo>
                  <a:cubicBezTo>
                    <a:pt x="15628" y="3895"/>
                    <a:pt x="17313" y="4374"/>
                    <a:pt x="18811" y="5181"/>
                  </a:cubicBezTo>
                  <a:cubicBezTo>
                    <a:pt x="20657" y="6139"/>
                    <a:pt x="22290" y="7488"/>
                    <a:pt x="23780" y="8943"/>
                  </a:cubicBezTo>
                  <a:cubicBezTo>
                    <a:pt x="27933" y="13025"/>
                    <a:pt x="31340" y="17887"/>
                    <a:pt x="33754" y="23176"/>
                  </a:cubicBezTo>
                  <a:lnTo>
                    <a:pt x="36345" y="20940"/>
                  </a:lnTo>
                  <a:cubicBezTo>
                    <a:pt x="34002" y="15971"/>
                    <a:pt x="31589" y="10753"/>
                    <a:pt x="27756" y="6600"/>
                  </a:cubicBezTo>
                  <a:cubicBezTo>
                    <a:pt x="24238" y="2822"/>
                    <a:pt x="19315" y="0"/>
                    <a:pt x="14222" y="0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7"/>
            <p:cNvSpPr/>
            <p:nvPr/>
          </p:nvSpPr>
          <p:spPr>
            <a:xfrm>
              <a:off x="7577828" y="3542924"/>
              <a:ext cx="2134297" cy="1855586"/>
            </a:xfrm>
            <a:custGeom>
              <a:avLst/>
              <a:gdLst/>
              <a:ahLst/>
              <a:cxnLst/>
              <a:rect l="l" t="t" r="r" b="b"/>
              <a:pathLst>
                <a:path w="22575" h="19627" extrusionOk="0">
                  <a:moveTo>
                    <a:pt x="8335" y="1"/>
                  </a:moveTo>
                  <a:cubicBezTo>
                    <a:pt x="5829" y="1"/>
                    <a:pt x="3430" y="1491"/>
                    <a:pt x="2024" y="3583"/>
                  </a:cubicBezTo>
                  <a:cubicBezTo>
                    <a:pt x="498" y="5855"/>
                    <a:pt x="1" y="8694"/>
                    <a:pt x="178" y="11427"/>
                  </a:cubicBezTo>
                  <a:cubicBezTo>
                    <a:pt x="320" y="14160"/>
                    <a:pt x="1065" y="16822"/>
                    <a:pt x="1669" y="19626"/>
                  </a:cubicBezTo>
                  <a:cubicBezTo>
                    <a:pt x="2663" y="19626"/>
                    <a:pt x="3621" y="19626"/>
                    <a:pt x="4757" y="19591"/>
                  </a:cubicBezTo>
                  <a:cubicBezTo>
                    <a:pt x="3585" y="16077"/>
                    <a:pt x="3479" y="12208"/>
                    <a:pt x="4508" y="8659"/>
                  </a:cubicBezTo>
                  <a:cubicBezTo>
                    <a:pt x="4828" y="7559"/>
                    <a:pt x="5289" y="6458"/>
                    <a:pt x="6070" y="5571"/>
                  </a:cubicBezTo>
                  <a:cubicBezTo>
                    <a:pt x="6742" y="4803"/>
                    <a:pt x="7760" y="4237"/>
                    <a:pt x="8786" y="4237"/>
                  </a:cubicBezTo>
                  <a:cubicBezTo>
                    <a:pt x="8898" y="4237"/>
                    <a:pt x="9011" y="4244"/>
                    <a:pt x="9122" y="4258"/>
                  </a:cubicBezTo>
                  <a:cubicBezTo>
                    <a:pt x="10258" y="4400"/>
                    <a:pt x="11181" y="5181"/>
                    <a:pt x="11962" y="6032"/>
                  </a:cubicBezTo>
                  <a:cubicBezTo>
                    <a:pt x="14979" y="9298"/>
                    <a:pt x="16363" y="13734"/>
                    <a:pt x="17747" y="18419"/>
                  </a:cubicBezTo>
                  <a:lnTo>
                    <a:pt x="22574" y="17674"/>
                  </a:lnTo>
                  <a:cubicBezTo>
                    <a:pt x="21261" y="12883"/>
                    <a:pt x="18883" y="8339"/>
                    <a:pt x="15724" y="4506"/>
                  </a:cubicBezTo>
                  <a:cubicBezTo>
                    <a:pt x="13949" y="2377"/>
                    <a:pt x="11749" y="318"/>
                    <a:pt x="8980" y="34"/>
                  </a:cubicBezTo>
                  <a:cubicBezTo>
                    <a:pt x="8765" y="12"/>
                    <a:pt x="8550" y="1"/>
                    <a:pt x="8335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7"/>
            <p:cNvSpPr/>
            <p:nvPr/>
          </p:nvSpPr>
          <p:spPr>
            <a:xfrm>
              <a:off x="8084576" y="4310893"/>
              <a:ext cx="993264" cy="1060767"/>
            </a:xfrm>
            <a:custGeom>
              <a:avLst/>
              <a:gdLst/>
              <a:ahLst/>
              <a:cxnLst/>
              <a:rect l="l" t="t" r="r" b="b"/>
              <a:pathLst>
                <a:path w="10506" h="11220" extrusionOk="0">
                  <a:moveTo>
                    <a:pt x="4249" y="1"/>
                  </a:moveTo>
                  <a:cubicBezTo>
                    <a:pt x="2914" y="1"/>
                    <a:pt x="1759" y="1175"/>
                    <a:pt x="1207" y="2417"/>
                  </a:cubicBezTo>
                  <a:cubicBezTo>
                    <a:pt x="0" y="5150"/>
                    <a:pt x="674" y="8309"/>
                    <a:pt x="1349" y="11219"/>
                  </a:cubicBezTo>
                  <a:lnTo>
                    <a:pt x="10506" y="10793"/>
                  </a:lnTo>
                  <a:cubicBezTo>
                    <a:pt x="9903" y="7954"/>
                    <a:pt x="8909" y="5221"/>
                    <a:pt x="7489" y="2665"/>
                  </a:cubicBezTo>
                  <a:cubicBezTo>
                    <a:pt x="6779" y="1423"/>
                    <a:pt x="5785" y="110"/>
                    <a:pt x="4366" y="4"/>
                  </a:cubicBezTo>
                  <a:cubicBezTo>
                    <a:pt x="4327" y="2"/>
                    <a:pt x="4288" y="1"/>
                    <a:pt x="4249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7"/>
            <p:cNvSpPr/>
            <p:nvPr/>
          </p:nvSpPr>
          <p:spPr>
            <a:xfrm>
              <a:off x="6332892" y="2106067"/>
              <a:ext cx="4496630" cy="3158192"/>
            </a:xfrm>
            <a:custGeom>
              <a:avLst/>
              <a:gdLst/>
              <a:ahLst/>
              <a:cxnLst/>
              <a:rect l="l" t="t" r="r" b="b"/>
              <a:pathLst>
                <a:path w="47562" h="33405" extrusionOk="0">
                  <a:moveTo>
                    <a:pt x="21787" y="1"/>
                  </a:moveTo>
                  <a:cubicBezTo>
                    <a:pt x="19352" y="1"/>
                    <a:pt x="16897" y="414"/>
                    <a:pt x="14517" y="1035"/>
                  </a:cubicBezTo>
                  <a:cubicBezTo>
                    <a:pt x="11784" y="1780"/>
                    <a:pt x="9052" y="2810"/>
                    <a:pt x="6815" y="4584"/>
                  </a:cubicBezTo>
                  <a:cubicBezTo>
                    <a:pt x="2805" y="7672"/>
                    <a:pt x="782" y="12783"/>
                    <a:pt x="391" y="17823"/>
                  </a:cubicBezTo>
                  <a:cubicBezTo>
                    <a:pt x="1" y="22899"/>
                    <a:pt x="1101" y="27903"/>
                    <a:pt x="2698" y="32908"/>
                  </a:cubicBezTo>
                  <a:cubicBezTo>
                    <a:pt x="3870" y="33050"/>
                    <a:pt x="5041" y="33192"/>
                    <a:pt x="6496" y="33405"/>
                  </a:cubicBezTo>
                  <a:cubicBezTo>
                    <a:pt x="5396" y="29110"/>
                    <a:pt x="4295" y="24744"/>
                    <a:pt x="4295" y="20308"/>
                  </a:cubicBezTo>
                  <a:cubicBezTo>
                    <a:pt x="4295" y="15836"/>
                    <a:pt x="5538" y="11257"/>
                    <a:pt x="8555" y="7992"/>
                  </a:cubicBezTo>
                  <a:cubicBezTo>
                    <a:pt x="11427" y="4884"/>
                    <a:pt x="15704" y="3351"/>
                    <a:pt x="19945" y="3351"/>
                  </a:cubicBezTo>
                  <a:cubicBezTo>
                    <a:pt x="20840" y="3351"/>
                    <a:pt x="21732" y="3419"/>
                    <a:pt x="22610" y="3555"/>
                  </a:cubicBezTo>
                  <a:cubicBezTo>
                    <a:pt x="27685" y="4300"/>
                    <a:pt x="32264" y="7104"/>
                    <a:pt x="35955" y="10654"/>
                  </a:cubicBezTo>
                  <a:cubicBezTo>
                    <a:pt x="39611" y="14203"/>
                    <a:pt x="42450" y="18533"/>
                    <a:pt x="45432" y="23147"/>
                  </a:cubicBezTo>
                  <a:lnTo>
                    <a:pt x="45432" y="23183"/>
                  </a:lnTo>
                  <a:lnTo>
                    <a:pt x="47561" y="21479"/>
                  </a:lnTo>
                  <a:cubicBezTo>
                    <a:pt x="44828" y="16794"/>
                    <a:pt x="42060" y="12038"/>
                    <a:pt x="38369" y="8098"/>
                  </a:cubicBezTo>
                  <a:cubicBezTo>
                    <a:pt x="34642" y="4123"/>
                    <a:pt x="29886" y="964"/>
                    <a:pt x="24491" y="183"/>
                  </a:cubicBezTo>
                  <a:cubicBezTo>
                    <a:pt x="23596" y="58"/>
                    <a:pt x="22693" y="1"/>
                    <a:pt x="21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7"/>
            <p:cNvSpPr/>
            <p:nvPr/>
          </p:nvSpPr>
          <p:spPr>
            <a:xfrm>
              <a:off x="6923499" y="2657723"/>
              <a:ext cx="3446263" cy="2609846"/>
            </a:xfrm>
            <a:custGeom>
              <a:avLst/>
              <a:gdLst/>
              <a:ahLst/>
              <a:cxnLst/>
              <a:rect l="l" t="t" r="r" b="b"/>
              <a:pathLst>
                <a:path w="36452" h="27605" extrusionOk="0">
                  <a:moveTo>
                    <a:pt x="14233" y="1"/>
                  </a:moveTo>
                  <a:cubicBezTo>
                    <a:pt x="13691" y="1"/>
                    <a:pt x="13146" y="32"/>
                    <a:pt x="12601" y="98"/>
                  </a:cubicBezTo>
                  <a:cubicBezTo>
                    <a:pt x="8270" y="595"/>
                    <a:pt x="4260" y="3292"/>
                    <a:pt x="2166" y="7126"/>
                  </a:cubicBezTo>
                  <a:cubicBezTo>
                    <a:pt x="462" y="10213"/>
                    <a:pt x="1" y="13869"/>
                    <a:pt x="320" y="17383"/>
                  </a:cubicBezTo>
                  <a:cubicBezTo>
                    <a:pt x="639" y="20861"/>
                    <a:pt x="1669" y="24269"/>
                    <a:pt x="2805" y="27605"/>
                  </a:cubicBezTo>
                  <a:cubicBezTo>
                    <a:pt x="4082" y="27463"/>
                    <a:pt x="5431" y="27428"/>
                    <a:pt x="6815" y="27357"/>
                  </a:cubicBezTo>
                  <a:cubicBezTo>
                    <a:pt x="5857" y="24446"/>
                    <a:pt x="4899" y="21536"/>
                    <a:pt x="4544" y="18483"/>
                  </a:cubicBezTo>
                  <a:cubicBezTo>
                    <a:pt x="4153" y="15466"/>
                    <a:pt x="4366" y="12272"/>
                    <a:pt x="5715" y="9539"/>
                  </a:cubicBezTo>
                  <a:cubicBezTo>
                    <a:pt x="7028" y="6771"/>
                    <a:pt x="9584" y="4499"/>
                    <a:pt x="12601" y="4002"/>
                  </a:cubicBezTo>
                  <a:cubicBezTo>
                    <a:pt x="13024" y="3936"/>
                    <a:pt x="13452" y="3905"/>
                    <a:pt x="13881" y="3905"/>
                  </a:cubicBezTo>
                  <a:cubicBezTo>
                    <a:pt x="15537" y="3905"/>
                    <a:pt x="17204" y="4370"/>
                    <a:pt x="18670" y="5103"/>
                  </a:cubicBezTo>
                  <a:cubicBezTo>
                    <a:pt x="20551" y="6025"/>
                    <a:pt x="22184" y="7374"/>
                    <a:pt x="23710" y="8829"/>
                  </a:cubicBezTo>
                  <a:cubicBezTo>
                    <a:pt x="27933" y="12804"/>
                    <a:pt x="31412" y="17596"/>
                    <a:pt x="33896" y="22884"/>
                  </a:cubicBezTo>
                  <a:lnTo>
                    <a:pt x="36452" y="20613"/>
                  </a:lnTo>
                  <a:cubicBezTo>
                    <a:pt x="34038" y="15679"/>
                    <a:pt x="31518" y="10497"/>
                    <a:pt x="27650" y="6416"/>
                  </a:cubicBezTo>
                  <a:cubicBezTo>
                    <a:pt x="24125" y="2731"/>
                    <a:pt x="19270" y="1"/>
                    <a:pt x="142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7"/>
            <p:cNvSpPr/>
            <p:nvPr/>
          </p:nvSpPr>
          <p:spPr>
            <a:xfrm>
              <a:off x="7661782" y="3409430"/>
              <a:ext cx="2144224" cy="1864851"/>
            </a:xfrm>
            <a:custGeom>
              <a:avLst/>
              <a:gdLst/>
              <a:ahLst/>
              <a:cxnLst/>
              <a:rect l="l" t="t" r="r" b="b"/>
              <a:pathLst>
                <a:path w="22680" h="19725" extrusionOk="0">
                  <a:moveTo>
                    <a:pt x="8246" y="1"/>
                  </a:moveTo>
                  <a:cubicBezTo>
                    <a:pt x="5740" y="1"/>
                    <a:pt x="3305" y="1534"/>
                    <a:pt x="1917" y="3682"/>
                  </a:cubicBezTo>
                  <a:cubicBezTo>
                    <a:pt x="426" y="5954"/>
                    <a:pt x="0" y="8829"/>
                    <a:pt x="177" y="11562"/>
                  </a:cubicBezTo>
                  <a:cubicBezTo>
                    <a:pt x="355" y="14295"/>
                    <a:pt x="1136" y="16921"/>
                    <a:pt x="1810" y="19725"/>
                  </a:cubicBezTo>
                  <a:cubicBezTo>
                    <a:pt x="2768" y="19725"/>
                    <a:pt x="3762" y="19725"/>
                    <a:pt x="4898" y="19654"/>
                  </a:cubicBezTo>
                  <a:cubicBezTo>
                    <a:pt x="3656" y="16176"/>
                    <a:pt x="3514" y="12307"/>
                    <a:pt x="4472" y="8758"/>
                  </a:cubicBezTo>
                  <a:cubicBezTo>
                    <a:pt x="4792" y="7622"/>
                    <a:pt x="5217" y="6522"/>
                    <a:pt x="5963" y="5634"/>
                  </a:cubicBezTo>
                  <a:cubicBezTo>
                    <a:pt x="6684" y="4815"/>
                    <a:pt x="7707" y="4238"/>
                    <a:pt x="8782" y="4238"/>
                  </a:cubicBezTo>
                  <a:cubicBezTo>
                    <a:pt x="8871" y="4238"/>
                    <a:pt x="8961" y="4242"/>
                    <a:pt x="9051" y="4250"/>
                  </a:cubicBezTo>
                  <a:cubicBezTo>
                    <a:pt x="10151" y="4392"/>
                    <a:pt x="11109" y="5137"/>
                    <a:pt x="11890" y="5989"/>
                  </a:cubicBezTo>
                  <a:cubicBezTo>
                    <a:pt x="14943" y="9219"/>
                    <a:pt x="16398" y="13620"/>
                    <a:pt x="17853" y="18305"/>
                  </a:cubicBezTo>
                  <a:lnTo>
                    <a:pt x="22680" y="17489"/>
                  </a:lnTo>
                  <a:cubicBezTo>
                    <a:pt x="21296" y="12697"/>
                    <a:pt x="18847" y="8190"/>
                    <a:pt x="15617" y="4392"/>
                  </a:cubicBezTo>
                  <a:cubicBezTo>
                    <a:pt x="13842" y="2298"/>
                    <a:pt x="11571" y="275"/>
                    <a:pt x="8802" y="26"/>
                  </a:cubicBezTo>
                  <a:cubicBezTo>
                    <a:pt x="8617" y="9"/>
                    <a:pt x="8431" y="1"/>
                    <a:pt x="8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7"/>
            <p:cNvSpPr/>
            <p:nvPr/>
          </p:nvSpPr>
          <p:spPr>
            <a:xfrm>
              <a:off x="8175148" y="4176643"/>
              <a:ext cx="1000071" cy="1064170"/>
            </a:xfrm>
            <a:custGeom>
              <a:avLst/>
              <a:gdLst/>
              <a:ahLst/>
              <a:cxnLst/>
              <a:rect l="l" t="t" r="r" b="b"/>
              <a:pathLst>
                <a:path w="10578" h="11256" extrusionOk="0">
                  <a:moveTo>
                    <a:pt x="4179" y="1"/>
                  </a:moveTo>
                  <a:cubicBezTo>
                    <a:pt x="2812" y="1"/>
                    <a:pt x="1689" y="1210"/>
                    <a:pt x="1136" y="2453"/>
                  </a:cubicBezTo>
                  <a:cubicBezTo>
                    <a:pt x="0" y="5221"/>
                    <a:pt x="710" y="8345"/>
                    <a:pt x="1420" y="11255"/>
                  </a:cubicBezTo>
                  <a:lnTo>
                    <a:pt x="10577" y="10687"/>
                  </a:lnTo>
                  <a:cubicBezTo>
                    <a:pt x="9938" y="7848"/>
                    <a:pt x="8874" y="5115"/>
                    <a:pt x="7418" y="2595"/>
                  </a:cubicBezTo>
                  <a:cubicBezTo>
                    <a:pt x="6709" y="1388"/>
                    <a:pt x="5715" y="75"/>
                    <a:pt x="4295" y="4"/>
                  </a:cubicBezTo>
                  <a:cubicBezTo>
                    <a:pt x="4256" y="2"/>
                    <a:pt x="4217" y="1"/>
                    <a:pt x="4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4" name="Google Shape;334;p7"/>
          <p:cNvSpPr/>
          <p:nvPr/>
        </p:nvSpPr>
        <p:spPr>
          <a:xfrm flipH="1">
            <a:off x="338338" y="2417044"/>
            <a:ext cx="4280884" cy="3030465"/>
          </a:xfrm>
          <a:custGeom>
            <a:avLst/>
            <a:gdLst/>
            <a:ahLst/>
            <a:cxnLst/>
            <a:rect l="l" t="t" r="r" b="b"/>
            <a:pathLst>
              <a:path w="45280" h="32054" extrusionOk="0">
                <a:moveTo>
                  <a:pt x="23910" y="0"/>
                </a:moveTo>
                <a:cubicBezTo>
                  <a:pt x="19470" y="0"/>
                  <a:pt x="15043" y="1108"/>
                  <a:pt x="11313" y="3471"/>
                </a:cubicBezTo>
                <a:cubicBezTo>
                  <a:pt x="6805" y="6310"/>
                  <a:pt x="3434" y="10889"/>
                  <a:pt x="2085" y="16035"/>
                </a:cubicBezTo>
                <a:cubicBezTo>
                  <a:pt x="2085" y="16106"/>
                  <a:pt x="2085" y="16142"/>
                  <a:pt x="2049" y="16213"/>
                </a:cubicBezTo>
                <a:cubicBezTo>
                  <a:pt x="1" y="24269"/>
                  <a:pt x="6208" y="32054"/>
                  <a:pt x="14455" y="32054"/>
                </a:cubicBezTo>
                <a:cubicBezTo>
                  <a:pt x="14637" y="32054"/>
                  <a:pt x="14820" y="32050"/>
                  <a:pt x="15004" y="32043"/>
                </a:cubicBezTo>
                <a:cubicBezTo>
                  <a:pt x="21570" y="31759"/>
                  <a:pt x="28314" y="30942"/>
                  <a:pt x="35555" y="29523"/>
                </a:cubicBezTo>
                <a:cubicBezTo>
                  <a:pt x="38820" y="28884"/>
                  <a:pt x="41446" y="26435"/>
                  <a:pt x="42298" y="23240"/>
                </a:cubicBezTo>
                <a:lnTo>
                  <a:pt x="42298" y="23205"/>
                </a:lnTo>
                <a:cubicBezTo>
                  <a:pt x="42689" y="21750"/>
                  <a:pt x="43079" y="20294"/>
                  <a:pt x="43505" y="18839"/>
                </a:cubicBezTo>
                <a:cubicBezTo>
                  <a:pt x="45280" y="12308"/>
                  <a:pt x="42050" y="5423"/>
                  <a:pt x="35839" y="2654"/>
                </a:cubicBezTo>
                <a:cubicBezTo>
                  <a:pt x="33816" y="1732"/>
                  <a:pt x="31721" y="1022"/>
                  <a:pt x="29556" y="596"/>
                </a:cubicBezTo>
                <a:cubicBezTo>
                  <a:pt x="27708" y="203"/>
                  <a:pt x="25808" y="0"/>
                  <a:pt x="23910" y="0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9"/>
          <p:cNvSpPr txBox="1">
            <a:spLocks noGrp="1"/>
          </p:cNvSpPr>
          <p:nvPr>
            <p:ph type="title"/>
          </p:nvPr>
        </p:nvSpPr>
        <p:spPr>
          <a:xfrm>
            <a:off x="1861050" y="1709283"/>
            <a:ext cx="5421900" cy="1211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72" name="Google Shape;372;p9"/>
          <p:cNvSpPr txBox="1">
            <a:spLocks noGrp="1"/>
          </p:cNvSpPr>
          <p:nvPr>
            <p:ph type="subTitle" idx="1"/>
          </p:nvPr>
        </p:nvSpPr>
        <p:spPr>
          <a:xfrm>
            <a:off x="1861050" y="2920983"/>
            <a:ext cx="5421900" cy="6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9"/>
          <p:cNvSpPr/>
          <p:nvPr/>
        </p:nvSpPr>
        <p:spPr>
          <a:xfrm>
            <a:off x="3326470" y="4409975"/>
            <a:ext cx="4280918" cy="3581739"/>
          </a:xfrm>
          <a:custGeom>
            <a:avLst/>
            <a:gdLst/>
            <a:ahLst/>
            <a:cxnLst/>
            <a:rect l="l" t="t" r="r" b="b"/>
            <a:pathLst>
              <a:path w="65485" h="32698" extrusionOk="0">
                <a:moveTo>
                  <a:pt x="19748" y="1"/>
                </a:moveTo>
                <a:cubicBezTo>
                  <a:pt x="15743" y="1"/>
                  <a:pt x="11754" y="102"/>
                  <a:pt x="7773" y="291"/>
                </a:cubicBezTo>
                <a:cubicBezTo>
                  <a:pt x="3656" y="504"/>
                  <a:pt x="320" y="3840"/>
                  <a:pt x="178" y="7957"/>
                </a:cubicBezTo>
                <a:cubicBezTo>
                  <a:pt x="0" y="13388"/>
                  <a:pt x="284" y="18889"/>
                  <a:pt x="888" y="24462"/>
                </a:cubicBezTo>
                <a:cubicBezTo>
                  <a:pt x="1278" y="28082"/>
                  <a:pt x="4117" y="30957"/>
                  <a:pt x="7738" y="31489"/>
                </a:cubicBezTo>
                <a:cubicBezTo>
                  <a:pt x="13489" y="32297"/>
                  <a:pt x="19292" y="32697"/>
                  <a:pt x="25078" y="32697"/>
                </a:cubicBezTo>
                <a:cubicBezTo>
                  <a:pt x="33788" y="32697"/>
                  <a:pt x="42459" y="31790"/>
                  <a:pt x="50861" y="29999"/>
                </a:cubicBezTo>
                <a:cubicBezTo>
                  <a:pt x="56576" y="28756"/>
                  <a:pt x="61154" y="24533"/>
                  <a:pt x="62823" y="18925"/>
                </a:cubicBezTo>
                <a:cubicBezTo>
                  <a:pt x="63390" y="17044"/>
                  <a:pt x="63887" y="15127"/>
                  <a:pt x="64384" y="13210"/>
                </a:cubicBezTo>
                <a:cubicBezTo>
                  <a:pt x="65485" y="8774"/>
                  <a:pt x="62610" y="4302"/>
                  <a:pt x="58102" y="3450"/>
                </a:cubicBezTo>
                <a:cubicBezTo>
                  <a:pt x="45022" y="1001"/>
                  <a:pt x="32310" y="1"/>
                  <a:pt x="19748" y="1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9"/>
          <p:cNvSpPr/>
          <p:nvPr/>
        </p:nvSpPr>
        <p:spPr>
          <a:xfrm>
            <a:off x="-1249629" y="-1789456"/>
            <a:ext cx="4280884" cy="3030465"/>
          </a:xfrm>
          <a:custGeom>
            <a:avLst/>
            <a:gdLst/>
            <a:ahLst/>
            <a:cxnLst/>
            <a:rect l="l" t="t" r="r" b="b"/>
            <a:pathLst>
              <a:path w="45280" h="32054" extrusionOk="0">
                <a:moveTo>
                  <a:pt x="23910" y="0"/>
                </a:moveTo>
                <a:cubicBezTo>
                  <a:pt x="19470" y="0"/>
                  <a:pt x="15043" y="1108"/>
                  <a:pt x="11313" y="3471"/>
                </a:cubicBezTo>
                <a:cubicBezTo>
                  <a:pt x="6805" y="6310"/>
                  <a:pt x="3434" y="10889"/>
                  <a:pt x="2085" y="16035"/>
                </a:cubicBezTo>
                <a:cubicBezTo>
                  <a:pt x="2085" y="16106"/>
                  <a:pt x="2085" y="16142"/>
                  <a:pt x="2049" y="16213"/>
                </a:cubicBezTo>
                <a:cubicBezTo>
                  <a:pt x="1" y="24269"/>
                  <a:pt x="6208" y="32054"/>
                  <a:pt x="14455" y="32054"/>
                </a:cubicBezTo>
                <a:cubicBezTo>
                  <a:pt x="14637" y="32054"/>
                  <a:pt x="14820" y="32050"/>
                  <a:pt x="15004" y="32043"/>
                </a:cubicBezTo>
                <a:cubicBezTo>
                  <a:pt x="21570" y="31759"/>
                  <a:pt x="28314" y="30942"/>
                  <a:pt x="35555" y="29523"/>
                </a:cubicBezTo>
                <a:cubicBezTo>
                  <a:pt x="38820" y="28884"/>
                  <a:pt x="41446" y="26435"/>
                  <a:pt x="42298" y="23240"/>
                </a:cubicBezTo>
                <a:lnTo>
                  <a:pt x="42298" y="23205"/>
                </a:lnTo>
                <a:cubicBezTo>
                  <a:pt x="42689" y="21750"/>
                  <a:pt x="43079" y="20294"/>
                  <a:pt x="43505" y="18839"/>
                </a:cubicBezTo>
                <a:cubicBezTo>
                  <a:pt x="45280" y="12308"/>
                  <a:pt x="42050" y="5423"/>
                  <a:pt x="35839" y="2654"/>
                </a:cubicBezTo>
                <a:cubicBezTo>
                  <a:pt x="33816" y="1732"/>
                  <a:pt x="31721" y="1022"/>
                  <a:pt x="29556" y="596"/>
                </a:cubicBezTo>
                <a:cubicBezTo>
                  <a:pt x="27708" y="203"/>
                  <a:pt x="25808" y="0"/>
                  <a:pt x="23910" y="0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5" name="Google Shape;375;p9"/>
          <p:cNvGrpSpPr/>
          <p:nvPr/>
        </p:nvGrpSpPr>
        <p:grpSpPr>
          <a:xfrm rot="-6934555">
            <a:off x="6404077" y="2850071"/>
            <a:ext cx="3580458" cy="2956393"/>
            <a:chOff x="-3904914" y="4678134"/>
            <a:chExt cx="3580514" cy="2956439"/>
          </a:xfrm>
        </p:grpSpPr>
        <p:grpSp>
          <p:nvGrpSpPr>
            <p:cNvPr id="376" name="Google Shape;376;p9"/>
            <p:cNvGrpSpPr/>
            <p:nvPr/>
          </p:nvGrpSpPr>
          <p:grpSpPr>
            <a:xfrm>
              <a:off x="-3904914" y="4678134"/>
              <a:ext cx="3580514" cy="2956439"/>
              <a:chOff x="-210489" y="2502484"/>
              <a:chExt cx="3580514" cy="2956439"/>
            </a:xfrm>
          </p:grpSpPr>
          <p:sp>
            <p:nvSpPr>
              <p:cNvPr id="377" name="Google Shape;377;p9"/>
              <p:cNvSpPr/>
              <p:nvPr/>
            </p:nvSpPr>
            <p:spPr>
              <a:xfrm>
                <a:off x="-210489" y="2502484"/>
                <a:ext cx="3550355" cy="2809141"/>
              </a:xfrm>
              <a:custGeom>
                <a:avLst/>
                <a:gdLst/>
                <a:ahLst/>
                <a:cxnLst/>
                <a:rect l="l" t="t" r="r" b="b"/>
                <a:pathLst>
                  <a:path w="37553" h="29713" extrusionOk="0">
                    <a:moveTo>
                      <a:pt x="34890" y="1"/>
                    </a:moveTo>
                    <a:cubicBezTo>
                      <a:pt x="33825" y="356"/>
                      <a:pt x="32832" y="853"/>
                      <a:pt x="31767" y="1492"/>
                    </a:cubicBezTo>
                    <a:cubicBezTo>
                      <a:pt x="32228" y="2414"/>
                      <a:pt x="32725" y="3373"/>
                      <a:pt x="32832" y="4437"/>
                    </a:cubicBezTo>
                    <a:cubicBezTo>
                      <a:pt x="32974" y="5467"/>
                      <a:pt x="32690" y="6603"/>
                      <a:pt x="31873" y="7241"/>
                    </a:cubicBezTo>
                    <a:cubicBezTo>
                      <a:pt x="31112" y="7836"/>
                      <a:pt x="30145" y="7876"/>
                      <a:pt x="29153" y="7876"/>
                    </a:cubicBezTo>
                    <a:cubicBezTo>
                      <a:pt x="28998" y="7876"/>
                      <a:pt x="28843" y="7875"/>
                      <a:pt x="28688" y="7875"/>
                    </a:cubicBezTo>
                    <a:cubicBezTo>
                      <a:pt x="27937" y="7875"/>
                      <a:pt x="27187" y="7898"/>
                      <a:pt x="26514" y="8164"/>
                    </a:cubicBezTo>
                    <a:cubicBezTo>
                      <a:pt x="25236" y="8697"/>
                      <a:pt x="24455" y="10045"/>
                      <a:pt x="24136" y="11394"/>
                    </a:cubicBezTo>
                    <a:cubicBezTo>
                      <a:pt x="23781" y="12743"/>
                      <a:pt x="23781" y="14163"/>
                      <a:pt x="23462" y="15511"/>
                    </a:cubicBezTo>
                    <a:cubicBezTo>
                      <a:pt x="23000" y="17463"/>
                      <a:pt x="21829" y="19273"/>
                      <a:pt x="20232" y="20516"/>
                    </a:cubicBezTo>
                    <a:cubicBezTo>
                      <a:pt x="19188" y="21356"/>
                      <a:pt x="17885" y="21960"/>
                      <a:pt x="16572" y="21960"/>
                    </a:cubicBezTo>
                    <a:cubicBezTo>
                      <a:pt x="16277" y="21960"/>
                      <a:pt x="15982" y="21930"/>
                      <a:pt x="15689" y="21864"/>
                    </a:cubicBezTo>
                    <a:cubicBezTo>
                      <a:pt x="14446" y="21616"/>
                      <a:pt x="13417" y="20800"/>
                      <a:pt x="12494" y="19912"/>
                    </a:cubicBezTo>
                    <a:cubicBezTo>
                      <a:pt x="10329" y="17747"/>
                      <a:pt x="8697" y="15050"/>
                      <a:pt x="7383" y="11962"/>
                    </a:cubicBezTo>
                    <a:lnTo>
                      <a:pt x="1" y="15085"/>
                    </a:lnTo>
                    <a:cubicBezTo>
                      <a:pt x="1350" y="18422"/>
                      <a:pt x="2698" y="21758"/>
                      <a:pt x="4934" y="24562"/>
                    </a:cubicBezTo>
                    <a:cubicBezTo>
                      <a:pt x="7135" y="27366"/>
                      <a:pt x="10365" y="29566"/>
                      <a:pt x="13949" y="29708"/>
                    </a:cubicBezTo>
                    <a:cubicBezTo>
                      <a:pt x="14045" y="29711"/>
                      <a:pt x="14141" y="29713"/>
                      <a:pt x="14237" y="29713"/>
                    </a:cubicBezTo>
                    <a:cubicBezTo>
                      <a:pt x="17607" y="29713"/>
                      <a:pt x="20765" y="27906"/>
                      <a:pt x="23284" y="25662"/>
                    </a:cubicBezTo>
                    <a:cubicBezTo>
                      <a:pt x="24988" y="24136"/>
                      <a:pt x="26514" y="22290"/>
                      <a:pt x="26940" y="20054"/>
                    </a:cubicBezTo>
                    <a:cubicBezTo>
                      <a:pt x="27153" y="18919"/>
                      <a:pt x="27046" y="17747"/>
                      <a:pt x="27117" y="16612"/>
                    </a:cubicBezTo>
                    <a:cubicBezTo>
                      <a:pt x="27188" y="15440"/>
                      <a:pt x="27472" y="14234"/>
                      <a:pt x="28253" y="13382"/>
                    </a:cubicBezTo>
                    <a:cubicBezTo>
                      <a:pt x="29921" y="11643"/>
                      <a:pt x="32938" y="12317"/>
                      <a:pt x="35032" y="11110"/>
                    </a:cubicBezTo>
                    <a:cubicBezTo>
                      <a:pt x="36807" y="10045"/>
                      <a:pt x="37552" y="7774"/>
                      <a:pt x="37339" y="5680"/>
                    </a:cubicBezTo>
                    <a:cubicBezTo>
                      <a:pt x="37162" y="3621"/>
                      <a:pt x="36168" y="1740"/>
                      <a:pt x="34890" y="1"/>
                    </a:cubicBezTo>
                    <a:close/>
                  </a:path>
                </a:pathLst>
              </a:custGeom>
              <a:solidFill>
                <a:srgbClr val="010002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9"/>
              <p:cNvSpPr/>
              <p:nvPr/>
            </p:nvSpPr>
            <p:spPr>
              <a:xfrm>
                <a:off x="-153385" y="2579725"/>
                <a:ext cx="3523410" cy="2879197"/>
              </a:xfrm>
              <a:custGeom>
                <a:avLst/>
                <a:gdLst/>
                <a:ahLst/>
                <a:cxnLst/>
                <a:rect l="l" t="t" r="r" b="b"/>
                <a:pathLst>
                  <a:path w="37268" h="30454" extrusionOk="0">
                    <a:moveTo>
                      <a:pt x="34322" y="0"/>
                    </a:moveTo>
                    <a:cubicBezTo>
                      <a:pt x="33292" y="426"/>
                      <a:pt x="32299" y="959"/>
                      <a:pt x="31269" y="1597"/>
                    </a:cubicBezTo>
                    <a:cubicBezTo>
                      <a:pt x="31766" y="2520"/>
                      <a:pt x="32263" y="3478"/>
                      <a:pt x="32441" y="4508"/>
                    </a:cubicBezTo>
                    <a:cubicBezTo>
                      <a:pt x="32618" y="5537"/>
                      <a:pt x="32370" y="6708"/>
                      <a:pt x="31553" y="7347"/>
                    </a:cubicBezTo>
                    <a:cubicBezTo>
                      <a:pt x="30134" y="8554"/>
                      <a:pt x="27933" y="7702"/>
                      <a:pt x="26229" y="8448"/>
                    </a:cubicBezTo>
                    <a:cubicBezTo>
                      <a:pt x="24987" y="9015"/>
                      <a:pt x="24277" y="10400"/>
                      <a:pt x="23993" y="11784"/>
                    </a:cubicBezTo>
                    <a:cubicBezTo>
                      <a:pt x="23709" y="13133"/>
                      <a:pt x="23745" y="14552"/>
                      <a:pt x="23461" y="15901"/>
                    </a:cubicBezTo>
                    <a:cubicBezTo>
                      <a:pt x="23071" y="17889"/>
                      <a:pt x="21970" y="19734"/>
                      <a:pt x="20409" y="21047"/>
                    </a:cubicBezTo>
                    <a:cubicBezTo>
                      <a:pt x="19335" y="21968"/>
                      <a:pt x="17969" y="22623"/>
                      <a:pt x="16586" y="22623"/>
                    </a:cubicBezTo>
                    <a:cubicBezTo>
                      <a:pt x="16370" y="22623"/>
                      <a:pt x="16153" y="22607"/>
                      <a:pt x="15936" y="22574"/>
                    </a:cubicBezTo>
                    <a:cubicBezTo>
                      <a:pt x="14694" y="22325"/>
                      <a:pt x="13594" y="21544"/>
                      <a:pt x="12671" y="20693"/>
                    </a:cubicBezTo>
                    <a:cubicBezTo>
                      <a:pt x="10435" y="18634"/>
                      <a:pt x="8660" y="16007"/>
                      <a:pt x="7241" y="12920"/>
                    </a:cubicBezTo>
                    <a:lnTo>
                      <a:pt x="7241" y="12955"/>
                    </a:lnTo>
                    <a:lnTo>
                      <a:pt x="0" y="16362"/>
                    </a:lnTo>
                    <a:cubicBezTo>
                      <a:pt x="1455" y="19592"/>
                      <a:pt x="2946" y="22929"/>
                      <a:pt x="5253" y="25626"/>
                    </a:cubicBezTo>
                    <a:cubicBezTo>
                      <a:pt x="7560" y="28359"/>
                      <a:pt x="10896" y="30453"/>
                      <a:pt x="14446" y="30453"/>
                    </a:cubicBezTo>
                    <a:cubicBezTo>
                      <a:pt x="17924" y="30453"/>
                      <a:pt x="21154" y="28501"/>
                      <a:pt x="23674" y="26052"/>
                    </a:cubicBezTo>
                    <a:cubicBezTo>
                      <a:pt x="25307" y="24490"/>
                      <a:pt x="26762" y="22574"/>
                      <a:pt x="27117" y="20338"/>
                    </a:cubicBezTo>
                    <a:cubicBezTo>
                      <a:pt x="27259" y="19202"/>
                      <a:pt x="27117" y="18031"/>
                      <a:pt x="27152" y="16859"/>
                    </a:cubicBezTo>
                    <a:cubicBezTo>
                      <a:pt x="27188" y="15724"/>
                      <a:pt x="27401" y="14481"/>
                      <a:pt x="28182" y="13629"/>
                    </a:cubicBezTo>
                    <a:cubicBezTo>
                      <a:pt x="29779" y="11819"/>
                      <a:pt x="32831" y="12387"/>
                      <a:pt x="34854" y="11109"/>
                    </a:cubicBezTo>
                    <a:cubicBezTo>
                      <a:pt x="36593" y="9974"/>
                      <a:pt x="37268" y="7667"/>
                      <a:pt x="36984" y="5608"/>
                    </a:cubicBezTo>
                    <a:cubicBezTo>
                      <a:pt x="36700" y="3549"/>
                      <a:pt x="35670" y="1668"/>
                      <a:pt x="34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9" name="Google Shape;379;p9"/>
            <p:cNvSpPr/>
            <p:nvPr/>
          </p:nvSpPr>
          <p:spPr>
            <a:xfrm>
              <a:off x="-3242300" y="4872550"/>
              <a:ext cx="2623750" cy="2189875"/>
            </a:xfrm>
            <a:custGeom>
              <a:avLst/>
              <a:gdLst/>
              <a:ahLst/>
              <a:cxnLst/>
              <a:rect l="l" t="t" r="r" b="b"/>
              <a:pathLst>
                <a:path w="104950" h="87595" extrusionOk="0">
                  <a:moveTo>
                    <a:pt x="99091" y="0"/>
                  </a:moveTo>
                  <a:cubicBezTo>
                    <a:pt x="100062" y="2429"/>
                    <a:pt x="105405" y="9775"/>
                    <a:pt x="104919" y="14572"/>
                  </a:cubicBezTo>
                  <a:cubicBezTo>
                    <a:pt x="104433" y="19369"/>
                    <a:pt x="101216" y="25501"/>
                    <a:pt x="96176" y="28780"/>
                  </a:cubicBezTo>
                  <a:cubicBezTo>
                    <a:pt x="91137" y="32059"/>
                    <a:pt x="79236" y="28658"/>
                    <a:pt x="74682" y="34244"/>
                  </a:cubicBezTo>
                  <a:cubicBezTo>
                    <a:pt x="70128" y="39830"/>
                    <a:pt x="71950" y="54463"/>
                    <a:pt x="68853" y="62296"/>
                  </a:cubicBezTo>
                  <a:cubicBezTo>
                    <a:pt x="65757" y="70129"/>
                    <a:pt x="62721" y="77415"/>
                    <a:pt x="56103" y="81240"/>
                  </a:cubicBezTo>
                  <a:cubicBezTo>
                    <a:pt x="49485" y="85065"/>
                    <a:pt x="38495" y="90894"/>
                    <a:pt x="29144" y="85247"/>
                  </a:cubicBezTo>
                  <a:cubicBezTo>
                    <a:pt x="19794" y="79600"/>
                    <a:pt x="4857" y="53674"/>
                    <a:pt x="0" y="47359"/>
                  </a:cubicBezTo>
                </a:path>
              </a:pathLst>
            </a:custGeom>
            <a:noFill/>
            <a:ln w="762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80" name="Google Shape;380;p9"/>
            <p:cNvSpPr/>
            <p:nvPr/>
          </p:nvSpPr>
          <p:spPr>
            <a:xfrm>
              <a:off x="-3615700" y="4872550"/>
              <a:ext cx="3199100" cy="2481125"/>
            </a:xfrm>
            <a:custGeom>
              <a:avLst/>
              <a:gdLst/>
              <a:ahLst/>
              <a:cxnLst/>
              <a:rect l="l" t="t" r="r" b="b"/>
              <a:pathLst>
                <a:path w="127964" h="99245" extrusionOk="0">
                  <a:moveTo>
                    <a:pt x="120742" y="0"/>
                  </a:moveTo>
                  <a:cubicBezTo>
                    <a:pt x="121940" y="2788"/>
                    <a:pt x="128502" y="10716"/>
                    <a:pt x="127929" y="16727"/>
                  </a:cubicBezTo>
                  <a:cubicBezTo>
                    <a:pt x="127356" y="22738"/>
                    <a:pt x="122779" y="32357"/>
                    <a:pt x="117305" y="36066"/>
                  </a:cubicBezTo>
                  <a:cubicBezTo>
                    <a:pt x="111831" y="39775"/>
                    <a:pt x="100487" y="31815"/>
                    <a:pt x="95083" y="38980"/>
                  </a:cubicBezTo>
                  <a:cubicBezTo>
                    <a:pt x="89679" y="46145"/>
                    <a:pt x="89922" y="69339"/>
                    <a:pt x="84882" y="79054"/>
                  </a:cubicBezTo>
                  <a:cubicBezTo>
                    <a:pt x="79843" y="88769"/>
                    <a:pt x="74196" y="94780"/>
                    <a:pt x="64846" y="97269"/>
                  </a:cubicBezTo>
                  <a:cubicBezTo>
                    <a:pt x="55496" y="99758"/>
                    <a:pt x="39588" y="101033"/>
                    <a:pt x="28780" y="93990"/>
                  </a:cubicBezTo>
                  <a:cubicBezTo>
                    <a:pt x="17972" y="86947"/>
                    <a:pt x="4797" y="61507"/>
                    <a:pt x="0" y="55010"/>
                  </a:cubicBezTo>
                </a:path>
              </a:pathLst>
            </a:custGeom>
            <a:noFill/>
            <a:ln w="762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381" name="Google Shape;381;p9"/>
          <p:cNvGrpSpPr/>
          <p:nvPr/>
        </p:nvGrpSpPr>
        <p:grpSpPr>
          <a:xfrm rot="2263695">
            <a:off x="-989581" y="3422994"/>
            <a:ext cx="4576959" cy="3292351"/>
            <a:chOff x="6252437" y="2106067"/>
            <a:chExt cx="4577086" cy="3292443"/>
          </a:xfrm>
        </p:grpSpPr>
        <p:sp>
          <p:nvSpPr>
            <p:cNvPr id="382" name="Google Shape;382;p9"/>
            <p:cNvSpPr/>
            <p:nvPr/>
          </p:nvSpPr>
          <p:spPr>
            <a:xfrm>
              <a:off x="6252437" y="2238616"/>
              <a:ext cx="4496536" cy="3136353"/>
            </a:xfrm>
            <a:custGeom>
              <a:avLst/>
              <a:gdLst/>
              <a:ahLst/>
              <a:cxnLst/>
              <a:rect l="l" t="t" r="r" b="b"/>
              <a:pathLst>
                <a:path w="47561" h="33174" extrusionOk="0">
                  <a:moveTo>
                    <a:pt x="21762" y="1"/>
                  </a:moveTo>
                  <a:cubicBezTo>
                    <a:pt x="19441" y="1"/>
                    <a:pt x="17104" y="379"/>
                    <a:pt x="14836" y="946"/>
                  </a:cubicBezTo>
                  <a:cubicBezTo>
                    <a:pt x="12068" y="1621"/>
                    <a:pt x="9335" y="2614"/>
                    <a:pt x="7063" y="4354"/>
                  </a:cubicBezTo>
                  <a:cubicBezTo>
                    <a:pt x="3017" y="7406"/>
                    <a:pt x="923" y="12481"/>
                    <a:pt x="461" y="17521"/>
                  </a:cubicBezTo>
                  <a:cubicBezTo>
                    <a:pt x="0" y="22526"/>
                    <a:pt x="994" y="27601"/>
                    <a:pt x="2520" y="32606"/>
                  </a:cubicBezTo>
                  <a:cubicBezTo>
                    <a:pt x="3691" y="32783"/>
                    <a:pt x="4863" y="32961"/>
                    <a:pt x="6318" y="33174"/>
                  </a:cubicBezTo>
                  <a:cubicBezTo>
                    <a:pt x="5288" y="28844"/>
                    <a:pt x="4259" y="24478"/>
                    <a:pt x="4330" y="20006"/>
                  </a:cubicBezTo>
                  <a:cubicBezTo>
                    <a:pt x="4401" y="15569"/>
                    <a:pt x="5679" y="10991"/>
                    <a:pt x="8767" y="7796"/>
                  </a:cubicBezTo>
                  <a:cubicBezTo>
                    <a:pt x="11624" y="4766"/>
                    <a:pt x="15843" y="3308"/>
                    <a:pt x="20030" y="3308"/>
                  </a:cubicBezTo>
                  <a:cubicBezTo>
                    <a:pt x="20991" y="3308"/>
                    <a:pt x="21951" y="3385"/>
                    <a:pt x="22893" y="3537"/>
                  </a:cubicBezTo>
                  <a:cubicBezTo>
                    <a:pt x="27933" y="4389"/>
                    <a:pt x="32476" y="7264"/>
                    <a:pt x="36096" y="10884"/>
                  </a:cubicBezTo>
                  <a:cubicBezTo>
                    <a:pt x="39717" y="14505"/>
                    <a:pt x="42520" y="18870"/>
                    <a:pt x="45395" y="23520"/>
                  </a:cubicBezTo>
                  <a:lnTo>
                    <a:pt x="47560" y="21852"/>
                  </a:lnTo>
                  <a:cubicBezTo>
                    <a:pt x="44898" y="17131"/>
                    <a:pt x="42201" y="12339"/>
                    <a:pt x="38581" y="8329"/>
                  </a:cubicBezTo>
                  <a:cubicBezTo>
                    <a:pt x="34925" y="4318"/>
                    <a:pt x="30169" y="1088"/>
                    <a:pt x="24810" y="236"/>
                  </a:cubicBezTo>
                  <a:cubicBezTo>
                    <a:pt x="23801" y="74"/>
                    <a:pt x="22783" y="1"/>
                    <a:pt x="21762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6846353" y="2787908"/>
              <a:ext cx="3436147" cy="2590465"/>
            </a:xfrm>
            <a:custGeom>
              <a:avLst/>
              <a:gdLst/>
              <a:ahLst/>
              <a:cxnLst/>
              <a:rect l="l" t="t" r="r" b="b"/>
              <a:pathLst>
                <a:path w="36345" h="27400" extrusionOk="0">
                  <a:moveTo>
                    <a:pt x="14222" y="0"/>
                  </a:moveTo>
                  <a:cubicBezTo>
                    <a:pt x="13765" y="0"/>
                    <a:pt x="13307" y="23"/>
                    <a:pt x="12849" y="70"/>
                  </a:cubicBezTo>
                  <a:cubicBezTo>
                    <a:pt x="8483" y="496"/>
                    <a:pt x="4401" y="3158"/>
                    <a:pt x="2272" y="6955"/>
                  </a:cubicBezTo>
                  <a:cubicBezTo>
                    <a:pt x="533" y="10008"/>
                    <a:pt x="0" y="13628"/>
                    <a:pt x="284" y="17142"/>
                  </a:cubicBezTo>
                  <a:cubicBezTo>
                    <a:pt x="533" y="20656"/>
                    <a:pt x="1526" y="24063"/>
                    <a:pt x="2591" y="27399"/>
                  </a:cubicBezTo>
                  <a:cubicBezTo>
                    <a:pt x="3869" y="27293"/>
                    <a:pt x="5253" y="27257"/>
                    <a:pt x="6602" y="27222"/>
                  </a:cubicBezTo>
                  <a:cubicBezTo>
                    <a:pt x="5715" y="24311"/>
                    <a:pt x="4792" y="21365"/>
                    <a:pt x="4472" y="18349"/>
                  </a:cubicBezTo>
                  <a:cubicBezTo>
                    <a:pt x="4117" y="15296"/>
                    <a:pt x="4401" y="12102"/>
                    <a:pt x="5786" y="9369"/>
                  </a:cubicBezTo>
                  <a:cubicBezTo>
                    <a:pt x="7134" y="6636"/>
                    <a:pt x="9725" y="4435"/>
                    <a:pt x="12778" y="3974"/>
                  </a:cubicBezTo>
                  <a:cubicBezTo>
                    <a:pt x="13165" y="3921"/>
                    <a:pt x="13555" y="3895"/>
                    <a:pt x="13946" y="3895"/>
                  </a:cubicBezTo>
                  <a:cubicBezTo>
                    <a:pt x="15628" y="3895"/>
                    <a:pt x="17313" y="4374"/>
                    <a:pt x="18811" y="5181"/>
                  </a:cubicBezTo>
                  <a:cubicBezTo>
                    <a:pt x="20657" y="6139"/>
                    <a:pt x="22290" y="7488"/>
                    <a:pt x="23780" y="8943"/>
                  </a:cubicBezTo>
                  <a:cubicBezTo>
                    <a:pt x="27933" y="13025"/>
                    <a:pt x="31340" y="17887"/>
                    <a:pt x="33754" y="23176"/>
                  </a:cubicBezTo>
                  <a:lnTo>
                    <a:pt x="36345" y="20940"/>
                  </a:lnTo>
                  <a:cubicBezTo>
                    <a:pt x="34002" y="15971"/>
                    <a:pt x="31589" y="10753"/>
                    <a:pt x="27756" y="6600"/>
                  </a:cubicBezTo>
                  <a:cubicBezTo>
                    <a:pt x="24238" y="2822"/>
                    <a:pt x="19315" y="0"/>
                    <a:pt x="14222" y="0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9"/>
            <p:cNvSpPr/>
            <p:nvPr/>
          </p:nvSpPr>
          <p:spPr>
            <a:xfrm>
              <a:off x="7577828" y="3542924"/>
              <a:ext cx="2134297" cy="1855586"/>
            </a:xfrm>
            <a:custGeom>
              <a:avLst/>
              <a:gdLst/>
              <a:ahLst/>
              <a:cxnLst/>
              <a:rect l="l" t="t" r="r" b="b"/>
              <a:pathLst>
                <a:path w="22575" h="19627" extrusionOk="0">
                  <a:moveTo>
                    <a:pt x="8335" y="1"/>
                  </a:moveTo>
                  <a:cubicBezTo>
                    <a:pt x="5829" y="1"/>
                    <a:pt x="3430" y="1491"/>
                    <a:pt x="2024" y="3583"/>
                  </a:cubicBezTo>
                  <a:cubicBezTo>
                    <a:pt x="498" y="5855"/>
                    <a:pt x="1" y="8694"/>
                    <a:pt x="178" y="11427"/>
                  </a:cubicBezTo>
                  <a:cubicBezTo>
                    <a:pt x="320" y="14160"/>
                    <a:pt x="1065" y="16822"/>
                    <a:pt x="1669" y="19626"/>
                  </a:cubicBezTo>
                  <a:cubicBezTo>
                    <a:pt x="2663" y="19626"/>
                    <a:pt x="3621" y="19626"/>
                    <a:pt x="4757" y="19591"/>
                  </a:cubicBezTo>
                  <a:cubicBezTo>
                    <a:pt x="3585" y="16077"/>
                    <a:pt x="3479" y="12208"/>
                    <a:pt x="4508" y="8659"/>
                  </a:cubicBezTo>
                  <a:cubicBezTo>
                    <a:pt x="4828" y="7559"/>
                    <a:pt x="5289" y="6458"/>
                    <a:pt x="6070" y="5571"/>
                  </a:cubicBezTo>
                  <a:cubicBezTo>
                    <a:pt x="6742" y="4803"/>
                    <a:pt x="7760" y="4237"/>
                    <a:pt x="8786" y="4237"/>
                  </a:cubicBezTo>
                  <a:cubicBezTo>
                    <a:pt x="8898" y="4237"/>
                    <a:pt x="9011" y="4244"/>
                    <a:pt x="9122" y="4258"/>
                  </a:cubicBezTo>
                  <a:cubicBezTo>
                    <a:pt x="10258" y="4400"/>
                    <a:pt x="11181" y="5181"/>
                    <a:pt x="11962" y="6032"/>
                  </a:cubicBezTo>
                  <a:cubicBezTo>
                    <a:pt x="14979" y="9298"/>
                    <a:pt x="16363" y="13734"/>
                    <a:pt x="17747" y="18419"/>
                  </a:cubicBezTo>
                  <a:lnTo>
                    <a:pt x="22574" y="17674"/>
                  </a:lnTo>
                  <a:cubicBezTo>
                    <a:pt x="21261" y="12883"/>
                    <a:pt x="18883" y="8339"/>
                    <a:pt x="15724" y="4506"/>
                  </a:cubicBezTo>
                  <a:cubicBezTo>
                    <a:pt x="13949" y="2377"/>
                    <a:pt x="11749" y="318"/>
                    <a:pt x="8980" y="34"/>
                  </a:cubicBezTo>
                  <a:cubicBezTo>
                    <a:pt x="8765" y="12"/>
                    <a:pt x="8550" y="1"/>
                    <a:pt x="8335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9"/>
            <p:cNvSpPr/>
            <p:nvPr/>
          </p:nvSpPr>
          <p:spPr>
            <a:xfrm>
              <a:off x="8084576" y="4310893"/>
              <a:ext cx="993264" cy="1060767"/>
            </a:xfrm>
            <a:custGeom>
              <a:avLst/>
              <a:gdLst/>
              <a:ahLst/>
              <a:cxnLst/>
              <a:rect l="l" t="t" r="r" b="b"/>
              <a:pathLst>
                <a:path w="10506" h="11220" extrusionOk="0">
                  <a:moveTo>
                    <a:pt x="4249" y="1"/>
                  </a:moveTo>
                  <a:cubicBezTo>
                    <a:pt x="2914" y="1"/>
                    <a:pt x="1759" y="1175"/>
                    <a:pt x="1207" y="2417"/>
                  </a:cubicBezTo>
                  <a:cubicBezTo>
                    <a:pt x="0" y="5150"/>
                    <a:pt x="674" y="8309"/>
                    <a:pt x="1349" y="11219"/>
                  </a:cubicBezTo>
                  <a:lnTo>
                    <a:pt x="10506" y="10793"/>
                  </a:lnTo>
                  <a:cubicBezTo>
                    <a:pt x="9903" y="7954"/>
                    <a:pt x="8909" y="5221"/>
                    <a:pt x="7489" y="2665"/>
                  </a:cubicBezTo>
                  <a:cubicBezTo>
                    <a:pt x="6779" y="1423"/>
                    <a:pt x="5785" y="110"/>
                    <a:pt x="4366" y="4"/>
                  </a:cubicBezTo>
                  <a:cubicBezTo>
                    <a:pt x="4327" y="2"/>
                    <a:pt x="4288" y="1"/>
                    <a:pt x="4249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6332892" y="2106067"/>
              <a:ext cx="4496630" cy="3158192"/>
            </a:xfrm>
            <a:custGeom>
              <a:avLst/>
              <a:gdLst/>
              <a:ahLst/>
              <a:cxnLst/>
              <a:rect l="l" t="t" r="r" b="b"/>
              <a:pathLst>
                <a:path w="47562" h="33405" extrusionOk="0">
                  <a:moveTo>
                    <a:pt x="21787" y="1"/>
                  </a:moveTo>
                  <a:cubicBezTo>
                    <a:pt x="19352" y="1"/>
                    <a:pt x="16897" y="414"/>
                    <a:pt x="14517" y="1035"/>
                  </a:cubicBezTo>
                  <a:cubicBezTo>
                    <a:pt x="11784" y="1780"/>
                    <a:pt x="9052" y="2810"/>
                    <a:pt x="6815" y="4584"/>
                  </a:cubicBezTo>
                  <a:cubicBezTo>
                    <a:pt x="2805" y="7672"/>
                    <a:pt x="782" y="12783"/>
                    <a:pt x="391" y="17823"/>
                  </a:cubicBezTo>
                  <a:cubicBezTo>
                    <a:pt x="1" y="22899"/>
                    <a:pt x="1101" y="27903"/>
                    <a:pt x="2698" y="32908"/>
                  </a:cubicBezTo>
                  <a:cubicBezTo>
                    <a:pt x="3870" y="33050"/>
                    <a:pt x="5041" y="33192"/>
                    <a:pt x="6496" y="33405"/>
                  </a:cubicBezTo>
                  <a:cubicBezTo>
                    <a:pt x="5396" y="29110"/>
                    <a:pt x="4295" y="24744"/>
                    <a:pt x="4295" y="20308"/>
                  </a:cubicBezTo>
                  <a:cubicBezTo>
                    <a:pt x="4295" y="15836"/>
                    <a:pt x="5538" y="11257"/>
                    <a:pt x="8555" y="7992"/>
                  </a:cubicBezTo>
                  <a:cubicBezTo>
                    <a:pt x="11427" y="4884"/>
                    <a:pt x="15704" y="3351"/>
                    <a:pt x="19945" y="3351"/>
                  </a:cubicBezTo>
                  <a:cubicBezTo>
                    <a:pt x="20840" y="3351"/>
                    <a:pt x="21732" y="3419"/>
                    <a:pt x="22610" y="3555"/>
                  </a:cubicBezTo>
                  <a:cubicBezTo>
                    <a:pt x="27685" y="4300"/>
                    <a:pt x="32264" y="7104"/>
                    <a:pt x="35955" y="10654"/>
                  </a:cubicBezTo>
                  <a:cubicBezTo>
                    <a:pt x="39611" y="14203"/>
                    <a:pt x="42450" y="18533"/>
                    <a:pt x="45432" y="23147"/>
                  </a:cubicBezTo>
                  <a:lnTo>
                    <a:pt x="45432" y="23183"/>
                  </a:lnTo>
                  <a:lnTo>
                    <a:pt x="47561" y="21479"/>
                  </a:lnTo>
                  <a:cubicBezTo>
                    <a:pt x="44828" y="16794"/>
                    <a:pt x="42060" y="12038"/>
                    <a:pt x="38369" y="8098"/>
                  </a:cubicBezTo>
                  <a:cubicBezTo>
                    <a:pt x="34642" y="4123"/>
                    <a:pt x="29886" y="964"/>
                    <a:pt x="24491" y="183"/>
                  </a:cubicBezTo>
                  <a:cubicBezTo>
                    <a:pt x="23596" y="58"/>
                    <a:pt x="22693" y="1"/>
                    <a:pt x="21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6923499" y="2657723"/>
              <a:ext cx="3446263" cy="2609846"/>
            </a:xfrm>
            <a:custGeom>
              <a:avLst/>
              <a:gdLst/>
              <a:ahLst/>
              <a:cxnLst/>
              <a:rect l="l" t="t" r="r" b="b"/>
              <a:pathLst>
                <a:path w="36452" h="27605" extrusionOk="0">
                  <a:moveTo>
                    <a:pt x="14233" y="1"/>
                  </a:moveTo>
                  <a:cubicBezTo>
                    <a:pt x="13691" y="1"/>
                    <a:pt x="13146" y="32"/>
                    <a:pt x="12601" y="98"/>
                  </a:cubicBezTo>
                  <a:cubicBezTo>
                    <a:pt x="8270" y="595"/>
                    <a:pt x="4260" y="3292"/>
                    <a:pt x="2166" y="7126"/>
                  </a:cubicBezTo>
                  <a:cubicBezTo>
                    <a:pt x="462" y="10213"/>
                    <a:pt x="1" y="13869"/>
                    <a:pt x="320" y="17383"/>
                  </a:cubicBezTo>
                  <a:cubicBezTo>
                    <a:pt x="639" y="20861"/>
                    <a:pt x="1669" y="24269"/>
                    <a:pt x="2805" y="27605"/>
                  </a:cubicBezTo>
                  <a:cubicBezTo>
                    <a:pt x="4082" y="27463"/>
                    <a:pt x="5431" y="27428"/>
                    <a:pt x="6815" y="27357"/>
                  </a:cubicBezTo>
                  <a:cubicBezTo>
                    <a:pt x="5857" y="24446"/>
                    <a:pt x="4899" y="21536"/>
                    <a:pt x="4544" y="18483"/>
                  </a:cubicBezTo>
                  <a:cubicBezTo>
                    <a:pt x="4153" y="15466"/>
                    <a:pt x="4366" y="12272"/>
                    <a:pt x="5715" y="9539"/>
                  </a:cubicBezTo>
                  <a:cubicBezTo>
                    <a:pt x="7028" y="6771"/>
                    <a:pt x="9584" y="4499"/>
                    <a:pt x="12601" y="4002"/>
                  </a:cubicBezTo>
                  <a:cubicBezTo>
                    <a:pt x="13024" y="3936"/>
                    <a:pt x="13452" y="3905"/>
                    <a:pt x="13881" y="3905"/>
                  </a:cubicBezTo>
                  <a:cubicBezTo>
                    <a:pt x="15537" y="3905"/>
                    <a:pt x="17204" y="4370"/>
                    <a:pt x="18670" y="5103"/>
                  </a:cubicBezTo>
                  <a:cubicBezTo>
                    <a:pt x="20551" y="6025"/>
                    <a:pt x="22184" y="7374"/>
                    <a:pt x="23710" y="8829"/>
                  </a:cubicBezTo>
                  <a:cubicBezTo>
                    <a:pt x="27933" y="12804"/>
                    <a:pt x="31412" y="17596"/>
                    <a:pt x="33896" y="22884"/>
                  </a:cubicBezTo>
                  <a:lnTo>
                    <a:pt x="36452" y="20613"/>
                  </a:lnTo>
                  <a:cubicBezTo>
                    <a:pt x="34038" y="15679"/>
                    <a:pt x="31518" y="10497"/>
                    <a:pt x="27650" y="6416"/>
                  </a:cubicBezTo>
                  <a:cubicBezTo>
                    <a:pt x="24125" y="2731"/>
                    <a:pt x="19270" y="1"/>
                    <a:pt x="142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9"/>
            <p:cNvSpPr/>
            <p:nvPr/>
          </p:nvSpPr>
          <p:spPr>
            <a:xfrm>
              <a:off x="7661782" y="3409430"/>
              <a:ext cx="2144224" cy="1864851"/>
            </a:xfrm>
            <a:custGeom>
              <a:avLst/>
              <a:gdLst/>
              <a:ahLst/>
              <a:cxnLst/>
              <a:rect l="l" t="t" r="r" b="b"/>
              <a:pathLst>
                <a:path w="22680" h="19725" extrusionOk="0">
                  <a:moveTo>
                    <a:pt x="8246" y="1"/>
                  </a:moveTo>
                  <a:cubicBezTo>
                    <a:pt x="5740" y="1"/>
                    <a:pt x="3305" y="1534"/>
                    <a:pt x="1917" y="3682"/>
                  </a:cubicBezTo>
                  <a:cubicBezTo>
                    <a:pt x="426" y="5954"/>
                    <a:pt x="0" y="8829"/>
                    <a:pt x="177" y="11562"/>
                  </a:cubicBezTo>
                  <a:cubicBezTo>
                    <a:pt x="355" y="14295"/>
                    <a:pt x="1136" y="16921"/>
                    <a:pt x="1810" y="19725"/>
                  </a:cubicBezTo>
                  <a:cubicBezTo>
                    <a:pt x="2768" y="19725"/>
                    <a:pt x="3762" y="19725"/>
                    <a:pt x="4898" y="19654"/>
                  </a:cubicBezTo>
                  <a:cubicBezTo>
                    <a:pt x="3656" y="16176"/>
                    <a:pt x="3514" y="12307"/>
                    <a:pt x="4472" y="8758"/>
                  </a:cubicBezTo>
                  <a:cubicBezTo>
                    <a:pt x="4792" y="7622"/>
                    <a:pt x="5217" y="6522"/>
                    <a:pt x="5963" y="5634"/>
                  </a:cubicBezTo>
                  <a:cubicBezTo>
                    <a:pt x="6684" y="4815"/>
                    <a:pt x="7707" y="4238"/>
                    <a:pt x="8782" y="4238"/>
                  </a:cubicBezTo>
                  <a:cubicBezTo>
                    <a:pt x="8871" y="4238"/>
                    <a:pt x="8961" y="4242"/>
                    <a:pt x="9051" y="4250"/>
                  </a:cubicBezTo>
                  <a:cubicBezTo>
                    <a:pt x="10151" y="4392"/>
                    <a:pt x="11109" y="5137"/>
                    <a:pt x="11890" y="5989"/>
                  </a:cubicBezTo>
                  <a:cubicBezTo>
                    <a:pt x="14943" y="9219"/>
                    <a:pt x="16398" y="13620"/>
                    <a:pt x="17853" y="18305"/>
                  </a:cubicBezTo>
                  <a:lnTo>
                    <a:pt x="22680" y="17489"/>
                  </a:lnTo>
                  <a:cubicBezTo>
                    <a:pt x="21296" y="12697"/>
                    <a:pt x="18847" y="8190"/>
                    <a:pt x="15617" y="4392"/>
                  </a:cubicBezTo>
                  <a:cubicBezTo>
                    <a:pt x="13842" y="2298"/>
                    <a:pt x="11571" y="275"/>
                    <a:pt x="8802" y="26"/>
                  </a:cubicBezTo>
                  <a:cubicBezTo>
                    <a:pt x="8617" y="9"/>
                    <a:pt x="8431" y="1"/>
                    <a:pt x="8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9"/>
            <p:cNvSpPr/>
            <p:nvPr/>
          </p:nvSpPr>
          <p:spPr>
            <a:xfrm>
              <a:off x="8175148" y="4176643"/>
              <a:ext cx="1000071" cy="1064170"/>
            </a:xfrm>
            <a:custGeom>
              <a:avLst/>
              <a:gdLst/>
              <a:ahLst/>
              <a:cxnLst/>
              <a:rect l="l" t="t" r="r" b="b"/>
              <a:pathLst>
                <a:path w="10578" h="11256" extrusionOk="0">
                  <a:moveTo>
                    <a:pt x="4179" y="1"/>
                  </a:moveTo>
                  <a:cubicBezTo>
                    <a:pt x="2812" y="1"/>
                    <a:pt x="1689" y="1210"/>
                    <a:pt x="1136" y="2453"/>
                  </a:cubicBezTo>
                  <a:cubicBezTo>
                    <a:pt x="0" y="5221"/>
                    <a:pt x="710" y="8345"/>
                    <a:pt x="1420" y="11255"/>
                  </a:cubicBezTo>
                  <a:lnTo>
                    <a:pt x="10577" y="10687"/>
                  </a:lnTo>
                  <a:cubicBezTo>
                    <a:pt x="9938" y="7848"/>
                    <a:pt x="8874" y="5115"/>
                    <a:pt x="7418" y="2595"/>
                  </a:cubicBezTo>
                  <a:cubicBezTo>
                    <a:pt x="6709" y="1388"/>
                    <a:pt x="5715" y="75"/>
                    <a:pt x="4295" y="4"/>
                  </a:cubicBezTo>
                  <a:cubicBezTo>
                    <a:pt x="4256" y="2"/>
                    <a:pt x="4217" y="1"/>
                    <a:pt x="4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0" name="Google Shape;390;p9"/>
          <p:cNvSpPr/>
          <p:nvPr/>
        </p:nvSpPr>
        <p:spPr>
          <a:xfrm>
            <a:off x="6088105" y="-161988"/>
            <a:ext cx="4140867" cy="4043772"/>
          </a:xfrm>
          <a:custGeom>
            <a:avLst/>
            <a:gdLst/>
            <a:ahLst/>
            <a:cxnLst/>
            <a:rect l="l" t="t" r="r" b="b"/>
            <a:pathLst>
              <a:path w="43799" h="42772" extrusionOk="0">
                <a:moveTo>
                  <a:pt x="42981" y="0"/>
                </a:moveTo>
                <a:cubicBezTo>
                  <a:pt x="42584" y="0"/>
                  <a:pt x="42235" y="276"/>
                  <a:pt x="42201" y="677"/>
                </a:cubicBezTo>
                <a:cubicBezTo>
                  <a:pt x="41385" y="6782"/>
                  <a:pt x="39823" y="12781"/>
                  <a:pt x="37516" y="18495"/>
                </a:cubicBezTo>
                <a:cubicBezTo>
                  <a:pt x="36132" y="22009"/>
                  <a:pt x="33079" y="24600"/>
                  <a:pt x="29388" y="25416"/>
                </a:cubicBezTo>
                <a:cubicBezTo>
                  <a:pt x="20905" y="27297"/>
                  <a:pt x="13239" y="29072"/>
                  <a:pt x="5998" y="30882"/>
                </a:cubicBezTo>
                <a:cubicBezTo>
                  <a:pt x="2343" y="31769"/>
                  <a:pt x="0" y="35283"/>
                  <a:pt x="532" y="38974"/>
                </a:cubicBezTo>
                <a:lnTo>
                  <a:pt x="568" y="39400"/>
                </a:lnTo>
                <a:cubicBezTo>
                  <a:pt x="710" y="40323"/>
                  <a:pt x="852" y="41210"/>
                  <a:pt x="994" y="42133"/>
                </a:cubicBezTo>
                <a:cubicBezTo>
                  <a:pt x="1065" y="42488"/>
                  <a:pt x="1384" y="42772"/>
                  <a:pt x="1739" y="42772"/>
                </a:cubicBezTo>
                <a:cubicBezTo>
                  <a:pt x="1775" y="42772"/>
                  <a:pt x="1846" y="42772"/>
                  <a:pt x="1881" y="42736"/>
                </a:cubicBezTo>
                <a:cubicBezTo>
                  <a:pt x="2307" y="42666"/>
                  <a:pt x="2591" y="42275"/>
                  <a:pt x="2520" y="41849"/>
                </a:cubicBezTo>
                <a:cubicBezTo>
                  <a:pt x="2378" y="40962"/>
                  <a:pt x="2236" y="40075"/>
                  <a:pt x="2130" y="39187"/>
                </a:cubicBezTo>
                <a:lnTo>
                  <a:pt x="2059" y="38761"/>
                </a:lnTo>
                <a:cubicBezTo>
                  <a:pt x="1633" y="35815"/>
                  <a:pt x="3478" y="33082"/>
                  <a:pt x="6353" y="32373"/>
                </a:cubicBezTo>
                <a:cubicBezTo>
                  <a:pt x="13594" y="30562"/>
                  <a:pt x="21225" y="28788"/>
                  <a:pt x="29743" y="26907"/>
                </a:cubicBezTo>
                <a:cubicBezTo>
                  <a:pt x="33931" y="25984"/>
                  <a:pt x="37374" y="23073"/>
                  <a:pt x="38971" y="19063"/>
                </a:cubicBezTo>
                <a:cubicBezTo>
                  <a:pt x="41314" y="13206"/>
                  <a:pt x="42911" y="7102"/>
                  <a:pt x="43727" y="890"/>
                </a:cubicBezTo>
                <a:cubicBezTo>
                  <a:pt x="43798" y="464"/>
                  <a:pt x="43479" y="74"/>
                  <a:pt x="43053" y="3"/>
                </a:cubicBezTo>
                <a:cubicBezTo>
                  <a:pt x="43029" y="1"/>
                  <a:pt x="43005" y="0"/>
                  <a:pt x="42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p9"/>
          <p:cNvSpPr/>
          <p:nvPr/>
        </p:nvSpPr>
        <p:spPr>
          <a:xfrm>
            <a:off x="7623692" y="-355025"/>
            <a:ext cx="1872509" cy="1789028"/>
          </a:xfrm>
          <a:custGeom>
            <a:avLst/>
            <a:gdLst/>
            <a:ahLst/>
            <a:cxnLst/>
            <a:rect l="l" t="t" r="r" b="b"/>
            <a:pathLst>
              <a:path w="19806" h="18923" extrusionOk="0">
                <a:moveTo>
                  <a:pt x="12917" y="1"/>
                </a:moveTo>
                <a:cubicBezTo>
                  <a:pt x="12404" y="1"/>
                  <a:pt x="11882" y="59"/>
                  <a:pt x="11358" y="182"/>
                </a:cubicBezTo>
                <a:cubicBezTo>
                  <a:pt x="9512" y="573"/>
                  <a:pt x="7702" y="1034"/>
                  <a:pt x="5892" y="1531"/>
                </a:cubicBezTo>
                <a:cubicBezTo>
                  <a:pt x="2307" y="2489"/>
                  <a:pt x="0" y="6003"/>
                  <a:pt x="497" y="9694"/>
                </a:cubicBezTo>
                <a:cubicBezTo>
                  <a:pt x="675" y="11008"/>
                  <a:pt x="852" y="12321"/>
                  <a:pt x="1065" y="13634"/>
                </a:cubicBezTo>
                <a:cubicBezTo>
                  <a:pt x="1491" y="16651"/>
                  <a:pt x="4082" y="18887"/>
                  <a:pt x="7134" y="18923"/>
                </a:cubicBezTo>
                <a:cubicBezTo>
                  <a:pt x="9938" y="18923"/>
                  <a:pt x="12742" y="18816"/>
                  <a:pt x="15546" y="18532"/>
                </a:cubicBezTo>
                <a:cubicBezTo>
                  <a:pt x="17818" y="18319"/>
                  <a:pt x="19628" y="16438"/>
                  <a:pt x="19734" y="14131"/>
                </a:cubicBezTo>
                <a:cubicBezTo>
                  <a:pt x="19805" y="11611"/>
                  <a:pt x="19805" y="8985"/>
                  <a:pt x="19663" y="6358"/>
                </a:cubicBezTo>
                <a:cubicBezTo>
                  <a:pt x="19447" y="2707"/>
                  <a:pt x="16399" y="1"/>
                  <a:pt x="12917" y="1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9"/>
          <p:cNvSpPr/>
          <p:nvPr/>
        </p:nvSpPr>
        <p:spPr>
          <a:xfrm rot="-4070814">
            <a:off x="4582960" y="34395"/>
            <a:ext cx="526880" cy="1010177"/>
          </a:xfrm>
          <a:custGeom>
            <a:avLst/>
            <a:gdLst/>
            <a:ahLst/>
            <a:cxnLst/>
            <a:rect l="l" t="t" r="r" b="b"/>
            <a:pathLst>
              <a:path w="5573" h="10685" extrusionOk="0">
                <a:moveTo>
                  <a:pt x="3230" y="1"/>
                </a:moveTo>
                <a:cubicBezTo>
                  <a:pt x="3124" y="214"/>
                  <a:pt x="426" y="5289"/>
                  <a:pt x="0" y="10471"/>
                </a:cubicBezTo>
                <a:lnTo>
                  <a:pt x="2662" y="10684"/>
                </a:lnTo>
                <a:cubicBezTo>
                  <a:pt x="3053" y="6070"/>
                  <a:pt x="5537" y="1314"/>
                  <a:pt x="5573" y="1279"/>
                </a:cubicBezTo>
                <a:lnTo>
                  <a:pt x="3230" y="1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9"/>
          <p:cNvSpPr/>
          <p:nvPr/>
        </p:nvSpPr>
        <p:spPr>
          <a:xfrm>
            <a:off x="956608" y="2395515"/>
            <a:ext cx="684582" cy="352454"/>
          </a:xfrm>
          <a:custGeom>
            <a:avLst/>
            <a:gdLst/>
            <a:ahLst/>
            <a:cxnLst/>
            <a:rect l="l" t="t" r="r" b="b"/>
            <a:pathLst>
              <a:path w="7241" h="3728" extrusionOk="0">
                <a:moveTo>
                  <a:pt x="6318" y="1"/>
                </a:moveTo>
                <a:cubicBezTo>
                  <a:pt x="4082" y="853"/>
                  <a:pt x="36" y="1066"/>
                  <a:pt x="0" y="1066"/>
                </a:cubicBezTo>
                <a:lnTo>
                  <a:pt x="142" y="3727"/>
                </a:lnTo>
                <a:cubicBezTo>
                  <a:pt x="320" y="3727"/>
                  <a:pt x="4650" y="3479"/>
                  <a:pt x="7241" y="2485"/>
                </a:cubicBezTo>
                <a:lnTo>
                  <a:pt x="6318" y="1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4" name="Google Shape;394;p9"/>
          <p:cNvGrpSpPr/>
          <p:nvPr/>
        </p:nvGrpSpPr>
        <p:grpSpPr>
          <a:xfrm rot="9324969">
            <a:off x="-1497984" y="-1451213"/>
            <a:ext cx="4422438" cy="2896328"/>
            <a:chOff x="621769" y="303614"/>
            <a:chExt cx="4422698" cy="2896499"/>
          </a:xfrm>
        </p:grpSpPr>
        <p:sp>
          <p:nvSpPr>
            <p:cNvPr id="395" name="Google Shape;395;p9"/>
            <p:cNvSpPr/>
            <p:nvPr/>
          </p:nvSpPr>
          <p:spPr>
            <a:xfrm>
              <a:off x="732478" y="474169"/>
              <a:ext cx="4311989" cy="2725944"/>
            </a:xfrm>
            <a:custGeom>
              <a:avLst/>
              <a:gdLst/>
              <a:ahLst/>
              <a:cxnLst/>
              <a:rect l="l" t="t" r="r" b="b"/>
              <a:pathLst>
                <a:path w="45609" h="28833" extrusionOk="0">
                  <a:moveTo>
                    <a:pt x="29768" y="0"/>
                  </a:moveTo>
                  <a:cubicBezTo>
                    <a:pt x="29391" y="0"/>
                    <a:pt x="29016" y="7"/>
                    <a:pt x="28643" y="17"/>
                  </a:cubicBezTo>
                  <a:cubicBezTo>
                    <a:pt x="22929" y="195"/>
                    <a:pt x="17214" y="1259"/>
                    <a:pt x="11819" y="3176"/>
                  </a:cubicBezTo>
                  <a:cubicBezTo>
                    <a:pt x="8519" y="4347"/>
                    <a:pt x="5182" y="5909"/>
                    <a:pt x="2982" y="8677"/>
                  </a:cubicBezTo>
                  <a:cubicBezTo>
                    <a:pt x="817" y="11375"/>
                    <a:pt x="0" y="14960"/>
                    <a:pt x="36" y="18438"/>
                  </a:cubicBezTo>
                  <a:cubicBezTo>
                    <a:pt x="71" y="21916"/>
                    <a:pt x="923" y="25324"/>
                    <a:pt x="1739" y="28695"/>
                  </a:cubicBezTo>
                  <a:cubicBezTo>
                    <a:pt x="3996" y="28741"/>
                    <a:pt x="6253" y="28832"/>
                    <a:pt x="8626" y="28832"/>
                  </a:cubicBezTo>
                  <a:cubicBezTo>
                    <a:pt x="9910" y="28832"/>
                    <a:pt x="11229" y="28806"/>
                    <a:pt x="12600" y="28731"/>
                  </a:cubicBezTo>
                  <a:cubicBezTo>
                    <a:pt x="12139" y="26459"/>
                    <a:pt x="11677" y="24188"/>
                    <a:pt x="11713" y="21881"/>
                  </a:cubicBezTo>
                  <a:cubicBezTo>
                    <a:pt x="11784" y="19574"/>
                    <a:pt x="12387" y="17231"/>
                    <a:pt x="13878" y="15457"/>
                  </a:cubicBezTo>
                  <a:cubicBezTo>
                    <a:pt x="15475" y="13575"/>
                    <a:pt x="17924" y="12546"/>
                    <a:pt x="20373" y="12156"/>
                  </a:cubicBezTo>
                  <a:cubicBezTo>
                    <a:pt x="21031" y="12046"/>
                    <a:pt x="21706" y="11984"/>
                    <a:pt x="22379" y="11984"/>
                  </a:cubicBezTo>
                  <a:cubicBezTo>
                    <a:pt x="23449" y="11984"/>
                    <a:pt x="24518" y="12140"/>
                    <a:pt x="25520" y="12511"/>
                  </a:cubicBezTo>
                  <a:cubicBezTo>
                    <a:pt x="28075" y="13469"/>
                    <a:pt x="29921" y="15847"/>
                    <a:pt x="30879" y="18402"/>
                  </a:cubicBezTo>
                  <a:cubicBezTo>
                    <a:pt x="31873" y="20958"/>
                    <a:pt x="32121" y="23726"/>
                    <a:pt x="32299" y="26495"/>
                  </a:cubicBezTo>
                  <a:cubicBezTo>
                    <a:pt x="36842" y="26140"/>
                    <a:pt x="41349" y="25111"/>
                    <a:pt x="45609" y="23407"/>
                  </a:cubicBezTo>
                  <a:cubicBezTo>
                    <a:pt x="45183" y="18225"/>
                    <a:pt x="43905" y="12972"/>
                    <a:pt x="41704" y="8110"/>
                  </a:cubicBezTo>
                  <a:cubicBezTo>
                    <a:pt x="40462" y="5412"/>
                    <a:pt x="38829" y="2750"/>
                    <a:pt x="36238" y="1295"/>
                  </a:cubicBezTo>
                  <a:cubicBezTo>
                    <a:pt x="34264" y="232"/>
                    <a:pt x="32003" y="0"/>
                    <a:pt x="29768" y="0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6" name="Google Shape;396;p9"/>
            <p:cNvGrpSpPr/>
            <p:nvPr/>
          </p:nvGrpSpPr>
          <p:grpSpPr>
            <a:xfrm>
              <a:off x="621769" y="303614"/>
              <a:ext cx="4348860" cy="2856696"/>
              <a:chOff x="621769" y="303614"/>
              <a:chExt cx="4348860" cy="2856696"/>
            </a:xfrm>
          </p:grpSpPr>
          <p:sp>
            <p:nvSpPr>
              <p:cNvPr id="397" name="Google Shape;397;p9"/>
              <p:cNvSpPr/>
              <p:nvPr/>
            </p:nvSpPr>
            <p:spPr>
              <a:xfrm>
                <a:off x="621769" y="303614"/>
                <a:ext cx="4348860" cy="2856696"/>
              </a:xfrm>
              <a:custGeom>
                <a:avLst/>
                <a:gdLst/>
                <a:ahLst/>
                <a:cxnLst/>
                <a:rect l="l" t="t" r="r" b="b"/>
                <a:pathLst>
                  <a:path w="45999" h="30216" extrusionOk="0">
                    <a:moveTo>
                      <a:pt x="30297" y="0"/>
                    </a:moveTo>
                    <a:cubicBezTo>
                      <a:pt x="29468" y="0"/>
                      <a:pt x="28638" y="50"/>
                      <a:pt x="27826" y="117"/>
                    </a:cubicBezTo>
                    <a:cubicBezTo>
                      <a:pt x="22112" y="614"/>
                      <a:pt x="16469" y="1999"/>
                      <a:pt x="11180" y="4199"/>
                    </a:cubicBezTo>
                    <a:cubicBezTo>
                      <a:pt x="7950" y="5548"/>
                      <a:pt x="4721" y="7287"/>
                      <a:pt x="2662" y="10126"/>
                    </a:cubicBezTo>
                    <a:cubicBezTo>
                      <a:pt x="639" y="12966"/>
                      <a:pt x="0" y="16586"/>
                      <a:pt x="248" y="20065"/>
                    </a:cubicBezTo>
                    <a:cubicBezTo>
                      <a:pt x="461" y="23543"/>
                      <a:pt x="1491" y="26879"/>
                      <a:pt x="2485" y="30215"/>
                    </a:cubicBezTo>
                    <a:cubicBezTo>
                      <a:pt x="5963" y="30109"/>
                      <a:pt x="9441" y="30038"/>
                      <a:pt x="13310" y="29648"/>
                    </a:cubicBezTo>
                    <a:cubicBezTo>
                      <a:pt x="12742" y="27412"/>
                      <a:pt x="12174" y="25175"/>
                      <a:pt x="12103" y="22868"/>
                    </a:cubicBezTo>
                    <a:cubicBezTo>
                      <a:pt x="12032" y="20561"/>
                      <a:pt x="12529" y="18148"/>
                      <a:pt x="13913" y="16338"/>
                    </a:cubicBezTo>
                    <a:cubicBezTo>
                      <a:pt x="15404" y="14350"/>
                      <a:pt x="17782" y="13179"/>
                      <a:pt x="20195" y="12682"/>
                    </a:cubicBezTo>
                    <a:cubicBezTo>
                      <a:pt x="21064" y="12501"/>
                      <a:pt x="21961" y="12385"/>
                      <a:pt x="22847" y="12385"/>
                    </a:cubicBezTo>
                    <a:cubicBezTo>
                      <a:pt x="23699" y="12385"/>
                      <a:pt x="24542" y="12492"/>
                      <a:pt x="25342" y="12753"/>
                    </a:cubicBezTo>
                    <a:cubicBezTo>
                      <a:pt x="27968" y="13569"/>
                      <a:pt x="29920" y="15841"/>
                      <a:pt x="31056" y="18361"/>
                    </a:cubicBezTo>
                    <a:cubicBezTo>
                      <a:pt x="32157" y="20845"/>
                      <a:pt x="32547" y="23614"/>
                      <a:pt x="32866" y="26347"/>
                    </a:cubicBezTo>
                    <a:cubicBezTo>
                      <a:pt x="37409" y="25743"/>
                      <a:pt x="41846" y="24466"/>
                      <a:pt x="45999" y="22549"/>
                    </a:cubicBezTo>
                    <a:cubicBezTo>
                      <a:pt x="45324" y="17403"/>
                      <a:pt x="43763" y="12221"/>
                      <a:pt x="41278" y="7500"/>
                    </a:cubicBezTo>
                    <a:cubicBezTo>
                      <a:pt x="39929" y="4874"/>
                      <a:pt x="38119" y="2283"/>
                      <a:pt x="35457" y="1005"/>
                    </a:cubicBezTo>
                    <a:cubicBezTo>
                      <a:pt x="33859" y="230"/>
                      <a:pt x="32078" y="0"/>
                      <a:pt x="3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893479" y="589598"/>
                <a:ext cx="3911712" cy="2414975"/>
              </a:xfrm>
              <a:custGeom>
                <a:avLst/>
                <a:gdLst/>
                <a:ahLst/>
                <a:cxnLst/>
                <a:rect l="l" t="t" r="r" b="b"/>
                <a:pathLst>
                  <a:path w="40747" h="29214" extrusionOk="0">
                    <a:moveTo>
                      <a:pt x="24839" y="0"/>
                    </a:moveTo>
                    <a:cubicBezTo>
                      <a:pt x="21812" y="0"/>
                      <a:pt x="18805" y="636"/>
                      <a:pt x="16470" y="1316"/>
                    </a:cubicBezTo>
                    <a:cubicBezTo>
                      <a:pt x="9265" y="3375"/>
                      <a:pt x="1492" y="6214"/>
                      <a:pt x="711" y="13632"/>
                    </a:cubicBezTo>
                    <a:cubicBezTo>
                      <a:pt x="1" y="20660"/>
                      <a:pt x="2131" y="28823"/>
                      <a:pt x="2166" y="28894"/>
                    </a:cubicBezTo>
                    <a:cubicBezTo>
                      <a:pt x="2202" y="29107"/>
                      <a:pt x="2414" y="29214"/>
                      <a:pt x="2592" y="29214"/>
                    </a:cubicBezTo>
                    <a:lnTo>
                      <a:pt x="2698" y="29214"/>
                    </a:lnTo>
                    <a:cubicBezTo>
                      <a:pt x="2947" y="29143"/>
                      <a:pt x="3089" y="28894"/>
                      <a:pt x="3018" y="28681"/>
                    </a:cubicBezTo>
                    <a:cubicBezTo>
                      <a:pt x="2982" y="28575"/>
                      <a:pt x="888" y="20589"/>
                      <a:pt x="1598" y="13739"/>
                    </a:cubicBezTo>
                    <a:cubicBezTo>
                      <a:pt x="2308" y="6853"/>
                      <a:pt x="9797" y="4156"/>
                      <a:pt x="16718" y="2168"/>
                    </a:cubicBezTo>
                    <a:cubicBezTo>
                      <a:pt x="18984" y="1517"/>
                      <a:pt x="21904" y="896"/>
                      <a:pt x="24827" y="896"/>
                    </a:cubicBezTo>
                    <a:cubicBezTo>
                      <a:pt x="29549" y="896"/>
                      <a:pt x="34280" y="2515"/>
                      <a:pt x="36275" y="8237"/>
                    </a:cubicBezTo>
                    <a:cubicBezTo>
                      <a:pt x="39327" y="17040"/>
                      <a:pt x="39824" y="22718"/>
                      <a:pt x="39824" y="22789"/>
                    </a:cubicBezTo>
                    <a:cubicBezTo>
                      <a:pt x="39859" y="23002"/>
                      <a:pt x="40072" y="23180"/>
                      <a:pt x="40321" y="23180"/>
                    </a:cubicBezTo>
                    <a:cubicBezTo>
                      <a:pt x="40534" y="23144"/>
                      <a:pt x="40747" y="22931"/>
                      <a:pt x="40711" y="22683"/>
                    </a:cubicBezTo>
                    <a:cubicBezTo>
                      <a:pt x="40711" y="22647"/>
                      <a:pt x="40179" y="16862"/>
                      <a:pt x="37091" y="7953"/>
                    </a:cubicBezTo>
                    <a:cubicBezTo>
                      <a:pt x="34942" y="1751"/>
                      <a:pt x="29863" y="0"/>
                      <a:pt x="248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1319688" y="1056925"/>
                <a:ext cx="2946322" cy="2102997"/>
              </a:xfrm>
              <a:custGeom>
                <a:avLst/>
                <a:gdLst/>
                <a:ahLst/>
                <a:cxnLst/>
                <a:rect l="l" t="t" r="r" b="b"/>
                <a:pathLst>
                  <a:path w="31164" h="24413" extrusionOk="0">
                    <a:moveTo>
                      <a:pt x="16880" y="1"/>
                    </a:moveTo>
                    <a:cubicBezTo>
                      <a:pt x="15421" y="1"/>
                      <a:pt x="13893" y="245"/>
                      <a:pt x="12317" y="739"/>
                    </a:cubicBezTo>
                    <a:cubicBezTo>
                      <a:pt x="3905" y="3365"/>
                      <a:pt x="1" y="5353"/>
                      <a:pt x="320" y="12238"/>
                    </a:cubicBezTo>
                    <a:cubicBezTo>
                      <a:pt x="639" y="18592"/>
                      <a:pt x="2130" y="24022"/>
                      <a:pt x="2130" y="24093"/>
                    </a:cubicBezTo>
                    <a:cubicBezTo>
                      <a:pt x="2201" y="24271"/>
                      <a:pt x="2379" y="24413"/>
                      <a:pt x="2556" y="24413"/>
                    </a:cubicBezTo>
                    <a:lnTo>
                      <a:pt x="2698" y="24413"/>
                    </a:lnTo>
                    <a:cubicBezTo>
                      <a:pt x="2911" y="24342"/>
                      <a:pt x="3053" y="24093"/>
                      <a:pt x="2982" y="23845"/>
                    </a:cubicBezTo>
                    <a:cubicBezTo>
                      <a:pt x="2982" y="23809"/>
                      <a:pt x="1527" y="18414"/>
                      <a:pt x="1207" y="12203"/>
                    </a:cubicBezTo>
                    <a:cubicBezTo>
                      <a:pt x="923" y="6205"/>
                      <a:pt x="3656" y="4395"/>
                      <a:pt x="12565" y="1591"/>
                    </a:cubicBezTo>
                    <a:cubicBezTo>
                      <a:pt x="14064" y="1133"/>
                      <a:pt x="15514" y="903"/>
                      <a:pt x="16892" y="903"/>
                    </a:cubicBezTo>
                    <a:cubicBezTo>
                      <a:pt x="19038" y="903"/>
                      <a:pt x="21008" y="1460"/>
                      <a:pt x="22716" y="2584"/>
                    </a:cubicBezTo>
                    <a:cubicBezTo>
                      <a:pt x="26762" y="5246"/>
                      <a:pt x="29353" y="10854"/>
                      <a:pt x="30240" y="18876"/>
                    </a:cubicBezTo>
                    <a:cubicBezTo>
                      <a:pt x="30273" y="19103"/>
                      <a:pt x="30454" y="19271"/>
                      <a:pt x="30674" y="19271"/>
                    </a:cubicBezTo>
                    <a:cubicBezTo>
                      <a:pt x="30695" y="19271"/>
                      <a:pt x="30716" y="19269"/>
                      <a:pt x="30737" y="19266"/>
                    </a:cubicBezTo>
                    <a:cubicBezTo>
                      <a:pt x="30986" y="19231"/>
                      <a:pt x="31163" y="19018"/>
                      <a:pt x="31128" y="18769"/>
                    </a:cubicBezTo>
                    <a:cubicBezTo>
                      <a:pt x="30205" y="10499"/>
                      <a:pt x="27472" y="4643"/>
                      <a:pt x="23213" y="1839"/>
                    </a:cubicBezTo>
                    <a:cubicBezTo>
                      <a:pt x="21339" y="619"/>
                      <a:pt x="19198" y="1"/>
                      <a:pt x="168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0" name="Google Shape;400;p9"/>
          <p:cNvSpPr/>
          <p:nvPr/>
        </p:nvSpPr>
        <p:spPr>
          <a:xfrm>
            <a:off x="8487708" y="4409984"/>
            <a:ext cx="144461" cy="132643"/>
          </a:xfrm>
          <a:custGeom>
            <a:avLst/>
            <a:gdLst/>
            <a:ahLst/>
            <a:cxnLst/>
            <a:rect l="l" t="t" r="r" b="b"/>
            <a:pathLst>
              <a:path w="1528" h="1403" extrusionOk="0">
                <a:moveTo>
                  <a:pt x="817" y="0"/>
                </a:moveTo>
                <a:cubicBezTo>
                  <a:pt x="514" y="0"/>
                  <a:pt x="173" y="205"/>
                  <a:pt x="107" y="501"/>
                </a:cubicBezTo>
                <a:cubicBezTo>
                  <a:pt x="1" y="856"/>
                  <a:pt x="178" y="1246"/>
                  <a:pt x="498" y="1353"/>
                </a:cubicBezTo>
                <a:cubicBezTo>
                  <a:pt x="582" y="1387"/>
                  <a:pt x="669" y="1402"/>
                  <a:pt x="753" y="1402"/>
                </a:cubicBezTo>
                <a:cubicBezTo>
                  <a:pt x="1025" y="1402"/>
                  <a:pt x="1277" y="1241"/>
                  <a:pt x="1385" y="998"/>
                </a:cubicBezTo>
                <a:cubicBezTo>
                  <a:pt x="1527" y="678"/>
                  <a:pt x="1421" y="111"/>
                  <a:pt x="888" y="4"/>
                </a:cubicBezTo>
                <a:cubicBezTo>
                  <a:pt x="865" y="2"/>
                  <a:pt x="841" y="0"/>
                  <a:pt x="817" y="0"/>
                </a:cubicBezTo>
                <a:close/>
              </a:path>
            </a:pathLst>
          </a:custGeom>
          <a:solidFill>
            <a:srgbClr val="2D2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9"/>
          <p:cNvSpPr/>
          <p:nvPr/>
        </p:nvSpPr>
        <p:spPr>
          <a:xfrm>
            <a:off x="359598" y="2173461"/>
            <a:ext cx="141057" cy="131792"/>
          </a:xfrm>
          <a:custGeom>
            <a:avLst/>
            <a:gdLst/>
            <a:ahLst/>
            <a:cxnLst/>
            <a:rect l="l" t="t" r="r" b="b"/>
            <a:pathLst>
              <a:path w="1492" h="1394" extrusionOk="0">
                <a:moveTo>
                  <a:pt x="761" y="0"/>
                </a:moveTo>
                <a:cubicBezTo>
                  <a:pt x="472" y="0"/>
                  <a:pt x="164" y="202"/>
                  <a:pt x="71" y="511"/>
                </a:cubicBezTo>
                <a:cubicBezTo>
                  <a:pt x="0" y="830"/>
                  <a:pt x="178" y="1221"/>
                  <a:pt x="497" y="1363"/>
                </a:cubicBezTo>
                <a:cubicBezTo>
                  <a:pt x="560" y="1384"/>
                  <a:pt x="627" y="1394"/>
                  <a:pt x="695" y="1394"/>
                </a:cubicBezTo>
                <a:cubicBezTo>
                  <a:pt x="972" y="1394"/>
                  <a:pt x="1264" y="1229"/>
                  <a:pt x="1349" y="972"/>
                </a:cubicBezTo>
                <a:cubicBezTo>
                  <a:pt x="1491" y="653"/>
                  <a:pt x="1385" y="121"/>
                  <a:pt x="888" y="14"/>
                </a:cubicBezTo>
                <a:cubicBezTo>
                  <a:pt x="846" y="5"/>
                  <a:pt x="804" y="0"/>
                  <a:pt x="761" y="0"/>
                </a:cubicBezTo>
                <a:close/>
              </a:path>
            </a:pathLst>
          </a:custGeom>
          <a:solidFill>
            <a:srgbClr val="2D2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9"/>
          <p:cNvSpPr/>
          <p:nvPr/>
        </p:nvSpPr>
        <p:spPr>
          <a:xfrm>
            <a:off x="6661557" y="473640"/>
            <a:ext cx="141057" cy="131698"/>
          </a:xfrm>
          <a:custGeom>
            <a:avLst/>
            <a:gdLst/>
            <a:ahLst/>
            <a:cxnLst/>
            <a:rect l="l" t="t" r="r" b="b"/>
            <a:pathLst>
              <a:path w="1492" h="1393" extrusionOk="0">
                <a:moveTo>
                  <a:pt x="774" y="0"/>
                </a:moveTo>
                <a:cubicBezTo>
                  <a:pt x="481" y="0"/>
                  <a:pt x="165" y="227"/>
                  <a:pt x="71" y="509"/>
                </a:cubicBezTo>
                <a:cubicBezTo>
                  <a:pt x="0" y="829"/>
                  <a:pt x="178" y="1219"/>
                  <a:pt x="497" y="1361"/>
                </a:cubicBezTo>
                <a:cubicBezTo>
                  <a:pt x="560" y="1382"/>
                  <a:pt x="627" y="1392"/>
                  <a:pt x="696" y="1392"/>
                </a:cubicBezTo>
                <a:cubicBezTo>
                  <a:pt x="974" y="1392"/>
                  <a:pt x="1271" y="1227"/>
                  <a:pt x="1385" y="971"/>
                </a:cubicBezTo>
                <a:cubicBezTo>
                  <a:pt x="1491" y="651"/>
                  <a:pt x="1385" y="119"/>
                  <a:pt x="888" y="12"/>
                </a:cubicBezTo>
                <a:cubicBezTo>
                  <a:pt x="850" y="4"/>
                  <a:pt x="812" y="0"/>
                  <a:pt x="774" y="0"/>
                </a:cubicBezTo>
                <a:close/>
              </a:path>
            </a:pathLst>
          </a:custGeom>
          <a:solidFill>
            <a:srgbClr val="2D2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9"/>
          <p:cNvSpPr/>
          <p:nvPr/>
        </p:nvSpPr>
        <p:spPr>
          <a:xfrm>
            <a:off x="5274414" y="4809056"/>
            <a:ext cx="141057" cy="131887"/>
          </a:xfrm>
          <a:custGeom>
            <a:avLst/>
            <a:gdLst/>
            <a:ahLst/>
            <a:cxnLst/>
            <a:rect l="l" t="t" r="r" b="b"/>
            <a:pathLst>
              <a:path w="1492" h="1395" extrusionOk="0">
                <a:moveTo>
                  <a:pt x="761" y="1"/>
                </a:moveTo>
                <a:cubicBezTo>
                  <a:pt x="472" y="1"/>
                  <a:pt x="164" y="202"/>
                  <a:pt x="72" y="511"/>
                </a:cubicBezTo>
                <a:cubicBezTo>
                  <a:pt x="1" y="831"/>
                  <a:pt x="178" y="1221"/>
                  <a:pt x="497" y="1363"/>
                </a:cubicBezTo>
                <a:cubicBezTo>
                  <a:pt x="560" y="1384"/>
                  <a:pt x="628" y="1394"/>
                  <a:pt x="696" y="1394"/>
                </a:cubicBezTo>
                <a:cubicBezTo>
                  <a:pt x="974" y="1394"/>
                  <a:pt x="1271" y="1229"/>
                  <a:pt x="1385" y="973"/>
                </a:cubicBezTo>
                <a:cubicBezTo>
                  <a:pt x="1491" y="653"/>
                  <a:pt x="1385" y="121"/>
                  <a:pt x="888" y="15"/>
                </a:cubicBezTo>
                <a:cubicBezTo>
                  <a:pt x="847" y="5"/>
                  <a:pt x="804" y="1"/>
                  <a:pt x="761" y="1"/>
                </a:cubicBezTo>
                <a:close/>
              </a:path>
            </a:pathLst>
          </a:custGeom>
          <a:solidFill>
            <a:srgbClr val="2D2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9"/>
          <p:cNvSpPr/>
          <p:nvPr/>
        </p:nvSpPr>
        <p:spPr>
          <a:xfrm rot="-6181033">
            <a:off x="8103494" y="319942"/>
            <a:ext cx="912898" cy="616697"/>
          </a:xfrm>
          <a:custGeom>
            <a:avLst/>
            <a:gdLst/>
            <a:ahLst/>
            <a:cxnLst/>
            <a:rect l="l" t="t" r="r" b="b"/>
            <a:pathLst>
              <a:path w="9656" h="6523" extrusionOk="0">
                <a:moveTo>
                  <a:pt x="8330" y="0"/>
                </a:moveTo>
                <a:cubicBezTo>
                  <a:pt x="8230" y="0"/>
                  <a:pt x="8126" y="20"/>
                  <a:pt x="8022" y="63"/>
                </a:cubicBezTo>
                <a:cubicBezTo>
                  <a:pt x="7632" y="241"/>
                  <a:pt x="7454" y="702"/>
                  <a:pt x="7632" y="1093"/>
                </a:cubicBezTo>
                <a:cubicBezTo>
                  <a:pt x="7987" y="1944"/>
                  <a:pt x="7774" y="3080"/>
                  <a:pt x="7135" y="3826"/>
                </a:cubicBezTo>
                <a:cubicBezTo>
                  <a:pt x="6487" y="4542"/>
                  <a:pt x="5478" y="4963"/>
                  <a:pt x="4455" y="4963"/>
                </a:cubicBezTo>
                <a:cubicBezTo>
                  <a:pt x="4414" y="4963"/>
                  <a:pt x="4372" y="4963"/>
                  <a:pt x="4331" y="4961"/>
                </a:cubicBezTo>
                <a:cubicBezTo>
                  <a:pt x="3302" y="4890"/>
                  <a:pt x="2237" y="4429"/>
                  <a:pt x="1385" y="3648"/>
                </a:cubicBezTo>
                <a:cubicBezTo>
                  <a:pt x="1247" y="3510"/>
                  <a:pt x="1059" y="3439"/>
                  <a:pt x="870" y="3439"/>
                </a:cubicBezTo>
                <a:cubicBezTo>
                  <a:pt x="669" y="3439"/>
                  <a:pt x="467" y="3519"/>
                  <a:pt x="320" y="3684"/>
                </a:cubicBezTo>
                <a:cubicBezTo>
                  <a:pt x="1" y="4003"/>
                  <a:pt x="36" y="4464"/>
                  <a:pt x="356" y="4784"/>
                </a:cubicBezTo>
                <a:cubicBezTo>
                  <a:pt x="1456" y="5813"/>
                  <a:pt x="2840" y="6417"/>
                  <a:pt x="4260" y="6487"/>
                </a:cubicBezTo>
                <a:cubicBezTo>
                  <a:pt x="4331" y="6523"/>
                  <a:pt x="4438" y="6523"/>
                  <a:pt x="4544" y="6523"/>
                </a:cubicBezTo>
                <a:cubicBezTo>
                  <a:pt x="5999" y="6523"/>
                  <a:pt x="7384" y="5920"/>
                  <a:pt x="8306" y="4855"/>
                </a:cubicBezTo>
                <a:cubicBezTo>
                  <a:pt x="9336" y="3648"/>
                  <a:pt x="9655" y="1873"/>
                  <a:pt x="9052" y="489"/>
                </a:cubicBezTo>
                <a:cubicBezTo>
                  <a:pt x="8917" y="194"/>
                  <a:pt x="8641" y="0"/>
                  <a:pt x="8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3"/>
          <p:cNvSpPr txBox="1">
            <a:spLocks noGrp="1"/>
          </p:cNvSpPr>
          <p:nvPr>
            <p:ph type="title"/>
          </p:nvPr>
        </p:nvSpPr>
        <p:spPr>
          <a:xfrm>
            <a:off x="2057088" y="1641680"/>
            <a:ext cx="2336400" cy="4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30" name="Google Shape;630;p13"/>
          <p:cNvSpPr txBox="1">
            <a:spLocks noGrp="1"/>
          </p:cNvSpPr>
          <p:nvPr>
            <p:ph type="title" idx="2" hasCustomPrompt="1"/>
          </p:nvPr>
        </p:nvSpPr>
        <p:spPr>
          <a:xfrm>
            <a:off x="1528525" y="1641675"/>
            <a:ext cx="526800" cy="9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1" name="Google Shape;631;p13"/>
          <p:cNvSpPr txBox="1">
            <a:spLocks noGrp="1"/>
          </p:cNvSpPr>
          <p:nvPr>
            <p:ph type="subTitle" idx="1"/>
          </p:nvPr>
        </p:nvSpPr>
        <p:spPr>
          <a:xfrm>
            <a:off x="2057100" y="2048686"/>
            <a:ext cx="2336400" cy="5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3"/>
          <p:cNvSpPr txBox="1">
            <a:spLocks noGrp="1"/>
          </p:cNvSpPr>
          <p:nvPr>
            <p:ph type="title" idx="3"/>
          </p:nvPr>
        </p:nvSpPr>
        <p:spPr>
          <a:xfrm>
            <a:off x="5279085" y="1641680"/>
            <a:ext cx="2336400" cy="4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33" name="Google Shape;633;p13"/>
          <p:cNvSpPr txBox="1">
            <a:spLocks noGrp="1"/>
          </p:cNvSpPr>
          <p:nvPr>
            <p:ph type="title" idx="4" hasCustomPrompt="1"/>
          </p:nvPr>
        </p:nvSpPr>
        <p:spPr>
          <a:xfrm>
            <a:off x="4754625" y="1641675"/>
            <a:ext cx="526800" cy="9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4" name="Google Shape;634;p13"/>
          <p:cNvSpPr txBox="1">
            <a:spLocks noGrp="1"/>
          </p:cNvSpPr>
          <p:nvPr>
            <p:ph type="subTitle" idx="5"/>
          </p:nvPr>
        </p:nvSpPr>
        <p:spPr>
          <a:xfrm>
            <a:off x="5279084" y="2048686"/>
            <a:ext cx="2336400" cy="5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3"/>
          <p:cNvSpPr txBox="1">
            <a:spLocks noGrp="1"/>
          </p:cNvSpPr>
          <p:nvPr>
            <p:ph type="title" idx="6"/>
          </p:nvPr>
        </p:nvSpPr>
        <p:spPr>
          <a:xfrm>
            <a:off x="2055139" y="3091330"/>
            <a:ext cx="2336400" cy="4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36" name="Google Shape;636;p13"/>
          <p:cNvSpPr txBox="1">
            <a:spLocks noGrp="1"/>
          </p:cNvSpPr>
          <p:nvPr>
            <p:ph type="title" idx="7" hasCustomPrompt="1"/>
          </p:nvPr>
        </p:nvSpPr>
        <p:spPr>
          <a:xfrm>
            <a:off x="1526575" y="3091034"/>
            <a:ext cx="526800" cy="9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37" name="Google Shape;637;p13"/>
          <p:cNvSpPr txBox="1">
            <a:spLocks noGrp="1"/>
          </p:cNvSpPr>
          <p:nvPr>
            <p:ph type="subTitle" idx="8"/>
          </p:nvPr>
        </p:nvSpPr>
        <p:spPr>
          <a:xfrm>
            <a:off x="2055150" y="3497283"/>
            <a:ext cx="2336400" cy="5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3"/>
          <p:cNvSpPr txBox="1">
            <a:spLocks noGrp="1"/>
          </p:cNvSpPr>
          <p:nvPr>
            <p:ph type="title" idx="9"/>
          </p:nvPr>
        </p:nvSpPr>
        <p:spPr>
          <a:xfrm>
            <a:off x="5276573" y="3091330"/>
            <a:ext cx="2336400" cy="42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title" idx="13" hasCustomPrompt="1"/>
          </p:nvPr>
        </p:nvSpPr>
        <p:spPr>
          <a:xfrm>
            <a:off x="4754725" y="3091034"/>
            <a:ext cx="526800" cy="9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14"/>
          </p:nvPr>
        </p:nvSpPr>
        <p:spPr>
          <a:xfrm>
            <a:off x="5276578" y="3497283"/>
            <a:ext cx="2336400" cy="51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/>
          <p:nvPr/>
        </p:nvSpPr>
        <p:spPr>
          <a:xfrm flipH="1">
            <a:off x="3403829" y="2765088"/>
            <a:ext cx="2336348" cy="2891494"/>
          </a:xfrm>
          <a:custGeom>
            <a:avLst/>
            <a:gdLst/>
            <a:ahLst/>
            <a:cxnLst/>
            <a:rect l="l" t="t" r="r" b="b"/>
            <a:pathLst>
              <a:path w="43799" h="42772" extrusionOk="0">
                <a:moveTo>
                  <a:pt x="42981" y="0"/>
                </a:moveTo>
                <a:cubicBezTo>
                  <a:pt x="42584" y="0"/>
                  <a:pt x="42235" y="276"/>
                  <a:pt x="42201" y="677"/>
                </a:cubicBezTo>
                <a:cubicBezTo>
                  <a:pt x="41385" y="6782"/>
                  <a:pt x="39823" y="12781"/>
                  <a:pt x="37516" y="18495"/>
                </a:cubicBezTo>
                <a:cubicBezTo>
                  <a:pt x="36132" y="22009"/>
                  <a:pt x="33079" y="24600"/>
                  <a:pt x="29388" y="25416"/>
                </a:cubicBezTo>
                <a:cubicBezTo>
                  <a:pt x="20905" y="27297"/>
                  <a:pt x="13239" y="29072"/>
                  <a:pt x="5998" y="30882"/>
                </a:cubicBezTo>
                <a:cubicBezTo>
                  <a:pt x="2343" y="31769"/>
                  <a:pt x="0" y="35283"/>
                  <a:pt x="532" y="38974"/>
                </a:cubicBezTo>
                <a:lnTo>
                  <a:pt x="568" y="39400"/>
                </a:lnTo>
                <a:cubicBezTo>
                  <a:pt x="710" y="40323"/>
                  <a:pt x="852" y="41210"/>
                  <a:pt x="994" y="42133"/>
                </a:cubicBezTo>
                <a:cubicBezTo>
                  <a:pt x="1065" y="42488"/>
                  <a:pt x="1384" y="42772"/>
                  <a:pt x="1739" y="42772"/>
                </a:cubicBezTo>
                <a:cubicBezTo>
                  <a:pt x="1775" y="42772"/>
                  <a:pt x="1846" y="42772"/>
                  <a:pt x="1881" y="42736"/>
                </a:cubicBezTo>
                <a:cubicBezTo>
                  <a:pt x="2307" y="42666"/>
                  <a:pt x="2591" y="42275"/>
                  <a:pt x="2520" y="41849"/>
                </a:cubicBezTo>
                <a:cubicBezTo>
                  <a:pt x="2378" y="40962"/>
                  <a:pt x="2236" y="40075"/>
                  <a:pt x="2130" y="39187"/>
                </a:cubicBezTo>
                <a:lnTo>
                  <a:pt x="2059" y="38761"/>
                </a:lnTo>
                <a:cubicBezTo>
                  <a:pt x="1633" y="35815"/>
                  <a:pt x="3478" y="33082"/>
                  <a:pt x="6353" y="32373"/>
                </a:cubicBezTo>
                <a:cubicBezTo>
                  <a:pt x="13594" y="30562"/>
                  <a:pt x="21225" y="28788"/>
                  <a:pt x="29743" y="26907"/>
                </a:cubicBezTo>
                <a:cubicBezTo>
                  <a:pt x="33931" y="25984"/>
                  <a:pt x="37374" y="23073"/>
                  <a:pt x="38971" y="19063"/>
                </a:cubicBezTo>
                <a:cubicBezTo>
                  <a:pt x="41314" y="13206"/>
                  <a:pt x="42911" y="7102"/>
                  <a:pt x="43727" y="890"/>
                </a:cubicBezTo>
                <a:cubicBezTo>
                  <a:pt x="43798" y="464"/>
                  <a:pt x="43479" y="74"/>
                  <a:pt x="43053" y="3"/>
                </a:cubicBezTo>
                <a:cubicBezTo>
                  <a:pt x="43029" y="1"/>
                  <a:pt x="43005" y="0"/>
                  <a:pt x="42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3" name="Google Shape;643;p13"/>
          <p:cNvGrpSpPr/>
          <p:nvPr/>
        </p:nvGrpSpPr>
        <p:grpSpPr>
          <a:xfrm rot="2572824" flipH="1">
            <a:off x="-2140987" y="3029311"/>
            <a:ext cx="4576613" cy="3292103"/>
            <a:chOff x="6252437" y="2106067"/>
            <a:chExt cx="4577086" cy="3292443"/>
          </a:xfrm>
        </p:grpSpPr>
        <p:sp>
          <p:nvSpPr>
            <p:cNvPr id="644" name="Google Shape;644;p13"/>
            <p:cNvSpPr/>
            <p:nvPr/>
          </p:nvSpPr>
          <p:spPr>
            <a:xfrm>
              <a:off x="6252437" y="2238616"/>
              <a:ext cx="4496536" cy="3136353"/>
            </a:xfrm>
            <a:custGeom>
              <a:avLst/>
              <a:gdLst/>
              <a:ahLst/>
              <a:cxnLst/>
              <a:rect l="l" t="t" r="r" b="b"/>
              <a:pathLst>
                <a:path w="47561" h="33174" extrusionOk="0">
                  <a:moveTo>
                    <a:pt x="21762" y="1"/>
                  </a:moveTo>
                  <a:cubicBezTo>
                    <a:pt x="19441" y="1"/>
                    <a:pt x="17104" y="379"/>
                    <a:pt x="14836" y="946"/>
                  </a:cubicBezTo>
                  <a:cubicBezTo>
                    <a:pt x="12068" y="1621"/>
                    <a:pt x="9335" y="2614"/>
                    <a:pt x="7063" y="4354"/>
                  </a:cubicBezTo>
                  <a:cubicBezTo>
                    <a:pt x="3017" y="7406"/>
                    <a:pt x="923" y="12481"/>
                    <a:pt x="461" y="17521"/>
                  </a:cubicBezTo>
                  <a:cubicBezTo>
                    <a:pt x="0" y="22526"/>
                    <a:pt x="994" y="27601"/>
                    <a:pt x="2520" y="32606"/>
                  </a:cubicBezTo>
                  <a:cubicBezTo>
                    <a:pt x="3691" y="32783"/>
                    <a:pt x="4863" y="32961"/>
                    <a:pt x="6318" y="33174"/>
                  </a:cubicBezTo>
                  <a:cubicBezTo>
                    <a:pt x="5288" y="28844"/>
                    <a:pt x="4259" y="24478"/>
                    <a:pt x="4330" y="20006"/>
                  </a:cubicBezTo>
                  <a:cubicBezTo>
                    <a:pt x="4401" y="15569"/>
                    <a:pt x="5679" y="10991"/>
                    <a:pt x="8767" y="7796"/>
                  </a:cubicBezTo>
                  <a:cubicBezTo>
                    <a:pt x="11624" y="4766"/>
                    <a:pt x="15843" y="3308"/>
                    <a:pt x="20030" y="3308"/>
                  </a:cubicBezTo>
                  <a:cubicBezTo>
                    <a:pt x="20991" y="3308"/>
                    <a:pt x="21951" y="3385"/>
                    <a:pt x="22893" y="3537"/>
                  </a:cubicBezTo>
                  <a:cubicBezTo>
                    <a:pt x="27933" y="4389"/>
                    <a:pt x="32476" y="7264"/>
                    <a:pt x="36096" y="10884"/>
                  </a:cubicBezTo>
                  <a:cubicBezTo>
                    <a:pt x="39717" y="14505"/>
                    <a:pt x="42520" y="18870"/>
                    <a:pt x="45395" y="23520"/>
                  </a:cubicBezTo>
                  <a:lnTo>
                    <a:pt x="47560" y="21852"/>
                  </a:lnTo>
                  <a:cubicBezTo>
                    <a:pt x="44898" y="17131"/>
                    <a:pt x="42201" y="12339"/>
                    <a:pt x="38581" y="8329"/>
                  </a:cubicBezTo>
                  <a:cubicBezTo>
                    <a:pt x="34925" y="4318"/>
                    <a:pt x="30169" y="1088"/>
                    <a:pt x="24810" y="236"/>
                  </a:cubicBezTo>
                  <a:cubicBezTo>
                    <a:pt x="23801" y="74"/>
                    <a:pt x="22783" y="1"/>
                    <a:pt x="21762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6846353" y="2787908"/>
              <a:ext cx="3436147" cy="2590465"/>
            </a:xfrm>
            <a:custGeom>
              <a:avLst/>
              <a:gdLst/>
              <a:ahLst/>
              <a:cxnLst/>
              <a:rect l="l" t="t" r="r" b="b"/>
              <a:pathLst>
                <a:path w="36345" h="27400" extrusionOk="0">
                  <a:moveTo>
                    <a:pt x="14222" y="0"/>
                  </a:moveTo>
                  <a:cubicBezTo>
                    <a:pt x="13765" y="0"/>
                    <a:pt x="13307" y="23"/>
                    <a:pt x="12849" y="70"/>
                  </a:cubicBezTo>
                  <a:cubicBezTo>
                    <a:pt x="8483" y="496"/>
                    <a:pt x="4401" y="3158"/>
                    <a:pt x="2272" y="6955"/>
                  </a:cubicBezTo>
                  <a:cubicBezTo>
                    <a:pt x="533" y="10008"/>
                    <a:pt x="0" y="13628"/>
                    <a:pt x="284" y="17142"/>
                  </a:cubicBezTo>
                  <a:cubicBezTo>
                    <a:pt x="533" y="20656"/>
                    <a:pt x="1526" y="24063"/>
                    <a:pt x="2591" y="27399"/>
                  </a:cubicBezTo>
                  <a:cubicBezTo>
                    <a:pt x="3869" y="27293"/>
                    <a:pt x="5253" y="27257"/>
                    <a:pt x="6602" y="27222"/>
                  </a:cubicBezTo>
                  <a:cubicBezTo>
                    <a:pt x="5715" y="24311"/>
                    <a:pt x="4792" y="21365"/>
                    <a:pt x="4472" y="18349"/>
                  </a:cubicBezTo>
                  <a:cubicBezTo>
                    <a:pt x="4117" y="15296"/>
                    <a:pt x="4401" y="12102"/>
                    <a:pt x="5786" y="9369"/>
                  </a:cubicBezTo>
                  <a:cubicBezTo>
                    <a:pt x="7134" y="6636"/>
                    <a:pt x="9725" y="4435"/>
                    <a:pt x="12778" y="3974"/>
                  </a:cubicBezTo>
                  <a:cubicBezTo>
                    <a:pt x="13165" y="3921"/>
                    <a:pt x="13555" y="3895"/>
                    <a:pt x="13946" y="3895"/>
                  </a:cubicBezTo>
                  <a:cubicBezTo>
                    <a:pt x="15628" y="3895"/>
                    <a:pt x="17313" y="4374"/>
                    <a:pt x="18811" y="5181"/>
                  </a:cubicBezTo>
                  <a:cubicBezTo>
                    <a:pt x="20657" y="6139"/>
                    <a:pt x="22290" y="7488"/>
                    <a:pt x="23780" y="8943"/>
                  </a:cubicBezTo>
                  <a:cubicBezTo>
                    <a:pt x="27933" y="13025"/>
                    <a:pt x="31340" y="17887"/>
                    <a:pt x="33754" y="23176"/>
                  </a:cubicBezTo>
                  <a:lnTo>
                    <a:pt x="36345" y="20940"/>
                  </a:lnTo>
                  <a:cubicBezTo>
                    <a:pt x="34002" y="15971"/>
                    <a:pt x="31589" y="10753"/>
                    <a:pt x="27756" y="6600"/>
                  </a:cubicBezTo>
                  <a:cubicBezTo>
                    <a:pt x="24238" y="2822"/>
                    <a:pt x="19315" y="0"/>
                    <a:pt x="14222" y="0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7577828" y="3542924"/>
              <a:ext cx="2134297" cy="1855586"/>
            </a:xfrm>
            <a:custGeom>
              <a:avLst/>
              <a:gdLst/>
              <a:ahLst/>
              <a:cxnLst/>
              <a:rect l="l" t="t" r="r" b="b"/>
              <a:pathLst>
                <a:path w="22575" h="19627" extrusionOk="0">
                  <a:moveTo>
                    <a:pt x="8335" y="1"/>
                  </a:moveTo>
                  <a:cubicBezTo>
                    <a:pt x="5829" y="1"/>
                    <a:pt x="3430" y="1491"/>
                    <a:pt x="2024" y="3583"/>
                  </a:cubicBezTo>
                  <a:cubicBezTo>
                    <a:pt x="498" y="5855"/>
                    <a:pt x="1" y="8694"/>
                    <a:pt x="178" y="11427"/>
                  </a:cubicBezTo>
                  <a:cubicBezTo>
                    <a:pt x="320" y="14160"/>
                    <a:pt x="1065" y="16822"/>
                    <a:pt x="1669" y="19626"/>
                  </a:cubicBezTo>
                  <a:cubicBezTo>
                    <a:pt x="2663" y="19626"/>
                    <a:pt x="3621" y="19626"/>
                    <a:pt x="4757" y="19591"/>
                  </a:cubicBezTo>
                  <a:cubicBezTo>
                    <a:pt x="3585" y="16077"/>
                    <a:pt x="3479" y="12208"/>
                    <a:pt x="4508" y="8659"/>
                  </a:cubicBezTo>
                  <a:cubicBezTo>
                    <a:pt x="4828" y="7559"/>
                    <a:pt x="5289" y="6458"/>
                    <a:pt x="6070" y="5571"/>
                  </a:cubicBezTo>
                  <a:cubicBezTo>
                    <a:pt x="6742" y="4803"/>
                    <a:pt x="7760" y="4237"/>
                    <a:pt x="8786" y="4237"/>
                  </a:cubicBezTo>
                  <a:cubicBezTo>
                    <a:pt x="8898" y="4237"/>
                    <a:pt x="9011" y="4244"/>
                    <a:pt x="9122" y="4258"/>
                  </a:cubicBezTo>
                  <a:cubicBezTo>
                    <a:pt x="10258" y="4400"/>
                    <a:pt x="11181" y="5181"/>
                    <a:pt x="11962" y="6032"/>
                  </a:cubicBezTo>
                  <a:cubicBezTo>
                    <a:pt x="14979" y="9298"/>
                    <a:pt x="16363" y="13734"/>
                    <a:pt x="17747" y="18419"/>
                  </a:cubicBezTo>
                  <a:lnTo>
                    <a:pt x="22574" y="17674"/>
                  </a:lnTo>
                  <a:cubicBezTo>
                    <a:pt x="21261" y="12883"/>
                    <a:pt x="18883" y="8339"/>
                    <a:pt x="15724" y="4506"/>
                  </a:cubicBezTo>
                  <a:cubicBezTo>
                    <a:pt x="13949" y="2377"/>
                    <a:pt x="11749" y="318"/>
                    <a:pt x="8980" y="34"/>
                  </a:cubicBezTo>
                  <a:cubicBezTo>
                    <a:pt x="8765" y="12"/>
                    <a:pt x="8550" y="1"/>
                    <a:pt x="8335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8084576" y="4310893"/>
              <a:ext cx="993264" cy="1060767"/>
            </a:xfrm>
            <a:custGeom>
              <a:avLst/>
              <a:gdLst/>
              <a:ahLst/>
              <a:cxnLst/>
              <a:rect l="l" t="t" r="r" b="b"/>
              <a:pathLst>
                <a:path w="10506" h="11220" extrusionOk="0">
                  <a:moveTo>
                    <a:pt x="4249" y="1"/>
                  </a:moveTo>
                  <a:cubicBezTo>
                    <a:pt x="2914" y="1"/>
                    <a:pt x="1759" y="1175"/>
                    <a:pt x="1207" y="2417"/>
                  </a:cubicBezTo>
                  <a:cubicBezTo>
                    <a:pt x="0" y="5150"/>
                    <a:pt x="674" y="8309"/>
                    <a:pt x="1349" y="11219"/>
                  </a:cubicBezTo>
                  <a:lnTo>
                    <a:pt x="10506" y="10793"/>
                  </a:lnTo>
                  <a:cubicBezTo>
                    <a:pt x="9903" y="7954"/>
                    <a:pt x="8909" y="5221"/>
                    <a:pt x="7489" y="2665"/>
                  </a:cubicBezTo>
                  <a:cubicBezTo>
                    <a:pt x="6779" y="1423"/>
                    <a:pt x="5785" y="110"/>
                    <a:pt x="4366" y="4"/>
                  </a:cubicBezTo>
                  <a:cubicBezTo>
                    <a:pt x="4327" y="2"/>
                    <a:pt x="4288" y="1"/>
                    <a:pt x="4249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6332892" y="2106067"/>
              <a:ext cx="4496630" cy="3158192"/>
            </a:xfrm>
            <a:custGeom>
              <a:avLst/>
              <a:gdLst/>
              <a:ahLst/>
              <a:cxnLst/>
              <a:rect l="l" t="t" r="r" b="b"/>
              <a:pathLst>
                <a:path w="47562" h="33405" extrusionOk="0">
                  <a:moveTo>
                    <a:pt x="21787" y="1"/>
                  </a:moveTo>
                  <a:cubicBezTo>
                    <a:pt x="19352" y="1"/>
                    <a:pt x="16897" y="414"/>
                    <a:pt x="14517" y="1035"/>
                  </a:cubicBezTo>
                  <a:cubicBezTo>
                    <a:pt x="11784" y="1780"/>
                    <a:pt x="9052" y="2810"/>
                    <a:pt x="6815" y="4584"/>
                  </a:cubicBezTo>
                  <a:cubicBezTo>
                    <a:pt x="2805" y="7672"/>
                    <a:pt x="782" y="12783"/>
                    <a:pt x="391" y="17823"/>
                  </a:cubicBezTo>
                  <a:cubicBezTo>
                    <a:pt x="1" y="22899"/>
                    <a:pt x="1101" y="27903"/>
                    <a:pt x="2698" y="32908"/>
                  </a:cubicBezTo>
                  <a:cubicBezTo>
                    <a:pt x="3870" y="33050"/>
                    <a:pt x="5041" y="33192"/>
                    <a:pt x="6496" y="33405"/>
                  </a:cubicBezTo>
                  <a:cubicBezTo>
                    <a:pt x="5396" y="29110"/>
                    <a:pt x="4295" y="24744"/>
                    <a:pt x="4295" y="20308"/>
                  </a:cubicBezTo>
                  <a:cubicBezTo>
                    <a:pt x="4295" y="15836"/>
                    <a:pt x="5538" y="11257"/>
                    <a:pt x="8555" y="7992"/>
                  </a:cubicBezTo>
                  <a:cubicBezTo>
                    <a:pt x="11427" y="4884"/>
                    <a:pt x="15704" y="3351"/>
                    <a:pt x="19945" y="3351"/>
                  </a:cubicBezTo>
                  <a:cubicBezTo>
                    <a:pt x="20840" y="3351"/>
                    <a:pt x="21732" y="3419"/>
                    <a:pt x="22610" y="3555"/>
                  </a:cubicBezTo>
                  <a:cubicBezTo>
                    <a:pt x="27685" y="4300"/>
                    <a:pt x="32264" y="7104"/>
                    <a:pt x="35955" y="10654"/>
                  </a:cubicBezTo>
                  <a:cubicBezTo>
                    <a:pt x="39611" y="14203"/>
                    <a:pt x="42450" y="18533"/>
                    <a:pt x="45432" y="23147"/>
                  </a:cubicBezTo>
                  <a:lnTo>
                    <a:pt x="45432" y="23183"/>
                  </a:lnTo>
                  <a:lnTo>
                    <a:pt x="47561" y="21479"/>
                  </a:lnTo>
                  <a:cubicBezTo>
                    <a:pt x="44828" y="16794"/>
                    <a:pt x="42060" y="12038"/>
                    <a:pt x="38369" y="8098"/>
                  </a:cubicBezTo>
                  <a:cubicBezTo>
                    <a:pt x="34642" y="4123"/>
                    <a:pt x="29886" y="964"/>
                    <a:pt x="24491" y="183"/>
                  </a:cubicBezTo>
                  <a:cubicBezTo>
                    <a:pt x="23596" y="58"/>
                    <a:pt x="22693" y="1"/>
                    <a:pt x="21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6923499" y="2657723"/>
              <a:ext cx="3446263" cy="2609846"/>
            </a:xfrm>
            <a:custGeom>
              <a:avLst/>
              <a:gdLst/>
              <a:ahLst/>
              <a:cxnLst/>
              <a:rect l="l" t="t" r="r" b="b"/>
              <a:pathLst>
                <a:path w="36452" h="27605" extrusionOk="0">
                  <a:moveTo>
                    <a:pt x="14233" y="1"/>
                  </a:moveTo>
                  <a:cubicBezTo>
                    <a:pt x="13691" y="1"/>
                    <a:pt x="13146" y="32"/>
                    <a:pt x="12601" y="98"/>
                  </a:cubicBezTo>
                  <a:cubicBezTo>
                    <a:pt x="8270" y="595"/>
                    <a:pt x="4260" y="3292"/>
                    <a:pt x="2166" y="7126"/>
                  </a:cubicBezTo>
                  <a:cubicBezTo>
                    <a:pt x="462" y="10213"/>
                    <a:pt x="1" y="13869"/>
                    <a:pt x="320" y="17383"/>
                  </a:cubicBezTo>
                  <a:cubicBezTo>
                    <a:pt x="639" y="20861"/>
                    <a:pt x="1669" y="24269"/>
                    <a:pt x="2805" y="27605"/>
                  </a:cubicBezTo>
                  <a:cubicBezTo>
                    <a:pt x="4082" y="27463"/>
                    <a:pt x="5431" y="27428"/>
                    <a:pt x="6815" y="27357"/>
                  </a:cubicBezTo>
                  <a:cubicBezTo>
                    <a:pt x="5857" y="24446"/>
                    <a:pt x="4899" y="21536"/>
                    <a:pt x="4544" y="18483"/>
                  </a:cubicBezTo>
                  <a:cubicBezTo>
                    <a:pt x="4153" y="15466"/>
                    <a:pt x="4366" y="12272"/>
                    <a:pt x="5715" y="9539"/>
                  </a:cubicBezTo>
                  <a:cubicBezTo>
                    <a:pt x="7028" y="6771"/>
                    <a:pt x="9584" y="4499"/>
                    <a:pt x="12601" y="4002"/>
                  </a:cubicBezTo>
                  <a:cubicBezTo>
                    <a:pt x="13024" y="3936"/>
                    <a:pt x="13452" y="3905"/>
                    <a:pt x="13881" y="3905"/>
                  </a:cubicBezTo>
                  <a:cubicBezTo>
                    <a:pt x="15537" y="3905"/>
                    <a:pt x="17204" y="4370"/>
                    <a:pt x="18670" y="5103"/>
                  </a:cubicBezTo>
                  <a:cubicBezTo>
                    <a:pt x="20551" y="6025"/>
                    <a:pt x="22184" y="7374"/>
                    <a:pt x="23710" y="8829"/>
                  </a:cubicBezTo>
                  <a:cubicBezTo>
                    <a:pt x="27933" y="12804"/>
                    <a:pt x="31412" y="17596"/>
                    <a:pt x="33896" y="22884"/>
                  </a:cubicBezTo>
                  <a:lnTo>
                    <a:pt x="36452" y="20613"/>
                  </a:lnTo>
                  <a:cubicBezTo>
                    <a:pt x="34038" y="15679"/>
                    <a:pt x="31518" y="10497"/>
                    <a:pt x="27650" y="6416"/>
                  </a:cubicBezTo>
                  <a:cubicBezTo>
                    <a:pt x="24125" y="2731"/>
                    <a:pt x="19270" y="1"/>
                    <a:pt x="142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7661782" y="3409430"/>
              <a:ext cx="2144224" cy="1864851"/>
            </a:xfrm>
            <a:custGeom>
              <a:avLst/>
              <a:gdLst/>
              <a:ahLst/>
              <a:cxnLst/>
              <a:rect l="l" t="t" r="r" b="b"/>
              <a:pathLst>
                <a:path w="22680" h="19725" extrusionOk="0">
                  <a:moveTo>
                    <a:pt x="8246" y="1"/>
                  </a:moveTo>
                  <a:cubicBezTo>
                    <a:pt x="5740" y="1"/>
                    <a:pt x="3305" y="1534"/>
                    <a:pt x="1917" y="3682"/>
                  </a:cubicBezTo>
                  <a:cubicBezTo>
                    <a:pt x="426" y="5954"/>
                    <a:pt x="0" y="8829"/>
                    <a:pt x="177" y="11562"/>
                  </a:cubicBezTo>
                  <a:cubicBezTo>
                    <a:pt x="355" y="14295"/>
                    <a:pt x="1136" y="16921"/>
                    <a:pt x="1810" y="19725"/>
                  </a:cubicBezTo>
                  <a:cubicBezTo>
                    <a:pt x="2768" y="19725"/>
                    <a:pt x="3762" y="19725"/>
                    <a:pt x="4898" y="19654"/>
                  </a:cubicBezTo>
                  <a:cubicBezTo>
                    <a:pt x="3656" y="16176"/>
                    <a:pt x="3514" y="12307"/>
                    <a:pt x="4472" y="8758"/>
                  </a:cubicBezTo>
                  <a:cubicBezTo>
                    <a:pt x="4792" y="7622"/>
                    <a:pt x="5217" y="6522"/>
                    <a:pt x="5963" y="5634"/>
                  </a:cubicBezTo>
                  <a:cubicBezTo>
                    <a:pt x="6684" y="4815"/>
                    <a:pt x="7707" y="4238"/>
                    <a:pt x="8782" y="4238"/>
                  </a:cubicBezTo>
                  <a:cubicBezTo>
                    <a:pt x="8871" y="4238"/>
                    <a:pt x="8961" y="4242"/>
                    <a:pt x="9051" y="4250"/>
                  </a:cubicBezTo>
                  <a:cubicBezTo>
                    <a:pt x="10151" y="4392"/>
                    <a:pt x="11109" y="5137"/>
                    <a:pt x="11890" y="5989"/>
                  </a:cubicBezTo>
                  <a:cubicBezTo>
                    <a:pt x="14943" y="9219"/>
                    <a:pt x="16398" y="13620"/>
                    <a:pt x="17853" y="18305"/>
                  </a:cubicBezTo>
                  <a:lnTo>
                    <a:pt x="22680" y="17489"/>
                  </a:lnTo>
                  <a:cubicBezTo>
                    <a:pt x="21296" y="12697"/>
                    <a:pt x="18847" y="8190"/>
                    <a:pt x="15617" y="4392"/>
                  </a:cubicBezTo>
                  <a:cubicBezTo>
                    <a:pt x="13842" y="2298"/>
                    <a:pt x="11571" y="275"/>
                    <a:pt x="8802" y="26"/>
                  </a:cubicBezTo>
                  <a:cubicBezTo>
                    <a:pt x="8617" y="9"/>
                    <a:pt x="8431" y="1"/>
                    <a:pt x="8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8175148" y="4176643"/>
              <a:ext cx="1000071" cy="1064170"/>
            </a:xfrm>
            <a:custGeom>
              <a:avLst/>
              <a:gdLst/>
              <a:ahLst/>
              <a:cxnLst/>
              <a:rect l="l" t="t" r="r" b="b"/>
              <a:pathLst>
                <a:path w="10578" h="11256" extrusionOk="0">
                  <a:moveTo>
                    <a:pt x="4179" y="1"/>
                  </a:moveTo>
                  <a:cubicBezTo>
                    <a:pt x="2812" y="1"/>
                    <a:pt x="1689" y="1210"/>
                    <a:pt x="1136" y="2453"/>
                  </a:cubicBezTo>
                  <a:cubicBezTo>
                    <a:pt x="0" y="5221"/>
                    <a:pt x="710" y="8345"/>
                    <a:pt x="1420" y="11255"/>
                  </a:cubicBezTo>
                  <a:lnTo>
                    <a:pt x="10577" y="10687"/>
                  </a:lnTo>
                  <a:cubicBezTo>
                    <a:pt x="9938" y="7848"/>
                    <a:pt x="8874" y="5115"/>
                    <a:pt x="7418" y="2595"/>
                  </a:cubicBezTo>
                  <a:cubicBezTo>
                    <a:pt x="6709" y="1388"/>
                    <a:pt x="5715" y="75"/>
                    <a:pt x="4295" y="4"/>
                  </a:cubicBezTo>
                  <a:cubicBezTo>
                    <a:pt x="4256" y="2"/>
                    <a:pt x="4217" y="1"/>
                    <a:pt x="4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2" name="Google Shape;652;p13"/>
          <p:cNvSpPr/>
          <p:nvPr/>
        </p:nvSpPr>
        <p:spPr>
          <a:xfrm rot="-3887168" flipH="1">
            <a:off x="100124" y="231151"/>
            <a:ext cx="912904" cy="616702"/>
          </a:xfrm>
          <a:custGeom>
            <a:avLst/>
            <a:gdLst/>
            <a:ahLst/>
            <a:cxnLst/>
            <a:rect l="l" t="t" r="r" b="b"/>
            <a:pathLst>
              <a:path w="9656" h="6523" extrusionOk="0">
                <a:moveTo>
                  <a:pt x="8330" y="0"/>
                </a:moveTo>
                <a:cubicBezTo>
                  <a:pt x="8230" y="0"/>
                  <a:pt x="8126" y="20"/>
                  <a:pt x="8022" y="63"/>
                </a:cubicBezTo>
                <a:cubicBezTo>
                  <a:pt x="7632" y="241"/>
                  <a:pt x="7454" y="702"/>
                  <a:pt x="7632" y="1093"/>
                </a:cubicBezTo>
                <a:cubicBezTo>
                  <a:pt x="7987" y="1944"/>
                  <a:pt x="7774" y="3080"/>
                  <a:pt x="7135" y="3826"/>
                </a:cubicBezTo>
                <a:cubicBezTo>
                  <a:pt x="6487" y="4542"/>
                  <a:pt x="5478" y="4963"/>
                  <a:pt x="4455" y="4963"/>
                </a:cubicBezTo>
                <a:cubicBezTo>
                  <a:pt x="4414" y="4963"/>
                  <a:pt x="4372" y="4963"/>
                  <a:pt x="4331" y="4961"/>
                </a:cubicBezTo>
                <a:cubicBezTo>
                  <a:pt x="3302" y="4890"/>
                  <a:pt x="2237" y="4429"/>
                  <a:pt x="1385" y="3648"/>
                </a:cubicBezTo>
                <a:cubicBezTo>
                  <a:pt x="1247" y="3510"/>
                  <a:pt x="1059" y="3439"/>
                  <a:pt x="870" y="3439"/>
                </a:cubicBezTo>
                <a:cubicBezTo>
                  <a:pt x="669" y="3439"/>
                  <a:pt x="467" y="3519"/>
                  <a:pt x="320" y="3684"/>
                </a:cubicBezTo>
                <a:cubicBezTo>
                  <a:pt x="1" y="4003"/>
                  <a:pt x="36" y="4464"/>
                  <a:pt x="356" y="4784"/>
                </a:cubicBezTo>
                <a:cubicBezTo>
                  <a:pt x="1456" y="5813"/>
                  <a:pt x="2840" y="6417"/>
                  <a:pt x="4260" y="6487"/>
                </a:cubicBezTo>
                <a:cubicBezTo>
                  <a:pt x="4331" y="6523"/>
                  <a:pt x="4438" y="6523"/>
                  <a:pt x="4544" y="6523"/>
                </a:cubicBezTo>
                <a:cubicBezTo>
                  <a:pt x="5999" y="6523"/>
                  <a:pt x="7384" y="5920"/>
                  <a:pt x="8306" y="4855"/>
                </a:cubicBezTo>
                <a:cubicBezTo>
                  <a:pt x="9336" y="3648"/>
                  <a:pt x="9655" y="1873"/>
                  <a:pt x="9052" y="489"/>
                </a:cubicBezTo>
                <a:cubicBezTo>
                  <a:pt x="8917" y="194"/>
                  <a:pt x="8641" y="0"/>
                  <a:pt x="8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3" name="Google Shape;653;p13"/>
          <p:cNvGrpSpPr/>
          <p:nvPr/>
        </p:nvGrpSpPr>
        <p:grpSpPr>
          <a:xfrm rot="-4870865" flipH="1">
            <a:off x="6514255" y="2580641"/>
            <a:ext cx="3580232" cy="2956206"/>
            <a:chOff x="-3904914" y="4678134"/>
            <a:chExt cx="3580514" cy="2956439"/>
          </a:xfrm>
        </p:grpSpPr>
        <p:grpSp>
          <p:nvGrpSpPr>
            <p:cNvPr id="654" name="Google Shape;654;p13"/>
            <p:cNvGrpSpPr/>
            <p:nvPr/>
          </p:nvGrpSpPr>
          <p:grpSpPr>
            <a:xfrm>
              <a:off x="-3904914" y="4678134"/>
              <a:ext cx="3580514" cy="2956439"/>
              <a:chOff x="-210489" y="2502484"/>
              <a:chExt cx="3580514" cy="2956439"/>
            </a:xfrm>
          </p:grpSpPr>
          <p:sp>
            <p:nvSpPr>
              <p:cNvPr id="655" name="Google Shape;655;p13"/>
              <p:cNvSpPr/>
              <p:nvPr/>
            </p:nvSpPr>
            <p:spPr>
              <a:xfrm>
                <a:off x="-210489" y="2502484"/>
                <a:ext cx="3550355" cy="2809141"/>
              </a:xfrm>
              <a:custGeom>
                <a:avLst/>
                <a:gdLst/>
                <a:ahLst/>
                <a:cxnLst/>
                <a:rect l="l" t="t" r="r" b="b"/>
                <a:pathLst>
                  <a:path w="37553" h="29713" extrusionOk="0">
                    <a:moveTo>
                      <a:pt x="34890" y="1"/>
                    </a:moveTo>
                    <a:cubicBezTo>
                      <a:pt x="33825" y="356"/>
                      <a:pt x="32832" y="853"/>
                      <a:pt x="31767" y="1492"/>
                    </a:cubicBezTo>
                    <a:cubicBezTo>
                      <a:pt x="32228" y="2414"/>
                      <a:pt x="32725" y="3373"/>
                      <a:pt x="32832" y="4437"/>
                    </a:cubicBezTo>
                    <a:cubicBezTo>
                      <a:pt x="32974" y="5467"/>
                      <a:pt x="32690" y="6603"/>
                      <a:pt x="31873" y="7241"/>
                    </a:cubicBezTo>
                    <a:cubicBezTo>
                      <a:pt x="31112" y="7836"/>
                      <a:pt x="30145" y="7876"/>
                      <a:pt x="29153" y="7876"/>
                    </a:cubicBezTo>
                    <a:cubicBezTo>
                      <a:pt x="28998" y="7876"/>
                      <a:pt x="28843" y="7875"/>
                      <a:pt x="28688" y="7875"/>
                    </a:cubicBezTo>
                    <a:cubicBezTo>
                      <a:pt x="27937" y="7875"/>
                      <a:pt x="27187" y="7898"/>
                      <a:pt x="26514" y="8164"/>
                    </a:cubicBezTo>
                    <a:cubicBezTo>
                      <a:pt x="25236" y="8697"/>
                      <a:pt x="24455" y="10045"/>
                      <a:pt x="24136" y="11394"/>
                    </a:cubicBezTo>
                    <a:cubicBezTo>
                      <a:pt x="23781" y="12743"/>
                      <a:pt x="23781" y="14163"/>
                      <a:pt x="23462" y="15511"/>
                    </a:cubicBezTo>
                    <a:cubicBezTo>
                      <a:pt x="23000" y="17463"/>
                      <a:pt x="21829" y="19273"/>
                      <a:pt x="20232" y="20516"/>
                    </a:cubicBezTo>
                    <a:cubicBezTo>
                      <a:pt x="19188" y="21356"/>
                      <a:pt x="17885" y="21960"/>
                      <a:pt x="16572" y="21960"/>
                    </a:cubicBezTo>
                    <a:cubicBezTo>
                      <a:pt x="16277" y="21960"/>
                      <a:pt x="15982" y="21930"/>
                      <a:pt x="15689" y="21864"/>
                    </a:cubicBezTo>
                    <a:cubicBezTo>
                      <a:pt x="14446" y="21616"/>
                      <a:pt x="13417" y="20800"/>
                      <a:pt x="12494" y="19912"/>
                    </a:cubicBezTo>
                    <a:cubicBezTo>
                      <a:pt x="10329" y="17747"/>
                      <a:pt x="8697" y="15050"/>
                      <a:pt x="7383" y="11962"/>
                    </a:cubicBezTo>
                    <a:lnTo>
                      <a:pt x="1" y="15085"/>
                    </a:lnTo>
                    <a:cubicBezTo>
                      <a:pt x="1350" y="18422"/>
                      <a:pt x="2698" y="21758"/>
                      <a:pt x="4934" y="24562"/>
                    </a:cubicBezTo>
                    <a:cubicBezTo>
                      <a:pt x="7135" y="27366"/>
                      <a:pt x="10365" y="29566"/>
                      <a:pt x="13949" y="29708"/>
                    </a:cubicBezTo>
                    <a:cubicBezTo>
                      <a:pt x="14045" y="29711"/>
                      <a:pt x="14141" y="29713"/>
                      <a:pt x="14237" y="29713"/>
                    </a:cubicBezTo>
                    <a:cubicBezTo>
                      <a:pt x="17607" y="29713"/>
                      <a:pt x="20765" y="27906"/>
                      <a:pt x="23284" y="25662"/>
                    </a:cubicBezTo>
                    <a:cubicBezTo>
                      <a:pt x="24988" y="24136"/>
                      <a:pt x="26514" y="22290"/>
                      <a:pt x="26940" y="20054"/>
                    </a:cubicBezTo>
                    <a:cubicBezTo>
                      <a:pt x="27153" y="18919"/>
                      <a:pt x="27046" y="17747"/>
                      <a:pt x="27117" y="16612"/>
                    </a:cubicBezTo>
                    <a:cubicBezTo>
                      <a:pt x="27188" y="15440"/>
                      <a:pt x="27472" y="14234"/>
                      <a:pt x="28253" y="13382"/>
                    </a:cubicBezTo>
                    <a:cubicBezTo>
                      <a:pt x="29921" y="11643"/>
                      <a:pt x="32938" y="12317"/>
                      <a:pt x="35032" y="11110"/>
                    </a:cubicBezTo>
                    <a:cubicBezTo>
                      <a:pt x="36807" y="10045"/>
                      <a:pt x="37552" y="7774"/>
                      <a:pt x="37339" y="5680"/>
                    </a:cubicBezTo>
                    <a:cubicBezTo>
                      <a:pt x="37162" y="3621"/>
                      <a:pt x="36168" y="1740"/>
                      <a:pt x="34890" y="1"/>
                    </a:cubicBezTo>
                    <a:close/>
                  </a:path>
                </a:pathLst>
              </a:custGeom>
              <a:solidFill>
                <a:srgbClr val="010002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13"/>
              <p:cNvSpPr/>
              <p:nvPr/>
            </p:nvSpPr>
            <p:spPr>
              <a:xfrm>
                <a:off x="-153385" y="2579725"/>
                <a:ext cx="3523410" cy="2879197"/>
              </a:xfrm>
              <a:custGeom>
                <a:avLst/>
                <a:gdLst/>
                <a:ahLst/>
                <a:cxnLst/>
                <a:rect l="l" t="t" r="r" b="b"/>
                <a:pathLst>
                  <a:path w="37268" h="30454" extrusionOk="0">
                    <a:moveTo>
                      <a:pt x="34322" y="0"/>
                    </a:moveTo>
                    <a:cubicBezTo>
                      <a:pt x="33292" y="426"/>
                      <a:pt x="32299" y="959"/>
                      <a:pt x="31269" y="1597"/>
                    </a:cubicBezTo>
                    <a:cubicBezTo>
                      <a:pt x="31766" y="2520"/>
                      <a:pt x="32263" y="3478"/>
                      <a:pt x="32441" y="4508"/>
                    </a:cubicBezTo>
                    <a:cubicBezTo>
                      <a:pt x="32618" y="5537"/>
                      <a:pt x="32370" y="6708"/>
                      <a:pt x="31553" y="7347"/>
                    </a:cubicBezTo>
                    <a:cubicBezTo>
                      <a:pt x="30134" y="8554"/>
                      <a:pt x="27933" y="7702"/>
                      <a:pt x="26229" y="8448"/>
                    </a:cubicBezTo>
                    <a:cubicBezTo>
                      <a:pt x="24987" y="9015"/>
                      <a:pt x="24277" y="10400"/>
                      <a:pt x="23993" y="11784"/>
                    </a:cubicBezTo>
                    <a:cubicBezTo>
                      <a:pt x="23709" y="13133"/>
                      <a:pt x="23745" y="14552"/>
                      <a:pt x="23461" y="15901"/>
                    </a:cubicBezTo>
                    <a:cubicBezTo>
                      <a:pt x="23071" y="17889"/>
                      <a:pt x="21970" y="19734"/>
                      <a:pt x="20409" y="21047"/>
                    </a:cubicBezTo>
                    <a:cubicBezTo>
                      <a:pt x="19335" y="21968"/>
                      <a:pt x="17969" y="22623"/>
                      <a:pt x="16586" y="22623"/>
                    </a:cubicBezTo>
                    <a:cubicBezTo>
                      <a:pt x="16370" y="22623"/>
                      <a:pt x="16153" y="22607"/>
                      <a:pt x="15936" y="22574"/>
                    </a:cubicBezTo>
                    <a:cubicBezTo>
                      <a:pt x="14694" y="22325"/>
                      <a:pt x="13594" y="21544"/>
                      <a:pt x="12671" y="20693"/>
                    </a:cubicBezTo>
                    <a:cubicBezTo>
                      <a:pt x="10435" y="18634"/>
                      <a:pt x="8660" y="16007"/>
                      <a:pt x="7241" y="12920"/>
                    </a:cubicBezTo>
                    <a:lnTo>
                      <a:pt x="7241" y="12955"/>
                    </a:lnTo>
                    <a:lnTo>
                      <a:pt x="0" y="16362"/>
                    </a:lnTo>
                    <a:cubicBezTo>
                      <a:pt x="1455" y="19592"/>
                      <a:pt x="2946" y="22929"/>
                      <a:pt x="5253" y="25626"/>
                    </a:cubicBezTo>
                    <a:cubicBezTo>
                      <a:pt x="7560" y="28359"/>
                      <a:pt x="10896" y="30453"/>
                      <a:pt x="14446" y="30453"/>
                    </a:cubicBezTo>
                    <a:cubicBezTo>
                      <a:pt x="17924" y="30453"/>
                      <a:pt x="21154" y="28501"/>
                      <a:pt x="23674" y="26052"/>
                    </a:cubicBezTo>
                    <a:cubicBezTo>
                      <a:pt x="25307" y="24490"/>
                      <a:pt x="26762" y="22574"/>
                      <a:pt x="27117" y="20338"/>
                    </a:cubicBezTo>
                    <a:cubicBezTo>
                      <a:pt x="27259" y="19202"/>
                      <a:pt x="27117" y="18031"/>
                      <a:pt x="27152" y="16859"/>
                    </a:cubicBezTo>
                    <a:cubicBezTo>
                      <a:pt x="27188" y="15724"/>
                      <a:pt x="27401" y="14481"/>
                      <a:pt x="28182" y="13629"/>
                    </a:cubicBezTo>
                    <a:cubicBezTo>
                      <a:pt x="29779" y="11819"/>
                      <a:pt x="32831" y="12387"/>
                      <a:pt x="34854" y="11109"/>
                    </a:cubicBezTo>
                    <a:cubicBezTo>
                      <a:pt x="36593" y="9974"/>
                      <a:pt x="37268" y="7667"/>
                      <a:pt x="36984" y="5608"/>
                    </a:cubicBezTo>
                    <a:cubicBezTo>
                      <a:pt x="36700" y="3549"/>
                      <a:pt x="35670" y="1668"/>
                      <a:pt x="34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7" name="Google Shape;657;p13"/>
            <p:cNvSpPr/>
            <p:nvPr/>
          </p:nvSpPr>
          <p:spPr>
            <a:xfrm>
              <a:off x="-3242300" y="4872550"/>
              <a:ext cx="2623750" cy="2189875"/>
            </a:xfrm>
            <a:custGeom>
              <a:avLst/>
              <a:gdLst/>
              <a:ahLst/>
              <a:cxnLst/>
              <a:rect l="l" t="t" r="r" b="b"/>
              <a:pathLst>
                <a:path w="104950" h="87595" extrusionOk="0">
                  <a:moveTo>
                    <a:pt x="99091" y="0"/>
                  </a:moveTo>
                  <a:cubicBezTo>
                    <a:pt x="100062" y="2429"/>
                    <a:pt x="105405" y="9775"/>
                    <a:pt x="104919" y="14572"/>
                  </a:cubicBezTo>
                  <a:cubicBezTo>
                    <a:pt x="104433" y="19369"/>
                    <a:pt x="101216" y="25501"/>
                    <a:pt x="96176" y="28780"/>
                  </a:cubicBezTo>
                  <a:cubicBezTo>
                    <a:pt x="91137" y="32059"/>
                    <a:pt x="79236" y="28658"/>
                    <a:pt x="74682" y="34244"/>
                  </a:cubicBezTo>
                  <a:cubicBezTo>
                    <a:pt x="70128" y="39830"/>
                    <a:pt x="71950" y="54463"/>
                    <a:pt x="68853" y="62296"/>
                  </a:cubicBezTo>
                  <a:cubicBezTo>
                    <a:pt x="65757" y="70129"/>
                    <a:pt x="62721" y="77415"/>
                    <a:pt x="56103" y="81240"/>
                  </a:cubicBezTo>
                  <a:cubicBezTo>
                    <a:pt x="49485" y="85065"/>
                    <a:pt x="38495" y="90894"/>
                    <a:pt x="29144" y="85247"/>
                  </a:cubicBezTo>
                  <a:cubicBezTo>
                    <a:pt x="19794" y="79600"/>
                    <a:pt x="4857" y="53674"/>
                    <a:pt x="0" y="47359"/>
                  </a:cubicBezTo>
                </a:path>
              </a:pathLst>
            </a:custGeom>
            <a:noFill/>
            <a:ln w="762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58" name="Google Shape;658;p13"/>
            <p:cNvSpPr/>
            <p:nvPr/>
          </p:nvSpPr>
          <p:spPr>
            <a:xfrm>
              <a:off x="-3615700" y="4872550"/>
              <a:ext cx="3199100" cy="2481125"/>
            </a:xfrm>
            <a:custGeom>
              <a:avLst/>
              <a:gdLst/>
              <a:ahLst/>
              <a:cxnLst/>
              <a:rect l="l" t="t" r="r" b="b"/>
              <a:pathLst>
                <a:path w="127964" h="99245" extrusionOk="0">
                  <a:moveTo>
                    <a:pt x="120742" y="0"/>
                  </a:moveTo>
                  <a:cubicBezTo>
                    <a:pt x="121940" y="2788"/>
                    <a:pt x="128502" y="10716"/>
                    <a:pt x="127929" y="16727"/>
                  </a:cubicBezTo>
                  <a:cubicBezTo>
                    <a:pt x="127356" y="22738"/>
                    <a:pt x="122779" y="32357"/>
                    <a:pt x="117305" y="36066"/>
                  </a:cubicBezTo>
                  <a:cubicBezTo>
                    <a:pt x="111831" y="39775"/>
                    <a:pt x="100487" y="31815"/>
                    <a:pt x="95083" y="38980"/>
                  </a:cubicBezTo>
                  <a:cubicBezTo>
                    <a:pt x="89679" y="46145"/>
                    <a:pt x="89922" y="69339"/>
                    <a:pt x="84882" y="79054"/>
                  </a:cubicBezTo>
                  <a:cubicBezTo>
                    <a:pt x="79843" y="88769"/>
                    <a:pt x="74196" y="94780"/>
                    <a:pt x="64846" y="97269"/>
                  </a:cubicBezTo>
                  <a:cubicBezTo>
                    <a:pt x="55496" y="99758"/>
                    <a:pt x="39588" y="101033"/>
                    <a:pt x="28780" y="93990"/>
                  </a:cubicBezTo>
                  <a:cubicBezTo>
                    <a:pt x="17972" y="86947"/>
                    <a:pt x="4797" y="61507"/>
                    <a:pt x="0" y="55010"/>
                  </a:cubicBezTo>
                </a:path>
              </a:pathLst>
            </a:custGeom>
            <a:noFill/>
            <a:ln w="762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659" name="Google Shape;659;p13"/>
          <p:cNvSpPr/>
          <p:nvPr/>
        </p:nvSpPr>
        <p:spPr>
          <a:xfrm flipH="1">
            <a:off x="7696309" y="-1754526"/>
            <a:ext cx="7115273" cy="3581739"/>
          </a:xfrm>
          <a:custGeom>
            <a:avLst/>
            <a:gdLst/>
            <a:ahLst/>
            <a:cxnLst/>
            <a:rect l="l" t="t" r="r" b="b"/>
            <a:pathLst>
              <a:path w="65485" h="32698" extrusionOk="0">
                <a:moveTo>
                  <a:pt x="19748" y="1"/>
                </a:moveTo>
                <a:cubicBezTo>
                  <a:pt x="15743" y="1"/>
                  <a:pt x="11754" y="102"/>
                  <a:pt x="7773" y="291"/>
                </a:cubicBezTo>
                <a:cubicBezTo>
                  <a:pt x="3656" y="504"/>
                  <a:pt x="320" y="3840"/>
                  <a:pt x="178" y="7957"/>
                </a:cubicBezTo>
                <a:cubicBezTo>
                  <a:pt x="0" y="13388"/>
                  <a:pt x="284" y="18889"/>
                  <a:pt x="888" y="24462"/>
                </a:cubicBezTo>
                <a:cubicBezTo>
                  <a:pt x="1278" y="28082"/>
                  <a:pt x="4117" y="30957"/>
                  <a:pt x="7738" y="31489"/>
                </a:cubicBezTo>
                <a:cubicBezTo>
                  <a:pt x="13489" y="32297"/>
                  <a:pt x="19292" y="32697"/>
                  <a:pt x="25078" y="32697"/>
                </a:cubicBezTo>
                <a:cubicBezTo>
                  <a:pt x="33788" y="32697"/>
                  <a:pt x="42459" y="31790"/>
                  <a:pt x="50861" y="29999"/>
                </a:cubicBezTo>
                <a:cubicBezTo>
                  <a:pt x="56576" y="28756"/>
                  <a:pt x="61154" y="24533"/>
                  <a:pt x="62823" y="18925"/>
                </a:cubicBezTo>
                <a:cubicBezTo>
                  <a:pt x="63390" y="17044"/>
                  <a:pt x="63887" y="15127"/>
                  <a:pt x="64384" y="13210"/>
                </a:cubicBezTo>
                <a:cubicBezTo>
                  <a:pt x="65485" y="8774"/>
                  <a:pt x="62610" y="4302"/>
                  <a:pt x="58102" y="3450"/>
                </a:cubicBezTo>
                <a:cubicBezTo>
                  <a:pt x="45022" y="1001"/>
                  <a:pt x="32310" y="1"/>
                  <a:pt x="19748" y="1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0" name="Google Shape;660;p13"/>
          <p:cNvSpPr/>
          <p:nvPr/>
        </p:nvSpPr>
        <p:spPr>
          <a:xfrm flipH="1">
            <a:off x="-550507" y="-612487"/>
            <a:ext cx="1872509" cy="1789028"/>
          </a:xfrm>
          <a:custGeom>
            <a:avLst/>
            <a:gdLst/>
            <a:ahLst/>
            <a:cxnLst/>
            <a:rect l="l" t="t" r="r" b="b"/>
            <a:pathLst>
              <a:path w="19806" h="18923" extrusionOk="0">
                <a:moveTo>
                  <a:pt x="12917" y="1"/>
                </a:moveTo>
                <a:cubicBezTo>
                  <a:pt x="12404" y="1"/>
                  <a:pt x="11882" y="59"/>
                  <a:pt x="11358" y="182"/>
                </a:cubicBezTo>
                <a:cubicBezTo>
                  <a:pt x="9512" y="573"/>
                  <a:pt x="7702" y="1034"/>
                  <a:pt x="5892" y="1531"/>
                </a:cubicBezTo>
                <a:cubicBezTo>
                  <a:pt x="2307" y="2489"/>
                  <a:pt x="0" y="6003"/>
                  <a:pt x="497" y="9694"/>
                </a:cubicBezTo>
                <a:cubicBezTo>
                  <a:pt x="675" y="11008"/>
                  <a:pt x="852" y="12321"/>
                  <a:pt x="1065" y="13634"/>
                </a:cubicBezTo>
                <a:cubicBezTo>
                  <a:pt x="1491" y="16651"/>
                  <a:pt x="4082" y="18887"/>
                  <a:pt x="7134" y="18923"/>
                </a:cubicBezTo>
                <a:cubicBezTo>
                  <a:pt x="9938" y="18923"/>
                  <a:pt x="12742" y="18816"/>
                  <a:pt x="15546" y="18532"/>
                </a:cubicBezTo>
                <a:cubicBezTo>
                  <a:pt x="17818" y="18319"/>
                  <a:pt x="19628" y="16438"/>
                  <a:pt x="19734" y="14131"/>
                </a:cubicBezTo>
                <a:cubicBezTo>
                  <a:pt x="19805" y="11611"/>
                  <a:pt x="19805" y="8985"/>
                  <a:pt x="19663" y="6358"/>
                </a:cubicBezTo>
                <a:cubicBezTo>
                  <a:pt x="19447" y="2707"/>
                  <a:pt x="16399" y="1"/>
                  <a:pt x="12917" y="1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1" name="Google Shape;661;p13"/>
          <p:cNvSpPr/>
          <p:nvPr/>
        </p:nvSpPr>
        <p:spPr>
          <a:xfrm rot="1278678" flipH="1">
            <a:off x="3194655" y="-152378"/>
            <a:ext cx="684581" cy="352454"/>
          </a:xfrm>
          <a:custGeom>
            <a:avLst/>
            <a:gdLst/>
            <a:ahLst/>
            <a:cxnLst/>
            <a:rect l="l" t="t" r="r" b="b"/>
            <a:pathLst>
              <a:path w="7241" h="3728" extrusionOk="0">
                <a:moveTo>
                  <a:pt x="6318" y="1"/>
                </a:moveTo>
                <a:cubicBezTo>
                  <a:pt x="4082" y="853"/>
                  <a:pt x="36" y="1066"/>
                  <a:pt x="0" y="1066"/>
                </a:cubicBezTo>
                <a:lnTo>
                  <a:pt x="142" y="3727"/>
                </a:lnTo>
                <a:cubicBezTo>
                  <a:pt x="320" y="3727"/>
                  <a:pt x="4650" y="3479"/>
                  <a:pt x="7241" y="2485"/>
                </a:cubicBezTo>
                <a:lnTo>
                  <a:pt x="6318" y="1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2" name="Google Shape;662;p13"/>
          <p:cNvGrpSpPr/>
          <p:nvPr/>
        </p:nvGrpSpPr>
        <p:grpSpPr>
          <a:xfrm rot="791144" flipH="1">
            <a:off x="6841347" y="-1565113"/>
            <a:ext cx="4422536" cy="2896392"/>
            <a:chOff x="621769" y="303614"/>
            <a:chExt cx="4422698" cy="2896499"/>
          </a:xfrm>
        </p:grpSpPr>
        <p:sp>
          <p:nvSpPr>
            <p:cNvPr id="663" name="Google Shape;663;p13"/>
            <p:cNvSpPr/>
            <p:nvPr/>
          </p:nvSpPr>
          <p:spPr>
            <a:xfrm>
              <a:off x="732478" y="474169"/>
              <a:ext cx="4311989" cy="2725944"/>
            </a:xfrm>
            <a:custGeom>
              <a:avLst/>
              <a:gdLst/>
              <a:ahLst/>
              <a:cxnLst/>
              <a:rect l="l" t="t" r="r" b="b"/>
              <a:pathLst>
                <a:path w="45609" h="28833" extrusionOk="0">
                  <a:moveTo>
                    <a:pt x="29768" y="0"/>
                  </a:moveTo>
                  <a:cubicBezTo>
                    <a:pt x="29391" y="0"/>
                    <a:pt x="29016" y="7"/>
                    <a:pt x="28643" y="17"/>
                  </a:cubicBezTo>
                  <a:cubicBezTo>
                    <a:pt x="22929" y="195"/>
                    <a:pt x="17214" y="1259"/>
                    <a:pt x="11819" y="3176"/>
                  </a:cubicBezTo>
                  <a:cubicBezTo>
                    <a:pt x="8519" y="4347"/>
                    <a:pt x="5182" y="5909"/>
                    <a:pt x="2982" y="8677"/>
                  </a:cubicBezTo>
                  <a:cubicBezTo>
                    <a:pt x="817" y="11375"/>
                    <a:pt x="0" y="14960"/>
                    <a:pt x="36" y="18438"/>
                  </a:cubicBezTo>
                  <a:cubicBezTo>
                    <a:pt x="71" y="21916"/>
                    <a:pt x="923" y="25324"/>
                    <a:pt x="1739" y="28695"/>
                  </a:cubicBezTo>
                  <a:cubicBezTo>
                    <a:pt x="3996" y="28741"/>
                    <a:pt x="6253" y="28832"/>
                    <a:pt x="8626" y="28832"/>
                  </a:cubicBezTo>
                  <a:cubicBezTo>
                    <a:pt x="9910" y="28832"/>
                    <a:pt x="11229" y="28806"/>
                    <a:pt x="12600" y="28731"/>
                  </a:cubicBezTo>
                  <a:cubicBezTo>
                    <a:pt x="12139" y="26459"/>
                    <a:pt x="11677" y="24188"/>
                    <a:pt x="11713" y="21881"/>
                  </a:cubicBezTo>
                  <a:cubicBezTo>
                    <a:pt x="11784" y="19574"/>
                    <a:pt x="12387" y="17231"/>
                    <a:pt x="13878" y="15457"/>
                  </a:cubicBezTo>
                  <a:cubicBezTo>
                    <a:pt x="15475" y="13575"/>
                    <a:pt x="17924" y="12546"/>
                    <a:pt x="20373" y="12156"/>
                  </a:cubicBezTo>
                  <a:cubicBezTo>
                    <a:pt x="21031" y="12046"/>
                    <a:pt x="21706" y="11984"/>
                    <a:pt x="22379" y="11984"/>
                  </a:cubicBezTo>
                  <a:cubicBezTo>
                    <a:pt x="23449" y="11984"/>
                    <a:pt x="24518" y="12140"/>
                    <a:pt x="25520" y="12511"/>
                  </a:cubicBezTo>
                  <a:cubicBezTo>
                    <a:pt x="28075" y="13469"/>
                    <a:pt x="29921" y="15847"/>
                    <a:pt x="30879" y="18402"/>
                  </a:cubicBezTo>
                  <a:cubicBezTo>
                    <a:pt x="31873" y="20958"/>
                    <a:pt x="32121" y="23726"/>
                    <a:pt x="32299" y="26495"/>
                  </a:cubicBezTo>
                  <a:cubicBezTo>
                    <a:pt x="36842" y="26140"/>
                    <a:pt x="41349" y="25111"/>
                    <a:pt x="45609" y="23407"/>
                  </a:cubicBezTo>
                  <a:cubicBezTo>
                    <a:pt x="45183" y="18225"/>
                    <a:pt x="43905" y="12972"/>
                    <a:pt x="41704" y="8110"/>
                  </a:cubicBezTo>
                  <a:cubicBezTo>
                    <a:pt x="40462" y="5412"/>
                    <a:pt x="38829" y="2750"/>
                    <a:pt x="36238" y="1295"/>
                  </a:cubicBezTo>
                  <a:cubicBezTo>
                    <a:pt x="34264" y="232"/>
                    <a:pt x="32003" y="0"/>
                    <a:pt x="29768" y="0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4" name="Google Shape;664;p13"/>
            <p:cNvGrpSpPr/>
            <p:nvPr/>
          </p:nvGrpSpPr>
          <p:grpSpPr>
            <a:xfrm>
              <a:off x="621769" y="303614"/>
              <a:ext cx="4348860" cy="2856696"/>
              <a:chOff x="621769" y="303614"/>
              <a:chExt cx="4348860" cy="2856696"/>
            </a:xfrm>
          </p:grpSpPr>
          <p:sp>
            <p:nvSpPr>
              <p:cNvPr id="665" name="Google Shape;665;p13"/>
              <p:cNvSpPr/>
              <p:nvPr/>
            </p:nvSpPr>
            <p:spPr>
              <a:xfrm>
                <a:off x="621769" y="303614"/>
                <a:ext cx="4348860" cy="2856696"/>
              </a:xfrm>
              <a:custGeom>
                <a:avLst/>
                <a:gdLst/>
                <a:ahLst/>
                <a:cxnLst/>
                <a:rect l="l" t="t" r="r" b="b"/>
                <a:pathLst>
                  <a:path w="45999" h="30216" extrusionOk="0">
                    <a:moveTo>
                      <a:pt x="30297" y="0"/>
                    </a:moveTo>
                    <a:cubicBezTo>
                      <a:pt x="29468" y="0"/>
                      <a:pt x="28638" y="50"/>
                      <a:pt x="27826" y="117"/>
                    </a:cubicBezTo>
                    <a:cubicBezTo>
                      <a:pt x="22112" y="614"/>
                      <a:pt x="16469" y="1999"/>
                      <a:pt x="11180" y="4199"/>
                    </a:cubicBezTo>
                    <a:cubicBezTo>
                      <a:pt x="7950" y="5548"/>
                      <a:pt x="4721" y="7287"/>
                      <a:pt x="2662" y="10126"/>
                    </a:cubicBezTo>
                    <a:cubicBezTo>
                      <a:pt x="639" y="12966"/>
                      <a:pt x="0" y="16586"/>
                      <a:pt x="248" y="20065"/>
                    </a:cubicBezTo>
                    <a:cubicBezTo>
                      <a:pt x="461" y="23543"/>
                      <a:pt x="1491" y="26879"/>
                      <a:pt x="2485" y="30215"/>
                    </a:cubicBezTo>
                    <a:cubicBezTo>
                      <a:pt x="5963" y="30109"/>
                      <a:pt x="9441" y="30038"/>
                      <a:pt x="13310" y="29648"/>
                    </a:cubicBezTo>
                    <a:cubicBezTo>
                      <a:pt x="12742" y="27412"/>
                      <a:pt x="12174" y="25175"/>
                      <a:pt x="12103" y="22868"/>
                    </a:cubicBezTo>
                    <a:cubicBezTo>
                      <a:pt x="12032" y="20561"/>
                      <a:pt x="12529" y="18148"/>
                      <a:pt x="13913" y="16338"/>
                    </a:cubicBezTo>
                    <a:cubicBezTo>
                      <a:pt x="15404" y="14350"/>
                      <a:pt x="17782" y="13179"/>
                      <a:pt x="20195" y="12682"/>
                    </a:cubicBezTo>
                    <a:cubicBezTo>
                      <a:pt x="21064" y="12501"/>
                      <a:pt x="21961" y="12385"/>
                      <a:pt x="22847" y="12385"/>
                    </a:cubicBezTo>
                    <a:cubicBezTo>
                      <a:pt x="23699" y="12385"/>
                      <a:pt x="24542" y="12492"/>
                      <a:pt x="25342" y="12753"/>
                    </a:cubicBezTo>
                    <a:cubicBezTo>
                      <a:pt x="27968" y="13569"/>
                      <a:pt x="29920" y="15841"/>
                      <a:pt x="31056" y="18361"/>
                    </a:cubicBezTo>
                    <a:cubicBezTo>
                      <a:pt x="32157" y="20845"/>
                      <a:pt x="32547" y="23614"/>
                      <a:pt x="32866" y="26347"/>
                    </a:cubicBezTo>
                    <a:cubicBezTo>
                      <a:pt x="37409" y="25743"/>
                      <a:pt x="41846" y="24466"/>
                      <a:pt x="45999" y="22549"/>
                    </a:cubicBezTo>
                    <a:cubicBezTo>
                      <a:pt x="45324" y="17403"/>
                      <a:pt x="43763" y="12221"/>
                      <a:pt x="41278" y="7500"/>
                    </a:cubicBezTo>
                    <a:cubicBezTo>
                      <a:pt x="39929" y="4874"/>
                      <a:pt x="38119" y="2283"/>
                      <a:pt x="35457" y="1005"/>
                    </a:cubicBezTo>
                    <a:cubicBezTo>
                      <a:pt x="33859" y="230"/>
                      <a:pt x="32078" y="0"/>
                      <a:pt x="3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13"/>
              <p:cNvSpPr/>
              <p:nvPr/>
            </p:nvSpPr>
            <p:spPr>
              <a:xfrm>
                <a:off x="893479" y="589598"/>
                <a:ext cx="3911712" cy="2414975"/>
              </a:xfrm>
              <a:custGeom>
                <a:avLst/>
                <a:gdLst/>
                <a:ahLst/>
                <a:cxnLst/>
                <a:rect l="l" t="t" r="r" b="b"/>
                <a:pathLst>
                  <a:path w="40747" h="29214" extrusionOk="0">
                    <a:moveTo>
                      <a:pt x="24839" y="0"/>
                    </a:moveTo>
                    <a:cubicBezTo>
                      <a:pt x="21812" y="0"/>
                      <a:pt x="18805" y="636"/>
                      <a:pt x="16470" y="1316"/>
                    </a:cubicBezTo>
                    <a:cubicBezTo>
                      <a:pt x="9265" y="3375"/>
                      <a:pt x="1492" y="6214"/>
                      <a:pt x="711" y="13632"/>
                    </a:cubicBezTo>
                    <a:cubicBezTo>
                      <a:pt x="1" y="20660"/>
                      <a:pt x="2131" y="28823"/>
                      <a:pt x="2166" y="28894"/>
                    </a:cubicBezTo>
                    <a:cubicBezTo>
                      <a:pt x="2202" y="29107"/>
                      <a:pt x="2414" y="29214"/>
                      <a:pt x="2592" y="29214"/>
                    </a:cubicBezTo>
                    <a:lnTo>
                      <a:pt x="2698" y="29214"/>
                    </a:lnTo>
                    <a:cubicBezTo>
                      <a:pt x="2947" y="29143"/>
                      <a:pt x="3089" y="28894"/>
                      <a:pt x="3018" y="28681"/>
                    </a:cubicBezTo>
                    <a:cubicBezTo>
                      <a:pt x="2982" y="28575"/>
                      <a:pt x="888" y="20589"/>
                      <a:pt x="1598" y="13739"/>
                    </a:cubicBezTo>
                    <a:cubicBezTo>
                      <a:pt x="2308" y="6853"/>
                      <a:pt x="9797" y="4156"/>
                      <a:pt x="16718" y="2168"/>
                    </a:cubicBezTo>
                    <a:cubicBezTo>
                      <a:pt x="18984" y="1517"/>
                      <a:pt x="21904" y="896"/>
                      <a:pt x="24827" y="896"/>
                    </a:cubicBezTo>
                    <a:cubicBezTo>
                      <a:pt x="29549" y="896"/>
                      <a:pt x="34280" y="2515"/>
                      <a:pt x="36275" y="8237"/>
                    </a:cubicBezTo>
                    <a:cubicBezTo>
                      <a:pt x="39327" y="17040"/>
                      <a:pt x="39824" y="22718"/>
                      <a:pt x="39824" y="22789"/>
                    </a:cubicBezTo>
                    <a:cubicBezTo>
                      <a:pt x="39859" y="23002"/>
                      <a:pt x="40072" y="23180"/>
                      <a:pt x="40321" y="23180"/>
                    </a:cubicBezTo>
                    <a:cubicBezTo>
                      <a:pt x="40534" y="23144"/>
                      <a:pt x="40747" y="22931"/>
                      <a:pt x="40711" y="22683"/>
                    </a:cubicBezTo>
                    <a:cubicBezTo>
                      <a:pt x="40711" y="22647"/>
                      <a:pt x="40179" y="16862"/>
                      <a:pt x="37091" y="7953"/>
                    </a:cubicBezTo>
                    <a:cubicBezTo>
                      <a:pt x="34942" y="1751"/>
                      <a:pt x="29863" y="0"/>
                      <a:pt x="248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13"/>
              <p:cNvSpPr/>
              <p:nvPr/>
            </p:nvSpPr>
            <p:spPr>
              <a:xfrm>
                <a:off x="1319688" y="1056925"/>
                <a:ext cx="2946322" cy="2102997"/>
              </a:xfrm>
              <a:custGeom>
                <a:avLst/>
                <a:gdLst/>
                <a:ahLst/>
                <a:cxnLst/>
                <a:rect l="l" t="t" r="r" b="b"/>
                <a:pathLst>
                  <a:path w="31164" h="24413" extrusionOk="0">
                    <a:moveTo>
                      <a:pt x="16880" y="1"/>
                    </a:moveTo>
                    <a:cubicBezTo>
                      <a:pt x="15421" y="1"/>
                      <a:pt x="13893" y="245"/>
                      <a:pt x="12317" y="739"/>
                    </a:cubicBezTo>
                    <a:cubicBezTo>
                      <a:pt x="3905" y="3365"/>
                      <a:pt x="1" y="5353"/>
                      <a:pt x="320" y="12238"/>
                    </a:cubicBezTo>
                    <a:cubicBezTo>
                      <a:pt x="639" y="18592"/>
                      <a:pt x="2130" y="24022"/>
                      <a:pt x="2130" y="24093"/>
                    </a:cubicBezTo>
                    <a:cubicBezTo>
                      <a:pt x="2201" y="24271"/>
                      <a:pt x="2379" y="24413"/>
                      <a:pt x="2556" y="24413"/>
                    </a:cubicBezTo>
                    <a:lnTo>
                      <a:pt x="2698" y="24413"/>
                    </a:lnTo>
                    <a:cubicBezTo>
                      <a:pt x="2911" y="24342"/>
                      <a:pt x="3053" y="24093"/>
                      <a:pt x="2982" y="23845"/>
                    </a:cubicBezTo>
                    <a:cubicBezTo>
                      <a:pt x="2982" y="23809"/>
                      <a:pt x="1527" y="18414"/>
                      <a:pt x="1207" y="12203"/>
                    </a:cubicBezTo>
                    <a:cubicBezTo>
                      <a:pt x="923" y="6205"/>
                      <a:pt x="3656" y="4395"/>
                      <a:pt x="12565" y="1591"/>
                    </a:cubicBezTo>
                    <a:cubicBezTo>
                      <a:pt x="14064" y="1133"/>
                      <a:pt x="15514" y="903"/>
                      <a:pt x="16892" y="903"/>
                    </a:cubicBezTo>
                    <a:cubicBezTo>
                      <a:pt x="19038" y="903"/>
                      <a:pt x="21008" y="1460"/>
                      <a:pt x="22716" y="2584"/>
                    </a:cubicBezTo>
                    <a:cubicBezTo>
                      <a:pt x="26762" y="5246"/>
                      <a:pt x="29353" y="10854"/>
                      <a:pt x="30240" y="18876"/>
                    </a:cubicBezTo>
                    <a:cubicBezTo>
                      <a:pt x="30273" y="19103"/>
                      <a:pt x="30454" y="19271"/>
                      <a:pt x="30674" y="19271"/>
                    </a:cubicBezTo>
                    <a:cubicBezTo>
                      <a:pt x="30695" y="19271"/>
                      <a:pt x="30716" y="19269"/>
                      <a:pt x="30737" y="19266"/>
                    </a:cubicBezTo>
                    <a:cubicBezTo>
                      <a:pt x="30986" y="19231"/>
                      <a:pt x="31163" y="19018"/>
                      <a:pt x="31128" y="18769"/>
                    </a:cubicBezTo>
                    <a:cubicBezTo>
                      <a:pt x="30205" y="10499"/>
                      <a:pt x="27472" y="4643"/>
                      <a:pt x="23213" y="1839"/>
                    </a:cubicBezTo>
                    <a:cubicBezTo>
                      <a:pt x="21339" y="619"/>
                      <a:pt x="19198" y="1"/>
                      <a:pt x="168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68" name="Google Shape;668;p13"/>
          <p:cNvSpPr/>
          <p:nvPr/>
        </p:nvSpPr>
        <p:spPr>
          <a:xfrm flipH="1">
            <a:off x="193900" y="66646"/>
            <a:ext cx="144461" cy="132643"/>
          </a:xfrm>
          <a:custGeom>
            <a:avLst/>
            <a:gdLst/>
            <a:ahLst/>
            <a:cxnLst/>
            <a:rect l="l" t="t" r="r" b="b"/>
            <a:pathLst>
              <a:path w="1528" h="1403" extrusionOk="0">
                <a:moveTo>
                  <a:pt x="817" y="0"/>
                </a:moveTo>
                <a:cubicBezTo>
                  <a:pt x="514" y="0"/>
                  <a:pt x="173" y="205"/>
                  <a:pt x="107" y="501"/>
                </a:cubicBezTo>
                <a:cubicBezTo>
                  <a:pt x="1" y="856"/>
                  <a:pt x="178" y="1246"/>
                  <a:pt x="498" y="1353"/>
                </a:cubicBezTo>
                <a:cubicBezTo>
                  <a:pt x="582" y="1387"/>
                  <a:pt x="669" y="1402"/>
                  <a:pt x="753" y="1402"/>
                </a:cubicBezTo>
                <a:cubicBezTo>
                  <a:pt x="1025" y="1402"/>
                  <a:pt x="1277" y="1241"/>
                  <a:pt x="1385" y="998"/>
                </a:cubicBezTo>
                <a:cubicBezTo>
                  <a:pt x="1527" y="678"/>
                  <a:pt x="1421" y="111"/>
                  <a:pt x="888" y="4"/>
                </a:cubicBezTo>
                <a:cubicBezTo>
                  <a:pt x="865" y="2"/>
                  <a:pt x="841" y="0"/>
                  <a:pt x="817" y="0"/>
                </a:cubicBezTo>
                <a:close/>
              </a:path>
            </a:pathLst>
          </a:custGeom>
          <a:solidFill>
            <a:srgbClr val="2D2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13"/>
          <p:cNvSpPr/>
          <p:nvPr/>
        </p:nvSpPr>
        <p:spPr>
          <a:xfrm rot="-832716" flipH="1">
            <a:off x="449785" y="1706528"/>
            <a:ext cx="526886" cy="1010187"/>
          </a:xfrm>
          <a:custGeom>
            <a:avLst/>
            <a:gdLst/>
            <a:ahLst/>
            <a:cxnLst/>
            <a:rect l="l" t="t" r="r" b="b"/>
            <a:pathLst>
              <a:path w="5573" h="10685" extrusionOk="0">
                <a:moveTo>
                  <a:pt x="3230" y="1"/>
                </a:moveTo>
                <a:cubicBezTo>
                  <a:pt x="3124" y="214"/>
                  <a:pt x="426" y="5289"/>
                  <a:pt x="0" y="10471"/>
                </a:cubicBezTo>
                <a:lnTo>
                  <a:pt x="2662" y="10684"/>
                </a:lnTo>
                <a:cubicBezTo>
                  <a:pt x="3053" y="6070"/>
                  <a:pt x="5537" y="1314"/>
                  <a:pt x="5573" y="1279"/>
                </a:cubicBezTo>
                <a:lnTo>
                  <a:pt x="3230" y="1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16"/>
          <p:cNvSpPr/>
          <p:nvPr/>
        </p:nvSpPr>
        <p:spPr>
          <a:xfrm flipH="1">
            <a:off x="2704426" y="1986381"/>
            <a:ext cx="4280884" cy="3030465"/>
          </a:xfrm>
          <a:custGeom>
            <a:avLst/>
            <a:gdLst/>
            <a:ahLst/>
            <a:cxnLst/>
            <a:rect l="l" t="t" r="r" b="b"/>
            <a:pathLst>
              <a:path w="45280" h="32054" extrusionOk="0">
                <a:moveTo>
                  <a:pt x="23910" y="0"/>
                </a:moveTo>
                <a:cubicBezTo>
                  <a:pt x="19470" y="0"/>
                  <a:pt x="15043" y="1108"/>
                  <a:pt x="11313" y="3471"/>
                </a:cubicBezTo>
                <a:cubicBezTo>
                  <a:pt x="6805" y="6310"/>
                  <a:pt x="3434" y="10889"/>
                  <a:pt x="2085" y="16035"/>
                </a:cubicBezTo>
                <a:cubicBezTo>
                  <a:pt x="2085" y="16106"/>
                  <a:pt x="2085" y="16142"/>
                  <a:pt x="2049" y="16213"/>
                </a:cubicBezTo>
                <a:cubicBezTo>
                  <a:pt x="1" y="24269"/>
                  <a:pt x="6208" y="32054"/>
                  <a:pt x="14455" y="32054"/>
                </a:cubicBezTo>
                <a:cubicBezTo>
                  <a:pt x="14637" y="32054"/>
                  <a:pt x="14820" y="32050"/>
                  <a:pt x="15004" y="32043"/>
                </a:cubicBezTo>
                <a:cubicBezTo>
                  <a:pt x="21570" y="31759"/>
                  <a:pt x="28314" y="30942"/>
                  <a:pt x="35555" y="29523"/>
                </a:cubicBezTo>
                <a:cubicBezTo>
                  <a:pt x="38820" y="28884"/>
                  <a:pt x="41446" y="26435"/>
                  <a:pt x="42298" y="23240"/>
                </a:cubicBezTo>
                <a:lnTo>
                  <a:pt x="42298" y="23205"/>
                </a:lnTo>
                <a:cubicBezTo>
                  <a:pt x="42689" y="21750"/>
                  <a:pt x="43079" y="20294"/>
                  <a:pt x="43505" y="18839"/>
                </a:cubicBezTo>
                <a:cubicBezTo>
                  <a:pt x="45280" y="12308"/>
                  <a:pt x="42050" y="5423"/>
                  <a:pt x="35839" y="2654"/>
                </a:cubicBezTo>
                <a:cubicBezTo>
                  <a:pt x="33816" y="1732"/>
                  <a:pt x="31721" y="1022"/>
                  <a:pt x="29556" y="596"/>
                </a:cubicBezTo>
                <a:cubicBezTo>
                  <a:pt x="27708" y="203"/>
                  <a:pt x="25808" y="0"/>
                  <a:pt x="23910" y="0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p16"/>
          <p:cNvSpPr txBox="1">
            <a:spLocks noGrp="1"/>
          </p:cNvSpPr>
          <p:nvPr>
            <p:ph type="subTitle" idx="1"/>
          </p:nvPr>
        </p:nvSpPr>
        <p:spPr>
          <a:xfrm>
            <a:off x="1447200" y="3319800"/>
            <a:ext cx="6249600" cy="954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16"/>
          <p:cNvSpPr txBox="1">
            <a:spLocks noGrp="1"/>
          </p:cNvSpPr>
          <p:nvPr>
            <p:ph type="title"/>
          </p:nvPr>
        </p:nvSpPr>
        <p:spPr>
          <a:xfrm>
            <a:off x="1447200" y="2890300"/>
            <a:ext cx="6249600" cy="429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16"/>
          <p:cNvSpPr/>
          <p:nvPr/>
        </p:nvSpPr>
        <p:spPr>
          <a:xfrm flipH="1">
            <a:off x="3676704" y="3505163"/>
            <a:ext cx="2336348" cy="2891494"/>
          </a:xfrm>
          <a:custGeom>
            <a:avLst/>
            <a:gdLst/>
            <a:ahLst/>
            <a:cxnLst/>
            <a:rect l="l" t="t" r="r" b="b"/>
            <a:pathLst>
              <a:path w="43799" h="42772" extrusionOk="0">
                <a:moveTo>
                  <a:pt x="42981" y="0"/>
                </a:moveTo>
                <a:cubicBezTo>
                  <a:pt x="42584" y="0"/>
                  <a:pt x="42235" y="276"/>
                  <a:pt x="42201" y="677"/>
                </a:cubicBezTo>
                <a:cubicBezTo>
                  <a:pt x="41385" y="6782"/>
                  <a:pt x="39823" y="12781"/>
                  <a:pt x="37516" y="18495"/>
                </a:cubicBezTo>
                <a:cubicBezTo>
                  <a:pt x="36132" y="22009"/>
                  <a:pt x="33079" y="24600"/>
                  <a:pt x="29388" y="25416"/>
                </a:cubicBezTo>
                <a:cubicBezTo>
                  <a:pt x="20905" y="27297"/>
                  <a:pt x="13239" y="29072"/>
                  <a:pt x="5998" y="30882"/>
                </a:cubicBezTo>
                <a:cubicBezTo>
                  <a:pt x="2343" y="31769"/>
                  <a:pt x="0" y="35283"/>
                  <a:pt x="532" y="38974"/>
                </a:cubicBezTo>
                <a:lnTo>
                  <a:pt x="568" y="39400"/>
                </a:lnTo>
                <a:cubicBezTo>
                  <a:pt x="710" y="40323"/>
                  <a:pt x="852" y="41210"/>
                  <a:pt x="994" y="42133"/>
                </a:cubicBezTo>
                <a:cubicBezTo>
                  <a:pt x="1065" y="42488"/>
                  <a:pt x="1384" y="42772"/>
                  <a:pt x="1739" y="42772"/>
                </a:cubicBezTo>
                <a:cubicBezTo>
                  <a:pt x="1775" y="42772"/>
                  <a:pt x="1846" y="42772"/>
                  <a:pt x="1881" y="42736"/>
                </a:cubicBezTo>
                <a:cubicBezTo>
                  <a:pt x="2307" y="42666"/>
                  <a:pt x="2591" y="42275"/>
                  <a:pt x="2520" y="41849"/>
                </a:cubicBezTo>
                <a:cubicBezTo>
                  <a:pt x="2378" y="40962"/>
                  <a:pt x="2236" y="40075"/>
                  <a:pt x="2130" y="39187"/>
                </a:cubicBezTo>
                <a:lnTo>
                  <a:pt x="2059" y="38761"/>
                </a:lnTo>
                <a:cubicBezTo>
                  <a:pt x="1633" y="35815"/>
                  <a:pt x="3478" y="33082"/>
                  <a:pt x="6353" y="32373"/>
                </a:cubicBezTo>
                <a:cubicBezTo>
                  <a:pt x="13594" y="30562"/>
                  <a:pt x="21225" y="28788"/>
                  <a:pt x="29743" y="26907"/>
                </a:cubicBezTo>
                <a:cubicBezTo>
                  <a:pt x="33931" y="25984"/>
                  <a:pt x="37374" y="23073"/>
                  <a:pt x="38971" y="19063"/>
                </a:cubicBezTo>
                <a:cubicBezTo>
                  <a:pt x="41314" y="13206"/>
                  <a:pt x="42911" y="7102"/>
                  <a:pt x="43727" y="890"/>
                </a:cubicBezTo>
                <a:cubicBezTo>
                  <a:pt x="43798" y="464"/>
                  <a:pt x="43479" y="74"/>
                  <a:pt x="43053" y="3"/>
                </a:cubicBezTo>
                <a:cubicBezTo>
                  <a:pt x="43029" y="1"/>
                  <a:pt x="43005" y="0"/>
                  <a:pt x="4298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7" name="Google Shape;737;p16"/>
          <p:cNvGrpSpPr/>
          <p:nvPr/>
        </p:nvGrpSpPr>
        <p:grpSpPr>
          <a:xfrm rot="2572824" flipH="1">
            <a:off x="-2380787" y="3103624"/>
            <a:ext cx="4576613" cy="3292103"/>
            <a:chOff x="6252437" y="2106067"/>
            <a:chExt cx="4577086" cy="3292443"/>
          </a:xfrm>
        </p:grpSpPr>
        <p:sp>
          <p:nvSpPr>
            <p:cNvPr id="738" name="Google Shape;738;p16"/>
            <p:cNvSpPr/>
            <p:nvPr/>
          </p:nvSpPr>
          <p:spPr>
            <a:xfrm>
              <a:off x="6252437" y="2238616"/>
              <a:ext cx="4496536" cy="3136353"/>
            </a:xfrm>
            <a:custGeom>
              <a:avLst/>
              <a:gdLst/>
              <a:ahLst/>
              <a:cxnLst/>
              <a:rect l="l" t="t" r="r" b="b"/>
              <a:pathLst>
                <a:path w="47561" h="33174" extrusionOk="0">
                  <a:moveTo>
                    <a:pt x="21762" y="1"/>
                  </a:moveTo>
                  <a:cubicBezTo>
                    <a:pt x="19441" y="1"/>
                    <a:pt x="17104" y="379"/>
                    <a:pt x="14836" y="946"/>
                  </a:cubicBezTo>
                  <a:cubicBezTo>
                    <a:pt x="12068" y="1621"/>
                    <a:pt x="9335" y="2614"/>
                    <a:pt x="7063" y="4354"/>
                  </a:cubicBezTo>
                  <a:cubicBezTo>
                    <a:pt x="3017" y="7406"/>
                    <a:pt x="923" y="12481"/>
                    <a:pt x="461" y="17521"/>
                  </a:cubicBezTo>
                  <a:cubicBezTo>
                    <a:pt x="0" y="22526"/>
                    <a:pt x="994" y="27601"/>
                    <a:pt x="2520" y="32606"/>
                  </a:cubicBezTo>
                  <a:cubicBezTo>
                    <a:pt x="3691" y="32783"/>
                    <a:pt x="4863" y="32961"/>
                    <a:pt x="6318" y="33174"/>
                  </a:cubicBezTo>
                  <a:cubicBezTo>
                    <a:pt x="5288" y="28844"/>
                    <a:pt x="4259" y="24478"/>
                    <a:pt x="4330" y="20006"/>
                  </a:cubicBezTo>
                  <a:cubicBezTo>
                    <a:pt x="4401" y="15569"/>
                    <a:pt x="5679" y="10991"/>
                    <a:pt x="8767" y="7796"/>
                  </a:cubicBezTo>
                  <a:cubicBezTo>
                    <a:pt x="11624" y="4766"/>
                    <a:pt x="15843" y="3308"/>
                    <a:pt x="20030" y="3308"/>
                  </a:cubicBezTo>
                  <a:cubicBezTo>
                    <a:pt x="20991" y="3308"/>
                    <a:pt x="21951" y="3385"/>
                    <a:pt x="22893" y="3537"/>
                  </a:cubicBezTo>
                  <a:cubicBezTo>
                    <a:pt x="27933" y="4389"/>
                    <a:pt x="32476" y="7264"/>
                    <a:pt x="36096" y="10884"/>
                  </a:cubicBezTo>
                  <a:cubicBezTo>
                    <a:pt x="39717" y="14505"/>
                    <a:pt x="42520" y="18870"/>
                    <a:pt x="45395" y="23520"/>
                  </a:cubicBezTo>
                  <a:lnTo>
                    <a:pt x="47560" y="21852"/>
                  </a:lnTo>
                  <a:cubicBezTo>
                    <a:pt x="44898" y="17131"/>
                    <a:pt x="42201" y="12339"/>
                    <a:pt x="38581" y="8329"/>
                  </a:cubicBezTo>
                  <a:cubicBezTo>
                    <a:pt x="34925" y="4318"/>
                    <a:pt x="30169" y="1088"/>
                    <a:pt x="24810" y="236"/>
                  </a:cubicBezTo>
                  <a:cubicBezTo>
                    <a:pt x="23801" y="74"/>
                    <a:pt x="22783" y="1"/>
                    <a:pt x="21762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6"/>
            <p:cNvSpPr/>
            <p:nvPr/>
          </p:nvSpPr>
          <p:spPr>
            <a:xfrm>
              <a:off x="6846353" y="2787908"/>
              <a:ext cx="3436147" cy="2590465"/>
            </a:xfrm>
            <a:custGeom>
              <a:avLst/>
              <a:gdLst/>
              <a:ahLst/>
              <a:cxnLst/>
              <a:rect l="l" t="t" r="r" b="b"/>
              <a:pathLst>
                <a:path w="36345" h="27400" extrusionOk="0">
                  <a:moveTo>
                    <a:pt x="14222" y="0"/>
                  </a:moveTo>
                  <a:cubicBezTo>
                    <a:pt x="13765" y="0"/>
                    <a:pt x="13307" y="23"/>
                    <a:pt x="12849" y="70"/>
                  </a:cubicBezTo>
                  <a:cubicBezTo>
                    <a:pt x="8483" y="496"/>
                    <a:pt x="4401" y="3158"/>
                    <a:pt x="2272" y="6955"/>
                  </a:cubicBezTo>
                  <a:cubicBezTo>
                    <a:pt x="533" y="10008"/>
                    <a:pt x="0" y="13628"/>
                    <a:pt x="284" y="17142"/>
                  </a:cubicBezTo>
                  <a:cubicBezTo>
                    <a:pt x="533" y="20656"/>
                    <a:pt x="1526" y="24063"/>
                    <a:pt x="2591" y="27399"/>
                  </a:cubicBezTo>
                  <a:cubicBezTo>
                    <a:pt x="3869" y="27293"/>
                    <a:pt x="5253" y="27257"/>
                    <a:pt x="6602" y="27222"/>
                  </a:cubicBezTo>
                  <a:cubicBezTo>
                    <a:pt x="5715" y="24311"/>
                    <a:pt x="4792" y="21365"/>
                    <a:pt x="4472" y="18349"/>
                  </a:cubicBezTo>
                  <a:cubicBezTo>
                    <a:pt x="4117" y="15296"/>
                    <a:pt x="4401" y="12102"/>
                    <a:pt x="5786" y="9369"/>
                  </a:cubicBezTo>
                  <a:cubicBezTo>
                    <a:pt x="7134" y="6636"/>
                    <a:pt x="9725" y="4435"/>
                    <a:pt x="12778" y="3974"/>
                  </a:cubicBezTo>
                  <a:cubicBezTo>
                    <a:pt x="13165" y="3921"/>
                    <a:pt x="13555" y="3895"/>
                    <a:pt x="13946" y="3895"/>
                  </a:cubicBezTo>
                  <a:cubicBezTo>
                    <a:pt x="15628" y="3895"/>
                    <a:pt x="17313" y="4374"/>
                    <a:pt x="18811" y="5181"/>
                  </a:cubicBezTo>
                  <a:cubicBezTo>
                    <a:pt x="20657" y="6139"/>
                    <a:pt x="22290" y="7488"/>
                    <a:pt x="23780" y="8943"/>
                  </a:cubicBezTo>
                  <a:cubicBezTo>
                    <a:pt x="27933" y="13025"/>
                    <a:pt x="31340" y="17887"/>
                    <a:pt x="33754" y="23176"/>
                  </a:cubicBezTo>
                  <a:lnTo>
                    <a:pt x="36345" y="20940"/>
                  </a:lnTo>
                  <a:cubicBezTo>
                    <a:pt x="34002" y="15971"/>
                    <a:pt x="31589" y="10753"/>
                    <a:pt x="27756" y="6600"/>
                  </a:cubicBezTo>
                  <a:cubicBezTo>
                    <a:pt x="24238" y="2822"/>
                    <a:pt x="19315" y="0"/>
                    <a:pt x="14222" y="0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6"/>
            <p:cNvSpPr/>
            <p:nvPr/>
          </p:nvSpPr>
          <p:spPr>
            <a:xfrm>
              <a:off x="7577828" y="3542924"/>
              <a:ext cx="2134297" cy="1855586"/>
            </a:xfrm>
            <a:custGeom>
              <a:avLst/>
              <a:gdLst/>
              <a:ahLst/>
              <a:cxnLst/>
              <a:rect l="l" t="t" r="r" b="b"/>
              <a:pathLst>
                <a:path w="22575" h="19627" extrusionOk="0">
                  <a:moveTo>
                    <a:pt x="8335" y="1"/>
                  </a:moveTo>
                  <a:cubicBezTo>
                    <a:pt x="5829" y="1"/>
                    <a:pt x="3430" y="1491"/>
                    <a:pt x="2024" y="3583"/>
                  </a:cubicBezTo>
                  <a:cubicBezTo>
                    <a:pt x="498" y="5855"/>
                    <a:pt x="1" y="8694"/>
                    <a:pt x="178" y="11427"/>
                  </a:cubicBezTo>
                  <a:cubicBezTo>
                    <a:pt x="320" y="14160"/>
                    <a:pt x="1065" y="16822"/>
                    <a:pt x="1669" y="19626"/>
                  </a:cubicBezTo>
                  <a:cubicBezTo>
                    <a:pt x="2663" y="19626"/>
                    <a:pt x="3621" y="19626"/>
                    <a:pt x="4757" y="19591"/>
                  </a:cubicBezTo>
                  <a:cubicBezTo>
                    <a:pt x="3585" y="16077"/>
                    <a:pt x="3479" y="12208"/>
                    <a:pt x="4508" y="8659"/>
                  </a:cubicBezTo>
                  <a:cubicBezTo>
                    <a:pt x="4828" y="7559"/>
                    <a:pt x="5289" y="6458"/>
                    <a:pt x="6070" y="5571"/>
                  </a:cubicBezTo>
                  <a:cubicBezTo>
                    <a:pt x="6742" y="4803"/>
                    <a:pt x="7760" y="4237"/>
                    <a:pt x="8786" y="4237"/>
                  </a:cubicBezTo>
                  <a:cubicBezTo>
                    <a:pt x="8898" y="4237"/>
                    <a:pt x="9011" y="4244"/>
                    <a:pt x="9122" y="4258"/>
                  </a:cubicBezTo>
                  <a:cubicBezTo>
                    <a:pt x="10258" y="4400"/>
                    <a:pt x="11181" y="5181"/>
                    <a:pt x="11962" y="6032"/>
                  </a:cubicBezTo>
                  <a:cubicBezTo>
                    <a:pt x="14979" y="9298"/>
                    <a:pt x="16363" y="13734"/>
                    <a:pt x="17747" y="18419"/>
                  </a:cubicBezTo>
                  <a:lnTo>
                    <a:pt x="22574" y="17674"/>
                  </a:lnTo>
                  <a:cubicBezTo>
                    <a:pt x="21261" y="12883"/>
                    <a:pt x="18883" y="8339"/>
                    <a:pt x="15724" y="4506"/>
                  </a:cubicBezTo>
                  <a:cubicBezTo>
                    <a:pt x="13949" y="2377"/>
                    <a:pt x="11749" y="318"/>
                    <a:pt x="8980" y="34"/>
                  </a:cubicBezTo>
                  <a:cubicBezTo>
                    <a:pt x="8765" y="12"/>
                    <a:pt x="8550" y="1"/>
                    <a:pt x="8335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6"/>
            <p:cNvSpPr/>
            <p:nvPr/>
          </p:nvSpPr>
          <p:spPr>
            <a:xfrm>
              <a:off x="8084576" y="4310893"/>
              <a:ext cx="993264" cy="1060767"/>
            </a:xfrm>
            <a:custGeom>
              <a:avLst/>
              <a:gdLst/>
              <a:ahLst/>
              <a:cxnLst/>
              <a:rect l="l" t="t" r="r" b="b"/>
              <a:pathLst>
                <a:path w="10506" h="11220" extrusionOk="0">
                  <a:moveTo>
                    <a:pt x="4249" y="1"/>
                  </a:moveTo>
                  <a:cubicBezTo>
                    <a:pt x="2914" y="1"/>
                    <a:pt x="1759" y="1175"/>
                    <a:pt x="1207" y="2417"/>
                  </a:cubicBezTo>
                  <a:cubicBezTo>
                    <a:pt x="0" y="5150"/>
                    <a:pt x="674" y="8309"/>
                    <a:pt x="1349" y="11219"/>
                  </a:cubicBezTo>
                  <a:lnTo>
                    <a:pt x="10506" y="10793"/>
                  </a:lnTo>
                  <a:cubicBezTo>
                    <a:pt x="9903" y="7954"/>
                    <a:pt x="8909" y="5221"/>
                    <a:pt x="7489" y="2665"/>
                  </a:cubicBezTo>
                  <a:cubicBezTo>
                    <a:pt x="6779" y="1423"/>
                    <a:pt x="5785" y="110"/>
                    <a:pt x="4366" y="4"/>
                  </a:cubicBezTo>
                  <a:cubicBezTo>
                    <a:pt x="4327" y="2"/>
                    <a:pt x="4288" y="1"/>
                    <a:pt x="4249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6"/>
            <p:cNvSpPr/>
            <p:nvPr/>
          </p:nvSpPr>
          <p:spPr>
            <a:xfrm>
              <a:off x="6332892" y="2106067"/>
              <a:ext cx="4496630" cy="3158192"/>
            </a:xfrm>
            <a:custGeom>
              <a:avLst/>
              <a:gdLst/>
              <a:ahLst/>
              <a:cxnLst/>
              <a:rect l="l" t="t" r="r" b="b"/>
              <a:pathLst>
                <a:path w="47562" h="33405" extrusionOk="0">
                  <a:moveTo>
                    <a:pt x="21787" y="1"/>
                  </a:moveTo>
                  <a:cubicBezTo>
                    <a:pt x="19352" y="1"/>
                    <a:pt x="16897" y="414"/>
                    <a:pt x="14517" y="1035"/>
                  </a:cubicBezTo>
                  <a:cubicBezTo>
                    <a:pt x="11784" y="1780"/>
                    <a:pt x="9052" y="2810"/>
                    <a:pt x="6815" y="4584"/>
                  </a:cubicBezTo>
                  <a:cubicBezTo>
                    <a:pt x="2805" y="7672"/>
                    <a:pt x="782" y="12783"/>
                    <a:pt x="391" y="17823"/>
                  </a:cubicBezTo>
                  <a:cubicBezTo>
                    <a:pt x="1" y="22899"/>
                    <a:pt x="1101" y="27903"/>
                    <a:pt x="2698" y="32908"/>
                  </a:cubicBezTo>
                  <a:cubicBezTo>
                    <a:pt x="3870" y="33050"/>
                    <a:pt x="5041" y="33192"/>
                    <a:pt x="6496" y="33405"/>
                  </a:cubicBezTo>
                  <a:cubicBezTo>
                    <a:pt x="5396" y="29110"/>
                    <a:pt x="4295" y="24744"/>
                    <a:pt x="4295" y="20308"/>
                  </a:cubicBezTo>
                  <a:cubicBezTo>
                    <a:pt x="4295" y="15836"/>
                    <a:pt x="5538" y="11257"/>
                    <a:pt x="8555" y="7992"/>
                  </a:cubicBezTo>
                  <a:cubicBezTo>
                    <a:pt x="11427" y="4884"/>
                    <a:pt x="15704" y="3351"/>
                    <a:pt x="19945" y="3351"/>
                  </a:cubicBezTo>
                  <a:cubicBezTo>
                    <a:pt x="20840" y="3351"/>
                    <a:pt x="21732" y="3419"/>
                    <a:pt x="22610" y="3555"/>
                  </a:cubicBezTo>
                  <a:cubicBezTo>
                    <a:pt x="27685" y="4300"/>
                    <a:pt x="32264" y="7104"/>
                    <a:pt x="35955" y="10654"/>
                  </a:cubicBezTo>
                  <a:cubicBezTo>
                    <a:pt x="39611" y="14203"/>
                    <a:pt x="42450" y="18533"/>
                    <a:pt x="45432" y="23147"/>
                  </a:cubicBezTo>
                  <a:lnTo>
                    <a:pt x="45432" y="23183"/>
                  </a:lnTo>
                  <a:lnTo>
                    <a:pt x="47561" y="21479"/>
                  </a:lnTo>
                  <a:cubicBezTo>
                    <a:pt x="44828" y="16794"/>
                    <a:pt x="42060" y="12038"/>
                    <a:pt x="38369" y="8098"/>
                  </a:cubicBezTo>
                  <a:cubicBezTo>
                    <a:pt x="34642" y="4123"/>
                    <a:pt x="29886" y="964"/>
                    <a:pt x="24491" y="183"/>
                  </a:cubicBezTo>
                  <a:cubicBezTo>
                    <a:pt x="23596" y="58"/>
                    <a:pt x="22693" y="1"/>
                    <a:pt x="21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6"/>
            <p:cNvSpPr/>
            <p:nvPr/>
          </p:nvSpPr>
          <p:spPr>
            <a:xfrm>
              <a:off x="6923499" y="2657723"/>
              <a:ext cx="3446263" cy="2609846"/>
            </a:xfrm>
            <a:custGeom>
              <a:avLst/>
              <a:gdLst/>
              <a:ahLst/>
              <a:cxnLst/>
              <a:rect l="l" t="t" r="r" b="b"/>
              <a:pathLst>
                <a:path w="36452" h="27605" extrusionOk="0">
                  <a:moveTo>
                    <a:pt x="14233" y="1"/>
                  </a:moveTo>
                  <a:cubicBezTo>
                    <a:pt x="13691" y="1"/>
                    <a:pt x="13146" y="32"/>
                    <a:pt x="12601" y="98"/>
                  </a:cubicBezTo>
                  <a:cubicBezTo>
                    <a:pt x="8270" y="595"/>
                    <a:pt x="4260" y="3292"/>
                    <a:pt x="2166" y="7126"/>
                  </a:cubicBezTo>
                  <a:cubicBezTo>
                    <a:pt x="462" y="10213"/>
                    <a:pt x="1" y="13869"/>
                    <a:pt x="320" y="17383"/>
                  </a:cubicBezTo>
                  <a:cubicBezTo>
                    <a:pt x="639" y="20861"/>
                    <a:pt x="1669" y="24269"/>
                    <a:pt x="2805" y="27605"/>
                  </a:cubicBezTo>
                  <a:cubicBezTo>
                    <a:pt x="4082" y="27463"/>
                    <a:pt x="5431" y="27428"/>
                    <a:pt x="6815" y="27357"/>
                  </a:cubicBezTo>
                  <a:cubicBezTo>
                    <a:pt x="5857" y="24446"/>
                    <a:pt x="4899" y="21536"/>
                    <a:pt x="4544" y="18483"/>
                  </a:cubicBezTo>
                  <a:cubicBezTo>
                    <a:pt x="4153" y="15466"/>
                    <a:pt x="4366" y="12272"/>
                    <a:pt x="5715" y="9539"/>
                  </a:cubicBezTo>
                  <a:cubicBezTo>
                    <a:pt x="7028" y="6771"/>
                    <a:pt x="9584" y="4499"/>
                    <a:pt x="12601" y="4002"/>
                  </a:cubicBezTo>
                  <a:cubicBezTo>
                    <a:pt x="13024" y="3936"/>
                    <a:pt x="13452" y="3905"/>
                    <a:pt x="13881" y="3905"/>
                  </a:cubicBezTo>
                  <a:cubicBezTo>
                    <a:pt x="15537" y="3905"/>
                    <a:pt x="17204" y="4370"/>
                    <a:pt x="18670" y="5103"/>
                  </a:cubicBezTo>
                  <a:cubicBezTo>
                    <a:pt x="20551" y="6025"/>
                    <a:pt x="22184" y="7374"/>
                    <a:pt x="23710" y="8829"/>
                  </a:cubicBezTo>
                  <a:cubicBezTo>
                    <a:pt x="27933" y="12804"/>
                    <a:pt x="31412" y="17596"/>
                    <a:pt x="33896" y="22884"/>
                  </a:cubicBezTo>
                  <a:lnTo>
                    <a:pt x="36452" y="20613"/>
                  </a:lnTo>
                  <a:cubicBezTo>
                    <a:pt x="34038" y="15679"/>
                    <a:pt x="31518" y="10497"/>
                    <a:pt x="27650" y="6416"/>
                  </a:cubicBezTo>
                  <a:cubicBezTo>
                    <a:pt x="24125" y="2731"/>
                    <a:pt x="19270" y="1"/>
                    <a:pt x="142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6"/>
            <p:cNvSpPr/>
            <p:nvPr/>
          </p:nvSpPr>
          <p:spPr>
            <a:xfrm>
              <a:off x="7661782" y="3409430"/>
              <a:ext cx="2144224" cy="1864851"/>
            </a:xfrm>
            <a:custGeom>
              <a:avLst/>
              <a:gdLst/>
              <a:ahLst/>
              <a:cxnLst/>
              <a:rect l="l" t="t" r="r" b="b"/>
              <a:pathLst>
                <a:path w="22680" h="19725" extrusionOk="0">
                  <a:moveTo>
                    <a:pt x="8246" y="1"/>
                  </a:moveTo>
                  <a:cubicBezTo>
                    <a:pt x="5740" y="1"/>
                    <a:pt x="3305" y="1534"/>
                    <a:pt x="1917" y="3682"/>
                  </a:cubicBezTo>
                  <a:cubicBezTo>
                    <a:pt x="426" y="5954"/>
                    <a:pt x="0" y="8829"/>
                    <a:pt x="177" y="11562"/>
                  </a:cubicBezTo>
                  <a:cubicBezTo>
                    <a:pt x="355" y="14295"/>
                    <a:pt x="1136" y="16921"/>
                    <a:pt x="1810" y="19725"/>
                  </a:cubicBezTo>
                  <a:cubicBezTo>
                    <a:pt x="2768" y="19725"/>
                    <a:pt x="3762" y="19725"/>
                    <a:pt x="4898" y="19654"/>
                  </a:cubicBezTo>
                  <a:cubicBezTo>
                    <a:pt x="3656" y="16176"/>
                    <a:pt x="3514" y="12307"/>
                    <a:pt x="4472" y="8758"/>
                  </a:cubicBezTo>
                  <a:cubicBezTo>
                    <a:pt x="4792" y="7622"/>
                    <a:pt x="5217" y="6522"/>
                    <a:pt x="5963" y="5634"/>
                  </a:cubicBezTo>
                  <a:cubicBezTo>
                    <a:pt x="6684" y="4815"/>
                    <a:pt x="7707" y="4238"/>
                    <a:pt x="8782" y="4238"/>
                  </a:cubicBezTo>
                  <a:cubicBezTo>
                    <a:pt x="8871" y="4238"/>
                    <a:pt x="8961" y="4242"/>
                    <a:pt x="9051" y="4250"/>
                  </a:cubicBezTo>
                  <a:cubicBezTo>
                    <a:pt x="10151" y="4392"/>
                    <a:pt x="11109" y="5137"/>
                    <a:pt x="11890" y="5989"/>
                  </a:cubicBezTo>
                  <a:cubicBezTo>
                    <a:pt x="14943" y="9219"/>
                    <a:pt x="16398" y="13620"/>
                    <a:pt x="17853" y="18305"/>
                  </a:cubicBezTo>
                  <a:lnTo>
                    <a:pt x="22680" y="17489"/>
                  </a:lnTo>
                  <a:cubicBezTo>
                    <a:pt x="21296" y="12697"/>
                    <a:pt x="18847" y="8190"/>
                    <a:pt x="15617" y="4392"/>
                  </a:cubicBezTo>
                  <a:cubicBezTo>
                    <a:pt x="13842" y="2298"/>
                    <a:pt x="11571" y="275"/>
                    <a:pt x="8802" y="26"/>
                  </a:cubicBezTo>
                  <a:cubicBezTo>
                    <a:pt x="8617" y="9"/>
                    <a:pt x="8431" y="1"/>
                    <a:pt x="8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6"/>
            <p:cNvSpPr/>
            <p:nvPr/>
          </p:nvSpPr>
          <p:spPr>
            <a:xfrm>
              <a:off x="8175148" y="4176643"/>
              <a:ext cx="1000071" cy="1064170"/>
            </a:xfrm>
            <a:custGeom>
              <a:avLst/>
              <a:gdLst/>
              <a:ahLst/>
              <a:cxnLst/>
              <a:rect l="l" t="t" r="r" b="b"/>
              <a:pathLst>
                <a:path w="10578" h="11256" extrusionOk="0">
                  <a:moveTo>
                    <a:pt x="4179" y="1"/>
                  </a:moveTo>
                  <a:cubicBezTo>
                    <a:pt x="2812" y="1"/>
                    <a:pt x="1689" y="1210"/>
                    <a:pt x="1136" y="2453"/>
                  </a:cubicBezTo>
                  <a:cubicBezTo>
                    <a:pt x="0" y="5221"/>
                    <a:pt x="710" y="8345"/>
                    <a:pt x="1420" y="11255"/>
                  </a:cubicBezTo>
                  <a:lnTo>
                    <a:pt x="10577" y="10687"/>
                  </a:lnTo>
                  <a:cubicBezTo>
                    <a:pt x="9938" y="7848"/>
                    <a:pt x="8874" y="5115"/>
                    <a:pt x="7418" y="2595"/>
                  </a:cubicBezTo>
                  <a:cubicBezTo>
                    <a:pt x="6709" y="1388"/>
                    <a:pt x="5715" y="75"/>
                    <a:pt x="4295" y="4"/>
                  </a:cubicBezTo>
                  <a:cubicBezTo>
                    <a:pt x="4256" y="2"/>
                    <a:pt x="4217" y="1"/>
                    <a:pt x="4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6" name="Google Shape;746;p16"/>
          <p:cNvSpPr/>
          <p:nvPr/>
        </p:nvSpPr>
        <p:spPr>
          <a:xfrm rot="-3887168" flipH="1">
            <a:off x="1003024" y="435276"/>
            <a:ext cx="912904" cy="616702"/>
          </a:xfrm>
          <a:custGeom>
            <a:avLst/>
            <a:gdLst/>
            <a:ahLst/>
            <a:cxnLst/>
            <a:rect l="l" t="t" r="r" b="b"/>
            <a:pathLst>
              <a:path w="9656" h="6523" extrusionOk="0">
                <a:moveTo>
                  <a:pt x="8330" y="0"/>
                </a:moveTo>
                <a:cubicBezTo>
                  <a:pt x="8230" y="0"/>
                  <a:pt x="8126" y="20"/>
                  <a:pt x="8022" y="63"/>
                </a:cubicBezTo>
                <a:cubicBezTo>
                  <a:pt x="7632" y="241"/>
                  <a:pt x="7454" y="702"/>
                  <a:pt x="7632" y="1093"/>
                </a:cubicBezTo>
                <a:cubicBezTo>
                  <a:pt x="7987" y="1944"/>
                  <a:pt x="7774" y="3080"/>
                  <a:pt x="7135" y="3826"/>
                </a:cubicBezTo>
                <a:cubicBezTo>
                  <a:pt x="6487" y="4542"/>
                  <a:pt x="5478" y="4963"/>
                  <a:pt x="4455" y="4963"/>
                </a:cubicBezTo>
                <a:cubicBezTo>
                  <a:pt x="4414" y="4963"/>
                  <a:pt x="4372" y="4963"/>
                  <a:pt x="4331" y="4961"/>
                </a:cubicBezTo>
                <a:cubicBezTo>
                  <a:pt x="3302" y="4890"/>
                  <a:pt x="2237" y="4429"/>
                  <a:pt x="1385" y="3648"/>
                </a:cubicBezTo>
                <a:cubicBezTo>
                  <a:pt x="1247" y="3510"/>
                  <a:pt x="1059" y="3439"/>
                  <a:pt x="870" y="3439"/>
                </a:cubicBezTo>
                <a:cubicBezTo>
                  <a:pt x="669" y="3439"/>
                  <a:pt x="467" y="3519"/>
                  <a:pt x="320" y="3684"/>
                </a:cubicBezTo>
                <a:cubicBezTo>
                  <a:pt x="1" y="4003"/>
                  <a:pt x="36" y="4464"/>
                  <a:pt x="356" y="4784"/>
                </a:cubicBezTo>
                <a:cubicBezTo>
                  <a:pt x="1456" y="5813"/>
                  <a:pt x="2840" y="6417"/>
                  <a:pt x="4260" y="6487"/>
                </a:cubicBezTo>
                <a:cubicBezTo>
                  <a:pt x="4331" y="6523"/>
                  <a:pt x="4438" y="6523"/>
                  <a:pt x="4544" y="6523"/>
                </a:cubicBezTo>
                <a:cubicBezTo>
                  <a:pt x="5999" y="6523"/>
                  <a:pt x="7384" y="5920"/>
                  <a:pt x="8306" y="4855"/>
                </a:cubicBezTo>
                <a:cubicBezTo>
                  <a:pt x="9336" y="3648"/>
                  <a:pt x="9655" y="1873"/>
                  <a:pt x="9052" y="489"/>
                </a:cubicBezTo>
                <a:cubicBezTo>
                  <a:pt x="8917" y="194"/>
                  <a:pt x="8641" y="0"/>
                  <a:pt x="83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7" name="Google Shape;747;p16"/>
          <p:cNvGrpSpPr/>
          <p:nvPr/>
        </p:nvGrpSpPr>
        <p:grpSpPr>
          <a:xfrm rot="5570937" flipH="1">
            <a:off x="6906879" y="3057136"/>
            <a:ext cx="3580284" cy="2956249"/>
            <a:chOff x="-3904914" y="4678134"/>
            <a:chExt cx="3580514" cy="2956439"/>
          </a:xfrm>
        </p:grpSpPr>
        <p:grpSp>
          <p:nvGrpSpPr>
            <p:cNvPr id="748" name="Google Shape;748;p16"/>
            <p:cNvGrpSpPr/>
            <p:nvPr/>
          </p:nvGrpSpPr>
          <p:grpSpPr>
            <a:xfrm>
              <a:off x="-3904914" y="4678134"/>
              <a:ext cx="3580514" cy="2956439"/>
              <a:chOff x="-210489" y="2502484"/>
              <a:chExt cx="3580514" cy="2956439"/>
            </a:xfrm>
          </p:grpSpPr>
          <p:sp>
            <p:nvSpPr>
              <p:cNvPr id="749" name="Google Shape;749;p16"/>
              <p:cNvSpPr/>
              <p:nvPr/>
            </p:nvSpPr>
            <p:spPr>
              <a:xfrm>
                <a:off x="-210489" y="2502484"/>
                <a:ext cx="3550355" cy="2809141"/>
              </a:xfrm>
              <a:custGeom>
                <a:avLst/>
                <a:gdLst/>
                <a:ahLst/>
                <a:cxnLst/>
                <a:rect l="l" t="t" r="r" b="b"/>
                <a:pathLst>
                  <a:path w="37553" h="29713" extrusionOk="0">
                    <a:moveTo>
                      <a:pt x="34890" y="1"/>
                    </a:moveTo>
                    <a:cubicBezTo>
                      <a:pt x="33825" y="356"/>
                      <a:pt x="32832" y="853"/>
                      <a:pt x="31767" y="1492"/>
                    </a:cubicBezTo>
                    <a:cubicBezTo>
                      <a:pt x="32228" y="2414"/>
                      <a:pt x="32725" y="3373"/>
                      <a:pt x="32832" y="4437"/>
                    </a:cubicBezTo>
                    <a:cubicBezTo>
                      <a:pt x="32974" y="5467"/>
                      <a:pt x="32690" y="6603"/>
                      <a:pt x="31873" y="7241"/>
                    </a:cubicBezTo>
                    <a:cubicBezTo>
                      <a:pt x="31112" y="7836"/>
                      <a:pt x="30145" y="7876"/>
                      <a:pt x="29153" y="7876"/>
                    </a:cubicBezTo>
                    <a:cubicBezTo>
                      <a:pt x="28998" y="7876"/>
                      <a:pt x="28843" y="7875"/>
                      <a:pt x="28688" y="7875"/>
                    </a:cubicBezTo>
                    <a:cubicBezTo>
                      <a:pt x="27937" y="7875"/>
                      <a:pt x="27187" y="7898"/>
                      <a:pt x="26514" y="8164"/>
                    </a:cubicBezTo>
                    <a:cubicBezTo>
                      <a:pt x="25236" y="8697"/>
                      <a:pt x="24455" y="10045"/>
                      <a:pt x="24136" y="11394"/>
                    </a:cubicBezTo>
                    <a:cubicBezTo>
                      <a:pt x="23781" y="12743"/>
                      <a:pt x="23781" y="14163"/>
                      <a:pt x="23462" y="15511"/>
                    </a:cubicBezTo>
                    <a:cubicBezTo>
                      <a:pt x="23000" y="17463"/>
                      <a:pt x="21829" y="19273"/>
                      <a:pt x="20232" y="20516"/>
                    </a:cubicBezTo>
                    <a:cubicBezTo>
                      <a:pt x="19188" y="21356"/>
                      <a:pt x="17885" y="21960"/>
                      <a:pt x="16572" y="21960"/>
                    </a:cubicBezTo>
                    <a:cubicBezTo>
                      <a:pt x="16277" y="21960"/>
                      <a:pt x="15982" y="21930"/>
                      <a:pt x="15689" y="21864"/>
                    </a:cubicBezTo>
                    <a:cubicBezTo>
                      <a:pt x="14446" y="21616"/>
                      <a:pt x="13417" y="20800"/>
                      <a:pt x="12494" y="19912"/>
                    </a:cubicBezTo>
                    <a:cubicBezTo>
                      <a:pt x="10329" y="17747"/>
                      <a:pt x="8697" y="15050"/>
                      <a:pt x="7383" y="11962"/>
                    </a:cubicBezTo>
                    <a:lnTo>
                      <a:pt x="1" y="15085"/>
                    </a:lnTo>
                    <a:cubicBezTo>
                      <a:pt x="1350" y="18422"/>
                      <a:pt x="2698" y="21758"/>
                      <a:pt x="4934" y="24562"/>
                    </a:cubicBezTo>
                    <a:cubicBezTo>
                      <a:pt x="7135" y="27366"/>
                      <a:pt x="10365" y="29566"/>
                      <a:pt x="13949" y="29708"/>
                    </a:cubicBezTo>
                    <a:cubicBezTo>
                      <a:pt x="14045" y="29711"/>
                      <a:pt x="14141" y="29713"/>
                      <a:pt x="14237" y="29713"/>
                    </a:cubicBezTo>
                    <a:cubicBezTo>
                      <a:pt x="17607" y="29713"/>
                      <a:pt x="20765" y="27906"/>
                      <a:pt x="23284" y="25662"/>
                    </a:cubicBezTo>
                    <a:cubicBezTo>
                      <a:pt x="24988" y="24136"/>
                      <a:pt x="26514" y="22290"/>
                      <a:pt x="26940" y="20054"/>
                    </a:cubicBezTo>
                    <a:cubicBezTo>
                      <a:pt x="27153" y="18919"/>
                      <a:pt x="27046" y="17747"/>
                      <a:pt x="27117" y="16612"/>
                    </a:cubicBezTo>
                    <a:cubicBezTo>
                      <a:pt x="27188" y="15440"/>
                      <a:pt x="27472" y="14234"/>
                      <a:pt x="28253" y="13382"/>
                    </a:cubicBezTo>
                    <a:cubicBezTo>
                      <a:pt x="29921" y="11643"/>
                      <a:pt x="32938" y="12317"/>
                      <a:pt x="35032" y="11110"/>
                    </a:cubicBezTo>
                    <a:cubicBezTo>
                      <a:pt x="36807" y="10045"/>
                      <a:pt x="37552" y="7774"/>
                      <a:pt x="37339" y="5680"/>
                    </a:cubicBezTo>
                    <a:cubicBezTo>
                      <a:pt x="37162" y="3621"/>
                      <a:pt x="36168" y="1740"/>
                      <a:pt x="34890" y="1"/>
                    </a:cubicBezTo>
                    <a:close/>
                  </a:path>
                </a:pathLst>
              </a:custGeom>
              <a:solidFill>
                <a:srgbClr val="010002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50;p16"/>
              <p:cNvSpPr/>
              <p:nvPr/>
            </p:nvSpPr>
            <p:spPr>
              <a:xfrm>
                <a:off x="-153385" y="2579725"/>
                <a:ext cx="3523410" cy="2879197"/>
              </a:xfrm>
              <a:custGeom>
                <a:avLst/>
                <a:gdLst/>
                <a:ahLst/>
                <a:cxnLst/>
                <a:rect l="l" t="t" r="r" b="b"/>
                <a:pathLst>
                  <a:path w="37268" h="30454" extrusionOk="0">
                    <a:moveTo>
                      <a:pt x="34322" y="0"/>
                    </a:moveTo>
                    <a:cubicBezTo>
                      <a:pt x="33292" y="426"/>
                      <a:pt x="32299" y="959"/>
                      <a:pt x="31269" y="1597"/>
                    </a:cubicBezTo>
                    <a:cubicBezTo>
                      <a:pt x="31766" y="2520"/>
                      <a:pt x="32263" y="3478"/>
                      <a:pt x="32441" y="4508"/>
                    </a:cubicBezTo>
                    <a:cubicBezTo>
                      <a:pt x="32618" y="5537"/>
                      <a:pt x="32370" y="6708"/>
                      <a:pt x="31553" y="7347"/>
                    </a:cubicBezTo>
                    <a:cubicBezTo>
                      <a:pt x="30134" y="8554"/>
                      <a:pt x="27933" y="7702"/>
                      <a:pt x="26229" y="8448"/>
                    </a:cubicBezTo>
                    <a:cubicBezTo>
                      <a:pt x="24987" y="9015"/>
                      <a:pt x="24277" y="10400"/>
                      <a:pt x="23993" y="11784"/>
                    </a:cubicBezTo>
                    <a:cubicBezTo>
                      <a:pt x="23709" y="13133"/>
                      <a:pt x="23745" y="14552"/>
                      <a:pt x="23461" y="15901"/>
                    </a:cubicBezTo>
                    <a:cubicBezTo>
                      <a:pt x="23071" y="17889"/>
                      <a:pt x="21970" y="19734"/>
                      <a:pt x="20409" y="21047"/>
                    </a:cubicBezTo>
                    <a:cubicBezTo>
                      <a:pt x="19335" y="21968"/>
                      <a:pt x="17969" y="22623"/>
                      <a:pt x="16586" y="22623"/>
                    </a:cubicBezTo>
                    <a:cubicBezTo>
                      <a:pt x="16370" y="22623"/>
                      <a:pt x="16153" y="22607"/>
                      <a:pt x="15936" y="22574"/>
                    </a:cubicBezTo>
                    <a:cubicBezTo>
                      <a:pt x="14694" y="22325"/>
                      <a:pt x="13594" y="21544"/>
                      <a:pt x="12671" y="20693"/>
                    </a:cubicBezTo>
                    <a:cubicBezTo>
                      <a:pt x="10435" y="18634"/>
                      <a:pt x="8660" y="16007"/>
                      <a:pt x="7241" y="12920"/>
                    </a:cubicBezTo>
                    <a:lnTo>
                      <a:pt x="7241" y="12955"/>
                    </a:lnTo>
                    <a:lnTo>
                      <a:pt x="0" y="16362"/>
                    </a:lnTo>
                    <a:cubicBezTo>
                      <a:pt x="1455" y="19592"/>
                      <a:pt x="2946" y="22929"/>
                      <a:pt x="5253" y="25626"/>
                    </a:cubicBezTo>
                    <a:cubicBezTo>
                      <a:pt x="7560" y="28359"/>
                      <a:pt x="10896" y="30453"/>
                      <a:pt x="14446" y="30453"/>
                    </a:cubicBezTo>
                    <a:cubicBezTo>
                      <a:pt x="17924" y="30453"/>
                      <a:pt x="21154" y="28501"/>
                      <a:pt x="23674" y="26052"/>
                    </a:cubicBezTo>
                    <a:cubicBezTo>
                      <a:pt x="25307" y="24490"/>
                      <a:pt x="26762" y="22574"/>
                      <a:pt x="27117" y="20338"/>
                    </a:cubicBezTo>
                    <a:cubicBezTo>
                      <a:pt x="27259" y="19202"/>
                      <a:pt x="27117" y="18031"/>
                      <a:pt x="27152" y="16859"/>
                    </a:cubicBezTo>
                    <a:cubicBezTo>
                      <a:pt x="27188" y="15724"/>
                      <a:pt x="27401" y="14481"/>
                      <a:pt x="28182" y="13629"/>
                    </a:cubicBezTo>
                    <a:cubicBezTo>
                      <a:pt x="29779" y="11819"/>
                      <a:pt x="32831" y="12387"/>
                      <a:pt x="34854" y="11109"/>
                    </a:cubicBezTo>
                    <a:cubicBezTo>
                      <a:pt x="36593" y="9974"/>
                      <a:pt x="37268" y="7667"/>
                      <a:pt x="36984" y="5608"/>
                    </a:cubicBezTo>
                    <a:cubicBezTo>
                      <a:pt x="36700" y="3549"/>
                      <a:pt x="35670" y="1668"/>
                      <a:pt x="343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51" name="Google Shape;751;p16"/>
            <p:cNvSpPr/>
            <p:nvPr/>
          </p:nvSpPr>
          <p:spPr>
            <a:xfrm>
              <a:off x="-3242300" y="4872550"/>
              <a:ext cx="2623750" cy="2189875"/>
            </a:xfrm>
            <a:custGeom>
              <a:avLst/>
              <a:gdLst/>
              <a:ahLst/>
              <a:cxnLst/>
              <a:rect l="l" t="t" r="r" b="b"/>
              <a:pathLst>
                <a:path w="104950" h="87595" extrusionOk="0">
                  <a:moveTo>
                    <a:pt x="99091" y="0"/>
                  </a:moveTo>
                  <a:cubicBezTo>
                    <a:pt x="100062" y="2429"/>
                    <a:pt x="105405" y="9775"/>
                    <a:pt x="104919" y="14572"/>
                  </a:cubicBezTo>
                  <a:cubicBezTo>
                    <a:pt x="104433" y="19369"/>
                    <a:pt x="101216" y="25501"/>
                    <a:pt x="96176" y="28780"/>
                  </a:cubicBezTo>
                  <a:cubicBezTo>
                    <a:pt x="91137" y="32059"/>
                    <a:pt x="79236" y="28658"/>
                    <a:pt x="74682" y="34244"/>
                  </a:cubicBezTo>
                  <a:cubicBezTo>
                    <a:pt x="70128" y="39830"/>
                    <a:pt x="71950" y="54463"/>
                    <a:pt x="68853" y="62296"/>
                  </a:cubicBezTo>
                  <a:cubicBezTo>
                    <a:pt x="65757" y="70129"/>
                    <a:pt x="62721" y="77415"/>
                    <a:pt x="56103" y="81240"/>
                  </a:cubicBezTo>
                  <a:cubicBezTo>
                    <a:pt x="49485" y="85065"/>
                    <a:pt x="38495" y="90894"/>
                    <a:pt x="29144" y="85247"/>
                  </a:cubicBezTo>
                  <a:cubicBezTo>
                    <a:pt x="19794" y="79600"/>
                    <a:pt x="4857" y="53674"/>
                    <a:pt x="0" y="47359"/>
                  </a:cubicBezTo>
                </a:path>
              </a:pathLst>
            </a:custGeom>
            <a:noFill/>
            <a:ln w="762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52" name="Google Shape;752;p16"/>
            <p:cNvSpPr/>
            <p:nvPr/>
          </p:nvSpPr>
          <p:spPr>
            <a:xfrm>
              <a:off x="-3615700" y="4872550"/>
              <a:ext cx="3199100" cy="2481125"/>
            </a:xfrm>
            <a:custGeom>
              <a:avLst/>
              <a:gdLst/>
              <a:ahLst/>
              <a:cxnLst/>
              <a:rect l="l" t="t" r="r" b="b"/>
              <a:pathLst>
                <a:path w="127964" h="99245" extrusionOk="0">
                  <a:moveTo>
                    <a:pt x="120742" y="0"/>
                  </a:moveTo>
                  <a:cubicBezTo>
                    <a:pt x="121940" y="2788"/>
                    <a:pt x="128502" y="10716"/>
                    <a:pt x="127929" y="16727"/>
                  </a:cubicBezTo>
                  <a:cubicBezTo>
                    <a:pt x="127356" y="22738"/>
                    <a:pt x="122779" y="32357"/>
                    <a:pt x="117305" y="36066"/>
                  </a:cubicBezTo>
                  <a:cubicBezTo>
                    <a:pt x="111831" y="39775"/>
                    <a:pt x="100487" y="31815"/>
                    <a:pt x="95083" y="38980"/>
                  </a:cubicBezTo>
                  <a:cubicBezTo>
                    <a:pt x="89679" y="46145"/>
                    <a:pt x="89922" y="69339"/>
                    <a:pt x="84882" y="79054"/>
                  </a:cubicBezTo>
                  <a:cubicBezTo>
                    <a:pt x="79843" y="88769"/>
                    <a:pt x="74196" y="94780"/>
                    <a:pt x="64846" y="97269"/>
                  </a:cubicBezTo>
                  <a:cubicBezTo>
                    <a:pt x="55496" y="99758"/>
                    <a:pt x="39588" y="101033"/>
                    <a:pt x="28780" y="93990"/>
                  </a:cubicBezTo>
                  <a:cubicBezTo>
                    <a:pt x="17972" y="86947"/>
                    <a:pt x="4797" y="61507"/>
                    <a:pt x="0" y="55010"/>
                  </a:cubicBezTo>
                </a:path>
              </a:pathLst>
            </a:custGeom>
            <a:noFill/>
            <a:ln w="7620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753" name="Google Shape;753;p16"/>
          <p:cNvSpPr/>
          <p:nvPr/>
        </p:nvSpPr>
        <p:spPr>
          <a:xfrm flipH="1">
            <a:off x="7696309" y="-1754526"/>
            <a:ext cx="7115273" cy="3581739"/>
          </a:xfrm>
          <a:custGeom>
            <a:avLst/>
            <a:gdLst/>
            <a:ahLst/>
            <a:cxnLst/>
            <a:rect l="l" t="t" r="r" b="b"/>
            <a:pathLst>
              <a:path w="65485" h="32698" extrusionOk="0">
                <a:moveTo>
                  <a:pt x="19748" y="1"/>
                </a:moveTo>
                <a:cubicBezTo>
                  <a:pt x="15743" y="1"/>
                  <a:pt x="11754" y="102"/>
                  <a:pt x="7773" y="291"/>
                </a:cubicBezTo>
                <a:cubicBezTo>
                  <a:pt x="3656" y="504"/>
                  <a:pt x="320" y="3840"/>
                  <a:pt x="178" y="7957"/>
                </a:cubicBezTo>
                <a:cubicBezTo>
                  <a:pt x="0" y="13388"/>
                  <a:pt x="284" y="18889"/>
                  <a:pt x="888" y="24462"/>
                </a:cubicBezTo>
                <a:cubicBezTo>
                  <a:pt x="1278" y="28082"/>
                  <a:pt x="4117" y="30957"/>
                  <a:pt x="7738" y="31489"/>
                </a:cubicBezTo>
                <a:cubicBezTo>
                  <a:pt x="13489" y="32297"/>
                  <a:pt x="19292" y="32697"/>
                  <a:pt x="25078" y="32697"/>
                </a:cubicBezTo>
                <a:cubicBezTo>
                  <a:pt x="33788" y="32697"/>
                  <a:pt x="42459" y="31790"/>
                  <a:pt x="50861" y="29999"/>
                </a:cubicBezTo>
                <a:cubicBezTo>
                  <a:pt x="56576" y="28756"/>
                  <a:pt x="61154" y="24533"/>
                  <a:pt x="62823" y="18925"/>
                </a:cubicBezTo>
                <a:cubicBezTo>
                  <a:pt x="63390" y="17044"/>
                  <a:pt x="63887" y="15127"/>
                  <a:pt x="64384" y="13210"/>
                </a:cubicBezTo>
                <a:cubicBezTo>
                  <a:pt x="65485" y="8774"/>
                  <a:pt x="62610" y="4302"/>
                  <a:pt x="58102" y="3450"/>
                </a:cubicBezTo>
                <a:cubicBezTo>
                  <a:pt x="45022" y="1001"/>
                  <a:pt x="32310" y="1"/>
                  <a:pt x="19748" y="1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4" name="Google Shape;754;p16"/>
          <p:cNvSpPr/>
          <p:nvPr/>
        </p:nvSpPr>
        <p:spPr>
          <a:xfrm flipH="1">
            <a:off x="-782382" y="-600012"/>
            <a:ext cx="1872509" cy="1789028"/>
          </a:xfrm>
          <a:custGeom>
            <a:avLst/>
            <a:gdLst/>
            <a:ahLst/>
            <a:cxnLst/>
            <a:rect l="l" t="t" r="r" b="b"/>
            <a:pathLst>
              <a:path w="19806" h="18923" extrusionOk="0">
                <a:moveTo>
                  <a:pt x="12917" y="1"/>
                </a:moveTo>
                <a:cubicBezTo>
                  <a:pt x="12404" y="1"/>
                  <a:pt x="11882" y="59"/>
                  <a:pt x="11358" y="182"/>
                </a:cubicBezTo>
                <a:cubicBezTo>
                  <a:pt x="9512" y="573"/>
                  <a:pt x="7702" y="1034"/>
                  <a:pt x="5892" y="1531"/>
                </a:cubicBezTo>
                <a:cubicBezTo>
                  <a:pt x="2307" y="2489"/>
                  <a:pt x="0" y="6003"/>
                  <a:pt x="497" y="9694"/>
                </a:cubicBezTo>
                <a:cubicBezTo>
                  <a:pt x="675" y="11008"/>
                  <a:pt x="852" y="12321"/>
                  <a:pt x="1065" y="13634"/>
                </a:cubicBezTo>
                <a:cubicBezTo>
                  <a:pt x="1491" y="16651"/>
                  <a:pt x="4082" y="18887"/>
                  <a:pt x="7134" y="18923"/>
                </a:cubicBezTo>
                <a:cubicBezTo>
                  <a:pt x="9938" y="18923"/>
                  <a:pt x="12742" y="18816"/>
                  <a:pt x="15546" y="18532"/>
                </a:cubicBezTo>
                <a:cubicBezTo>
                  <a:pt x="17818" y="18319"/>
                  <a:pt x="19628" y="16438"/>
                  <a:pt x="19734" y="14131"/>
                </a:cubicBezTo>
                <a:cubicBezTo>
                  <a:pt x="19805" y="11611"/>
                  <a:pt x="19805" y="8985"/>
                  <a:pt x="19663" y="6358"/>
                </a:cubicBezTo>
                <a:cubicBezTo>
                  <a:pt x="19447" y="2707"/>
                  <a:pt x="16399" y="1"/>
                  <a:pt x="12917" y="1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5" name="Google Shape;755;p16"/>
          <p:cNvSpPr/>
          <p:nvPr/>
        </p:nvSpPr>
        <p:spPr>
          <a:xfrm rot="-832716" flipH="1">
            <a:off x="113460" y="1875678"/>
            <a:ext cx="526886" cy="1010187"/>
          </a:xfrm>
          <a:custGeom>
            <a:avLst/>
            <a:gdLst/>
            <a:ahLst/>
            <a:cxnLst/>
            <a:rect l="l" t="t" r="r" b="b"/>
            <a:pathLst>
              <a:path w="5573" h="10685" extrusionOk="0">
                <a:moveTo>
                  <a:pt x="3230" y="1"/>
                </a:moveTo>
                <a:cubicBezTo>
                  <a:pt x="3124" y="214"/>
                  <a:pt x="426" y="5289"/>
                  <a:pt x="0" y="10471"/>
                </a:cubicBezTo>
                <a:lnTo>
                  <a:pt x="2662" y="10684"/>
                </a:lnTo>
                <a:cubicBezTo>
                  <a:pt x="3053" y="6070"/>
                  <a:pt x="5537" y="1314"/>
                  <a:pt x="5573" y="1279"/>
                </a:cubicBezTo>
                <a:lnTo>
                  <a:pt x="3230" y="1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6" name="Google Shape;756;p16"/>
          <p:cNvSpPr/>
          <p:nvPr/>
        </p:nvSpPr>
        <p:spPr>
          <a:xfrm rot="1278678" flipH="1">
            <a:off x="3194655" y="-152378"/>
            <a:ext cx="684581" cy="352454"/>
          </a:xfrm>
          <a:custGeom>
            <a:avLst/>
            <a:gdLst/>
            <a:ahLst/>
            <a:cxnLst/>
            <a:rect l="l" t="t" r="r" b="b"/>
            <a:pathLst>
              <a:path w="7241" h="3728" extrusionOk="0">
                <a:moveTo>
                  <a:pt x="6318" y="1"/>
                </a:moveTo>
                <a:cubicBezTo>
                  <a:pt x="4082" y="853"/>
                  <a:pt x="36" y="1066"/>
                  <a:pt x="0" y="1066"/>
                </a:cubicBezTo>
                <a:lnTo>
                  <a:pt x="142" y="3727"/>
                </a:lnTo>
                <a:cubicBezTo>
                  <a:pt x="320" y="3727"/>
                  <a:pt x="4650" y="3479"/>
                  <a:pt x="7241" y="2485"/>
                </a:cubicBezTo>
                <a:lnTo>
                  <a:pt x="6318" y="1"/>
                </a:ln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7" name="Google Shape;757;p16"/>
          <p:cNvGrpSpPr/>
          <p:nvPr/>
        </p:nvGrpSpPr>
        <p:grpSpPr>
          <a:xfrm rot="-8601833" flipH="1">
            <a:off x="5634886" y="-781284"/>
            <a:ext cx="4422470" cy="2896349"/>
            <a:chOff x="621769" y="303614"/>
            <a:chExt cx="4422698" cy="2896499"/>
          </a:xfrm>
        </p:grpSpPr>
        <p:sp>
          <p:nvSpPr>
            <p:cNvPr id="758" name="Google Shape;758;p16"/>
            <p:cNvSpPr/>
            <p:nvPr/>
          </p:nvSpPr>
          <p:spPr>
            <a:xfrm>
              <a:off x="732478" y="474169"/>
              <a:ext cx="4311989" cy="2725944"/>
            </a:xfrm>
            <a:custGeom>
              <a:avLst/>
              <a:gdLst/>
              <a:ahLst/>
              <a:cxnLst/>
              <a:rect l="l" t="t" r="r" b="b"/>
              <a:pathLst>
                <a:path w="45609" h="28833" extrusionOk="0">
                  <a:moveTo>
                    <a:pt x="29768" y="0"/>
                  </a:moveTo>
                  <a:cubicBezTo>
                    <a:pt x="29391" y="0"/>
                    <a:pt x="29016" y="7"/>
                    <a:pt x="28643" y="17"/>
                  </a:cubicBezTo>
                  <a:cubicBezTo>
                    <a:pt x="22929" y="195"/>
                    <a:pt x="17214" y="1259"/>
                    <a:pt x="11819" y="3176"/>
                  </a:cubicBezTo>
                  <a:cubicBezTo>
                    <a:pt x="8519" y="4347"/>
                    <a:pt x="5182" y="5909"/>
                    <a:pt x="2982" y="8677"/>
                  </a:cubicBezTo>
                  <a:cubicBezTo>
                    <a:pt x="817" y="11375"/>
                    <a:pt x="0" y="14960"/>
                    <a:pt x="36" y="18438"/>
                  </a:cubicBezTo>
                  <a:cubicBezTo>
                    <a:pt x="71" y="21916"/>
                    <a:pt x="923" y="25324"/>
                    <a:pt x="1739" y="28695"/>
                  </a:cubicBezTo>
                  <a:cubicBezTo>
                    <a:pt x="3996" y="28741"/>
                    <a:pt x="6253" y="28832"/>
                    <a:pt x="8626" y="28832"/>
                  </a:cubicBezTo>
                  <a:cubicBezTo>
                    <a:pt x="9910" y="28832"/>
                    <a:pt x="11229" y="28806"/>
                    <a:pt x="12600" y="28731"/>
                  </a:cubicBezTo>
                  <a:cubicBezTo>
                    <a:pt x="12139" y="26459"/>
                    <a:pt x="11677" y="24188"/>
                    <a:pt x="11713" y="21881"/>
                  </a:cubicBezTo>
                  <a:cubicBezTo>
                    <a:pt x="11784" y="19574"/>
                    <a:pt x="12387" y="17231"/>
                    <a:pt x="13878" y="15457"/>
                  </a:cubicBezTo>
                  <a:cubicBezTo>
                    <a:pt x="15475" y="13575"/>
                    <a:pt x="17924" y="12546"/>
                    <a:pt x="20373" y="12156"/>
                  </a:cubicBezTo>
                  <a:cubicBezTo>
                    <a:pt x="21031" y="12046"/>
                    <a:pt x="21706" y="11984"/>
                    <a:pt x="22379" y="11984"/>
                  </a:cubicBezTo>
                  <a:cubicBezTo>
                    <a:pt x="23449" y="11984"/>
                    <a:pt x="24518" y="12140"/>
                    <a:pt x="25520" y="12511"/>
                  </a:cubicBezTo>
                  <a:cubicBezTo>
                    <a:pt x="28075" y="13469"/>
                    <a:pt x="29921" y="15847"/>
                    <a:pt x="30879" y="18402"/>
                  </a:cubicBezTo>
                  <a:cubicBezTo>
                    <a:pt x="31873" y="20958"/>
                    <a:pt x="32121" y="23726"/>
                    <a:pt x="32299" y="26495"/>
                  </a:cubicBezTo>
                  <a:cubicBezTo>
                    <a:pt x="36842" y="26140"/>
                    <a:pt x="41349" y="25111"/>
                    <a:pt x="45609" y="23407"/>
                  </a:cubicBezTo>
                  <a:cubicBezTo>
                    <a:pt x="45183" y="18225"/>
                    <a:pt x="43905" y="12972"/>
                    <a:pt x="41704" y="8110"/>
                  </a:cubicBezTo>
                  <a:cubicBezTo>
                    <a:pt x="40462" y="5412"/>
                    <a:pt x="38829" y="2750"/>
                    <a:pt x="36238" y="1295"/>
                  </a:cubicBezTo>
                  <a:cubicBezTo>
                    <a:pt x="34264" y="232"/>
                    <a:pt x="32003" y="0"/>
                    <a:pt x="29768" y="0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59" name="Google Shape;759;p16"/>
            <p:cNvGrpSpPr/>
            <p:nvPr/>
          </p:nvGrpSpPr>
          <p:grpSpPr>
            <a:xfrm>
              <a:off x="621769" y="303614"/>
              <a:ext cx="4348860" cy="2856696"/>
              <a:chOff x="621769" y="303614"/>
              <a:chExt cx="4348860" cy="2856696"/>
            </a:xfrm>
          </p:grpSpPr>
          <p:sp>
            <p:nvSpPr>
              <p:cNvPr id="760" name="Google Shape;760;p16"/>
              <p:cNvSpPr/>
              <p:nvPr/>
            </p:nvSpPr>
            <p:spPr>
              <a:xfrm>
                <a:off x="621769" y="303614"/>
                <a:ext cx="4348860" cy="2856696"/>
              </a:xfrm>
              <a:custGeom>
                <a:avLst/>
                <a:gdLst/>
                <a:ahLst/>
                <a:cxnLst/>
                <a:rect l="l" t="t" r="r" b="b"/>
                <a:pathLst>
                  <a:path w="45999" h="30216" extrusionOk="0">
                    <a:moveTo>
                      <a:pt x="30297" y="0"/>
                    </a:moveTo>
                    <a:cubicBezTo>
                      <a:pt x="29468" y="0"/>
                      <a:pt x="28638" y="50"/>
                      <a:pt x="27826" y="117"/>
                    </a:cubicBezTo>
                    <a:cubicBezTo>
                      <a:pt x="22112" y="614"/>
                      <a:pt x="16469" y="1999"/>
                      <a:pt x="11180" y="4199"/>
                    </a:cubicBezTo>
                    <a:cubicBezTo>
                      <a:pt x="7950" y="5548"/>
                      <a:pt x="4721" y="7287"/>
                      <a:pt x="2662" y="10126"/>
                    </a:cubicBezTo>
                    <a:cubicBezTo>
                      <a:pt x="639" y="12966"/>
                      <a:pt x="0" y="16586"/>
                      <a:pt x="248" y="20065"/>
                    </a:cubicBezTo>
                    <a:cubicBezTo>
                      <a:pt x="461" y="23543"/>
                      <a:pt x="1491" y="26879"/>
                      <a:pt x="2485" y="30215"/>
                    </a:cubicBezTo>
                    <a:cubicBezTo>
                      <a:pt x="5963" y="30109"/>
                      <a:pt x="9441" y="30038"/>
                      <a:pt x="13310" y="29648"/>
                    </a:cubicBezTo>
                    <a:cubicBezTo>
                      <a:pt x="12742" y="27412"/>
                      <a:pt x="12174" y="25175"/>
                      <a:pt x="12103" y="22868"/>
                    </a:cubicBezTo>
                    <a:cubicBezTo>
                      <a:pt x="12032" y="20561"/>
                      <a:pt x="12529" y="18148"/>
                      <a:pt x="13913" y="16338"/>
                    </a:cubicBezTo>
                    <a:cubicBezTo>
                      <a:pt x="15404" y="14350"/>
                      <a:pt x="17782" y="13179"/>
                      <a:pt x="20195" y="12682"/>
                    </a:cubicBezTo>
                    <a:cubicBezTo>
                      <a:pt x="21064" y="12501"/>
                      <a:pt x="21961" y="12385"/>
                      <a:pt x="22847" y="12385"/>
                    </a:cubicBezTo>
                    <a:cubicBezTo>
                      <a:pt x="23699" y="12385"/>
                      <a:pt x="24542" y="12492"/>
                      <a:pt x="25342" y="12753"/>
                    </a:cubicBezTo>
                    <a:cubicBezTo>
                      <a:pt x="27968" y="13569"/>
                      <a:pt x="29920" y="15841"/>
                      <a:pt x="31056" y="18361"/>
                    </a:cubicBezTo>
                    <a:cubicBezTo>
                      <a:pt x="32157" y="20845"/>
                      <a:pt x="32547" y="23614"/>
                      <a:pt x="32866" y="26347"/>
                    </a:cubicBezTo>
                    <a:cubicBezTo>
                      <a:pt x="37409" y="25743"/>
                      <a:pt x="41846" y="24466"/>
                      <a:pt x="45999" y="22549"/>
                    </a:cubicBezTo>
                    <a:cubicBezTo>
                      <a:pt x="45324" y="17403"/>
                      <a:pt x="43763" y="12221"/>
                      <a:pt x="41278" y="7500"/>
                    </a:cubicBezTo>
                    <a:cubicBezTo>
                      <a:pt x="39929" y="4874"/>
                      <a:pt x="38119" y="2283"/>
                      <a:pt x="35457" y="1005"/>
                    </a:cubicBezTo>
                    <a:cubicBezTo>
                      <a:pt x="33859" y="230"/>
                      <a:pt x="32078" y="0"/>
                      <a:pt x="302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61;p16"/>
              <p:cNvSpPr/>
              <p:nvPr/>
            </p:nvSpPr>
            <p:spPr>
              <a:xfrm>
                <a:off x="893479" y="589598"/>
                <a:ext cx="3911712" cy="2414975"/>
              </a:xfrm>
              <a:custGeom>
                <a:avLst/>
                <a:gdLst/>
                <a:ahLst/>
                <a:cxnLst/>
                <a:rect l="l" t="t" r="r" b="b"/>
                <a:pathLst>
                  <a:path w="40747" h="29214" extrusionOk="0">
                    <a:moveTo>
                      <a:pt x="24839" y="0"/>
                    </a:moveTo>
                    <a:cubicBezTo>
                      <a:pt x="21812" y="0"/>
                      <a:pt x="18805" y="636"/>
                      <a:pt x="16470" y="1316"/>
                    </a:cubicBezTo>
                    <a:cubicBezTo>
                      <a:pt x="9265" y="3375"/>
                      <a:pt x="1492" y="6214"/>
                      <a:pt x="711" y="13632"/>
                    </a:cubicBezTo>
                    <a:cubicBezTo>
                      <a:pt x="1" y="20660"/>
                      <a:pt x="2131" y="28823"/>
                      <a:pt x="2166" y="28894"/>
                    </a:cubicBezTo>
                    <a:cubicBezTo>
                      <a:pt x="2202" y="29107"/>
                      <a:pt x="2414" y="29214"/>
                      <a:pt x="2592" y="29214"/>
                    </a:cubicBezTo>
                    <a:lnTo>
                      <a:pt x="2698" y="29214"/>
                    </a:lnTo>
                    <a:cubicBezTo>
                      <a:pt x="2947" y="29143"/>
                      <a:pt x="3089" y="28894"/>
                      <a:pt x="3018" y="28681"/>
                    </a:cubicBezTo>
                    <a:cubicBezTo>
                      <a:pt x="2982" y="28575"/>
                      <a:pt x="888" y="20589"/>
                      <a:pt x="1598" y="13739"/>
                    </a:cubicBezTo>
                    <a:cubicBezTo>
                      <a:pt x="2308" y="6853"/>
                      <a:pt x="9797" y="4156"/>
                      <a:pt x="16718" y="2168"/>
                    </a:cubicBezTo>
                    <a:cubicBezTo>
                      <a:pt x="18984" y="1517"/>
                      <a:pt x="21904" y="896"/>
                      <a:pt x="24827" y="896"/>
                    </a:cubicBezTo>
                    <a:cubicBezTo>
                      <a:pt x="29549" y="896"/>
                      <a:pt x="34280" y="2515"/>
                      <a:pt x="36275" y="8237"/>
                    </a:cubicBezTo>
                    <a:cubicBezTo>
                      <a:pt x="39327" y="17040"/>
                      <a:pt x="39824" y="22718"/>
                      <a:pt x="39824" y="22789"/>
                    </a:cubicBezTo>
                    <a:cubicBezTo>
                      <a:pt x="39859" y="23002"/>
                      <a:pt x="40072" y="23180"/>
                      <a:pt x="40321" y="23180"/>
                    </a:cubicBezTo>
                    <a:cubicBezTo>
                      <a:pt x="40534" y="23144"/>
                      <a:pt x="40747" y="22931"/>
                      <a:pt x="40711" y="22683"/>
                    </a:cubicBezTo>
                    <a:cubicBezTo>
                      <a:pt x="40711" y="22647"/>
                      <a:pt x="40179" y="16862"/>
                      <a:pt x="37091" y="7953"/>
                    </a:cubicBezTo>
                    <a:cubicBezTo>
                      <a:pt x="34942" y="1751"/>
                      <a:pt x="29863" y="0"/>
                      <a:pt x="248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62;p16"/>
              <p:cNvSpPr/>
              <p:nvPr/>
            </p:nvSpPr>
            <p:spPr>
              <a:xfrm>
                <a:off x="1319688" y="1056925"/>
                <a:ext cx="2946322" cy="2102997"/>
              </a:xfrm>
              <a:custGeom>
                <a:avLst/>
                <a:gdLst/>
                <a:ahLst/>
                <a:cxnLst/>
                <a:rect l="l" t="t" r="r" b="b"/>
                <a:pathLst>
                  <a:path w="31164" h="24413" extrusionOk="0">
                    <a:moveTo>
                      <a:pt x="16880" y="1"/>
                    </a:moveTo>
                    <a:cubicBezTo>
                      <a:pt x="15421" y="1"/>
                      <a:pt x="13893" y="245"/>
                      <a:pt x="12317" y="739"/>
                    </a:cubicBezTo>
                    <a:cubicBezTo>
                      <a:pt x="3905" y="3365"/>
                      <a:pt x="1" y="5353"/>
                      <a:pt x="320" y="12238"/>
                    </a:cubicBezTo>
                    <a:cubicBezTo>
                      <a:pt x="639" y="18592"/>
                      <a:pt x="2130" y="24022"/>
                      <a:pt x="2130" y="24093"/>
                    </a:cubicBezTo>
                    <a:cubicBezTo>
                      <a:pt x="2201" y="24271"/>
                      <a:pt x="2379" y="24413"/>
                      <a:pt x="2556" y="24413"/>
                    </a:cubicBezTo>
                    <a:lnTo>
                      <a:pt x="2698" y="24413"/>
                    </a:lnTo>
                    <a:cubicBezTo>
                      <a:pt x="2911" y="24342"/>
                      <a:pt x="3053" y="24093"/>
                      <a:pt x="2982" y="23845"/>
                    </a:cubicBezTo>
                    <a:cubicBezTo>
                      <a:pt x="2982" y="23809"/>
                      <a:pt x="1527" y="18414"/>
                      <a:pt x="1207" y="12203"/>
                    </a:cubicBezTo>
                    <a:cubicBezTo>
                      <a:pt x="923" y="6205"/>
                      <a:pt x="3656" y="4395"/>
                      <a:pt x="12565" y="1591"/>
                    </a:cubicBezTo>
                    <a:cubicBezTo>
                      <a:pt x="14064" y="1133"/>
                      <a:pt x="15514" y="903"/>
                      <a:pt x="16892" y="903"/>
                    </a:cubicBezTo>
                    <a:cubicBezTo>
                      <a:pt x="19038" y="903"/>
                      <a:pt x="21008" y="1460"/>
                      <a:pt x="22716" y="2584"/>
                    </a:cubicBezTo>
                    <a:cubicBezTo>
                      <a:pt x="26762" y="5246"/>
                      <a:pt x="29353" y="10854"/>
                      <a:pt x="30240" y="18876"/>
                    </a:cubicBezTo>
                    <a:cubicBezTo>
                      <a:pt x="30273" y="19103"/>
                      <a:pt x="30454" y="19271"/>
                      <a:pt x="30674" y="19271"/>
                    </a:cubicBezTo>
                    <a:cubicBezTo>
                      <a:pt x="30695" y="19271"/>
                      <a:pt x="30716" y="19269"/>
                      <a:pt x="30737" y="19266"/>
                    </a:cubicBezTo>
                    <a:cubicBezTo>
                      <a:pt x="30986" y="19231"/>
                      <a:pt x="31163" y="19018"/>
                      <a:pt x="31128" y="18769"/>
                    </a:cubicBezTo>
                    <a:cubicBezTo>
                      <a:pt x="30205" y="10499"/>
                      <a:pt x="27472" y="4643"/>
                      <a:pt x="23213" y="1839"/>
                    </a:cubicBezTo>
                    <a:cubicBezTo>
                      <a:pt x="21339" y="619"/>
                      <a:pt x="19198" y="1"/>
                      <a:pt x="1688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763" name="Google Shape;763;p16"/>
          <p:cNvSpPr/>
          <p:nvPr/>
        </p:nvSpPr>
        <p:spPr>
          <a:xfrm flipH="1">
            <a:off x="336325" y="311996"/>
            <a:ext cx="144461" cy="132643"/>
          </a:xfrm>
          <a:custGeom>
            <a:avLst/>
            <a:gdLst/>
            <a:ahLst/>
            <a:cxnLst/>
            <a:rect l="l" t="t" r="r" b="b"/>
            <a:pathLst>
              <a:path w="1528" h="1403" extrusionOk="0">
                <a:moveTo>
                  <a:pt x="817" y="0"/>
                </a:moveTo>
                <a:cubicBezTo>
                  <a:pt x="514" y="0"/>
                  <a:pt x="173" y="205"/>
                  <a:pt x="107" y="501"/>
                </a:cubicBezTo>
                <a:cubicBezTo>
                  <a:pt x="1" y="856"/>
                  <a:pt x="178" y="1246"/>
                  <a:pt x="498" y="1353"/>
                </a:cubicBezTo>
                <a:cubicBezTo>
                  <a:pt x="582" y="1387"/>
                  <a:pt x="669" y="1402"/>
                  <a:pt x="753" y="1402"/>
                </a:cubicBezTo>
                <a:cubicBezTo>
                  <a:pt x="1025" y="1402"/>
                  <a:pt x="1277" y="1241"/>
                  <a:pt x="1385" y="998"/>
                </a:cubicBezTo>
                <a:cubicBezTo>
                  <a:pt x="1527" y="678"/>
                  <a:pt x="1421" y="111"/>
                  <a:pt x="888" y="4"/>
                </a:cubicBezTo>
                <a:cubicBezTo>
                  <a:pt x="865" y="2"/>
                  <a:pt x="841" y="0"/>
                  <a:pt x="817" y="0"/>
                </a:cubicBezTo>
                <a:close/>
              </a:path>
            </a:pathLst>
          </a:custGeom>
          <a:solidFill>
            <a:srgbClr val="2D2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4" name="Google Shape;764;p16"/>
          <p:cNvSpPr/>
          <p:nvPr/>
        </p:nvSpPr>
        <p:spPr>
          <a:xfrm flipH="1">
            <a:off x="8223039" y="312436"/>
            <a:ext cx="141057" cy="131792"/>
          </a:xfrm>
          <a:custGeom>
            <a:avLst/>
            <a:gdLst/>
            <a:ahLst/>
            <a:cxnLst/>
            <a:rect l="l" t="t" r="r" b="b"/>
            <a:pathLst>
              <a:path w="1492" h="1394" extrusionOk="0">
                <a:moveTo>
                  <a:pt x="761" y="0"/>
                </a:moveTo>
                <a:cubicBezTo>
                  <a:pt x="472" y="0"/>
                  <a:pt x="164" y="202"/>
                  <a:pt x="71" y="511"/>
                </a:cubicBezTo>
                <a:cubicBezTo>
                  <a:pt x="0" y="830"/>
                  <a:pt x="178" y="1221"/>
                  <a:pt x="497" y="1363"/>
                </a:cubicBezTo>
                <a:cubicBezTo>
                  <a:pt x="560" y="1384"/>
                  <a:pt x="627" y="1394"/>
                  <a:pt x="695" y="1394"/>
                </a:cubicBezTo>
                <a:cubicBezTo>
                  <a:pt x="972" y="1394"/>
                  <a:pt x="1264" y="1229"/>
                  <a:pt x="1349" y="972"/>
                </a:cubicBezTo>
                <a:cubicBezTo>
                  <a:pt x="1491" y="653"/>
                  <a:pt x="1385" y="121"/>
                  <a:pt x="888" y="14"/>
                </a:cubicBezTo>
                <a:cubicBezTo>
                  <a:pt x="846" y="5"/>
                  <a:pt x="804" y="0"/>
                  <a:pt x="761" y="0"/>
                </a:cubicBezTo>
                <a:close/>
              </a:path>
            </a:pathLst>
          </a:custGeom>
          <a:solidFill>
            <a:srgbClr val="2D2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16"/>
          <p:cNvSpPr/>
          <p:nvPr/>
        </p:nvSpPr>
        <p:spPr>
          <a:xfrm flipH="1">
            <a:off x="2766598" y="4884968"/>
            <a:ext cx="141057" cy="131887"/>
          </a:xfrm>
          <a:custGeom>
            <a:avLst/>
            <a:gdLst/>
            <a:ahLst/>
            <a:cxnLst/>
            <a:rect l="l" t="t" r="r" b="b"/>
            <a:pathLst>
              <a:path w="1492" h="1395" extrusionOk="0">
                <a:moveTo>
                  <a:pt x="761" y="1"/>
                </a:moveTo>
                <a:cubicBezTo>
                  <a:pt x="472" y="1"/>
                  <a:pt x="164" y="202"/>
                  <a:pt x="72" y="511"/>
                </a:cubicBezTo>
                <a:cubicBezTo>
                  <a:pt x="1" y="831"/>
                  <a:pt x="178" y="1221"/>
                  <a:pt x="497" y="1363"/>
                </a:cubicBezTo>
                <a:cubicBezTo>
                  <a:pt x="560" y="1384"/>
                  <a:pt x="628" y="1394"/>
                  <a:pt x="696" y="1394"/>
                </a:cubicBezTo>
                <a:cubicBezTo>
                  <a:pt x="974" y="1394"/>
                  <a:pt x="1271" y="1229"/>
                  <a:pt x="1385" y="973"/>
                </a:cubicBezTo>
                <a:cubicBezTo>
                  <a:pt x="1491" y="653"/>
                  <a:pt x="1385" y="121"/>
                  <a:pt x="888" y="15"/>
                </a:cubicBezTo>
                <a:cubicBezTo>
                  <a:pt x="847" y="5"/>
                  <a:pt x="804" y="1"/>
                  <a:pt x="761" y="1"/>
                </a:cubicBezTo>
                <a:close/>
              </a:path>
            </a:pathLst>
          </a:custGeom>
          <a:solidFill>
            <a:srgbClr val="2D2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29"/>
          <p:cNvSpPr/>
          <p:nvPr/>
        </p:nvSpPr>
        <p:spPr>
          <a:xfrm>
            <a:off x="-2633107" y="1220777"/>
            <a:ext cx="4124842" cy="2401537"/>
          </a:xfrm>
          <a:custGeom>
            <a:avLst/>
            <a:gdLst/>
            <a:ahLst/>
            <a:cxnLst/>
            <a:rect l="l" t="t" r="r" b="b"/>
            <a:pathLst>
              <a:path w="58920" h="34304" extrusionOk="0">
                <a:moveTo>
                  <a:pt x="49818" y="0"/>
                </a:moveTo>
                <a:cubicBezTo>
                  <a:pt x="49658" y="0"/>
                  <a:pt x="49497" y="5"/>
                  <a:pt x="49336" y="13"/>
                </a:cubicBezTo>
                <a:cubicBezTo>
                  <a:pt x="41705" y="404"/>
                  <a:pt x="34110" y="1149"/>
                  <a:pt x="26621" y="2640"/>
                </a:cubicBezTo>
                <a:cubicBezTo>
                  <a:pt x="20161" y="3918"/>
                  <a:pt x="13808" y="5799"/>
                  <a:pt x="7774" y="8390"/>
                </a:cubicBezTo>
                <a:cubicBezTo>
                  <a:pt x="2024" y="10874"/>
                  <a:pt x="1" y="18008"/>
                  <a:pt x="3550" y="23190"/>
                </a:cubicBezTo>
                <a:cubicBezTo>
                  <a:pt x="5183" y="25533"/>
                  <a:pt x="7029" y="27769"/>
                  <a:pt x="9123" y="29792"/>
                </a:cubicBezTo>
                <a:cubicBezTo>
                  <a:pt x="12089" y="32734"/>
                  <a:pt x="16054" y="34304"/>
                  <a:pt x="20083" y="34304"/>
                </a:cubicBezTo>
                <a:cubicBezTo>
                  <a:pt x="21887" y="34304"/>
                  <a:pt x="23704" y="33989"/>
                  <a:pt x="25449" y="33341"/>
                </a:cubicBezTo>
                <a:cubicBezTo>
                  <a:pt x="36417" y="29259"/>
                  <a:pt x="46639" y="23261"/>
                  <a:pt x="55512" y="15630"/>
                </a:cubicBezTo>
                <a:cubicBezTo>
                  <a:pt x="57748" y="13749"/>
                  <a:pt x="58919" y="10874"/>
                  <a:pt x="58600" y="7999"/>
                </a:cubicBezTo>
                <a:cubicBezTo>
                  <a:pt x="58600" y="7928"/>
                  <a:pt x="58564" y="7857"/>
                  <a:pt x="58564" y="7751"/>
                </a:cubicBezTo>
                <a:cubicBezTo>
                  <a:pt x="58085" y="3297"/>
                  <a:pt x="54265" y="0"/>
                  <a:pt x="49818" y="0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0" name="Google Shape;1510;p29"/>
          <p:cNvSpPr/>
          <p:nvPr/>
        </p:nvSpPr>
        <p:spPr>
          <a:xfrm>
            <a:off x="7643303" y="-280546"/>
            <a:ext cx="2303387" cy="2049960"/>
          </a:xfrm>
          <a:custGeom>
            <a:avLst/>
            <a:gdLst/>
            <a:ahLst/>
            <a:cxnLst/>
            <a:rect l="l" t="t" r="r" b="b"/>
            <a:pathLst>
              <a:path w="32902" h="29282" fill="none" extrusionOk="0">
                <a:moveTo>
                  <a:pt x="710" y="0"/>
                </a:moveTo>
                <a:cubicBezTo>
                  <a:pt x="177" y="6460"/>
                  <a:pt x="0" y="12920"/>
                  <a:pt x="390" y="19486"/>
                </a:cubicBezTo>
                <a:cubicBezTo>
                  <a:pt x="603" y="23213"/>
                  <a:pt x="3265" y="26336"/>
                  <a:pt x="6886" y="27081"/>
                </a:cubicBezTo>
                <a:cubicBezTo>
                  <a:pt x="10754" y="27898"/>
                  <a:pt x="14659" y="28537"/>
                  <a:pt x="18598" y="28998"/>
                </a:cubicBezTo>
                <a:cubicBezTo>
                  <a:pt x="21118" y="29282"/>
                  <a:pt x="23674" y="28359"/>
                  <a:pt x="25448" y="26549"/>
                </a:cubicBezTo>
                <a:cubicBezTo>
                  <a:pt x="28288" y="23603"/>
                  <a:pt x="30808" y="20338"/>
                  <a:pt x="32902" y="16788"/>
                </a:cubicBezTo>
              </a:path>
            </a:pathLst>
          </a:custGeom>
          <a:noFill/>
          <a:ln w="3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11" name="Google Shape;1511;p29"/>
          <p:cNvGrpSpPr/>
          <p:nvPr/>
        </p:nvGrpSpPr>
        <p:grpSpPr>
          <a:xfrm>
            <a:off x="537372" y="3843675"/>
            <a:ext cx="1920798" cy="1913238"/>
            <a:chOff x="1513185" y="8947350"/>
            <a:chExt cx="1920798" cy="1913238"/>
          </a:xfrm>
        </p:grpSpPr>
        <p:sp>
          <p:nvSpPr>
            <p:cNvPr id="1512" name="Google Shape;1512;p29"/>
            <p:cNvSpPr/>
            <p:nvPr/>
          </p:nvSpPr>
          <p:spPr>
            <a:xfrm>
              <a:off x="1634930" y="8947350"/>
              <a:ext cx="1799053" cy="1827546"/>
            </a:xfrm>
            <a:custGeom>
              <a:avLst/>
              <a:gdLst/>
              <a:ahLst/>
              <a:cxnLst/>
              <a:rect l="l" t="t" r="r" b="b"/>
              <a:pathLst>
                <a:path w="25698" h="26105" extrusionOk="0">
                  <a:moveTo>
                    <a:pt x="17453" y="1"/>
                  </a:moveTo>
                  <a:cubicBezTo>
                    <a:pt x="16510" y="1"/>
                    <a:pt x="15597" y="370"/>
                    <a:pt x="15156" y="1177"/>
                  </a:cubicBezTo>
                  <a:cubicBezTo>
                    <a:pt x="14624" y="2065"/>
                    <a:pt x="14872" y="3200"/>
                    <a:pt x="15263" y="4159"/>
                  </a:cubicBezTo>
                  <a:cubicBezTo>
                    <a:pt x="15653" y="5117"/>
                    <a:pt x="16257" y="6004"/>
                    <a:pt x="16469" y="7034"/>
                  </a:cubicBezTo>
                  <a:cubicBezTo>
                    <a:pt x="16682" y="8027"/>
                    <a:pt x="16363" y="9270"/>
                    <a:pt x="15440" y="9731"/>
                  </a:cubicBezTo>
                  <a:cubicBezTo>
                    <a:pt x="15176" y="9863"/>
                    <a:pt x="14889" y="9918"/>
                    <a:pt x="14597" y="9918"/>
                  </a:cubicBezTo>
                  <a:cubicBezTo>
                    <a:pt x="14261" y="9918"/>
                    <a:pt x="13917" y="9845"/>
                    <a:pt x="13595" y="9731"/>
                  </a:cubicBezTo>
                  <a:cubicBezTo>
                    <a:pt x="13027" y="9518"/>
                    <a:pt x="12494" y="9163"/>
                    <a:pt x="11926" y="8844"/>
                  </a:cubicBezTo>
                  <a:cubicBezTo>
                    <a:pt x="11146" y="8418"/>
                    <a:pt x="10294" y="8098"/>
                    <a:pt x="9406" y="7885"/>
                  </a:cubicBezTo>
                  <a:cubicBezTo>
                    <a:pt x="9046" y="7800"/>
                    <a:pt x="8661" y="7739"/>
                    <a:pt x="8283" y="7739"/>
                  </a:cubicBezTo>
                  <a:cubicBezTo>
                    <a:pt x="7879" y="7739"/>
                    <a:pt x="7483" y="7808"/>
                    <a:pt x="7135" y="7992"/>
                  </a:cubicBezTo>
                  <a:cubicBezTo>
                    <a:pt x="5928" y="8631"/>
                    <a:pt x="5644" y="9979"/>
                    <a:pt x="6248" y="11186"/>
                  </a:cubicBezTo>
                  <a:cubicBezTo>
                    <a:pt x="6851" y="12393"/>
                    <a:pt x="7703" y="13138"/>
                    <a:pt x="9229" y="14345"/>
                  </a:cubicBezTo>
                  <a:cubicBezTo>
                    <a:pt x="10081" y="14984"/>
                    <a:pt x="10720" y="16049"/>
                    <a:pt x="10329" y="17043"/>
                  </a:cubicBezTo>
                  <a:cubicBezTo>
                    <a:pt x="9903" y="18072"/>
                    <a:pt x="8874" y="18746"/>
                    <a:pt x="7774" y="18888"/>
                  </a:cubicBezTo>
                  <a:cubicBezTo>
                    <a:pt x="7523" y="18929"/>
                    <a:pt x="7272" y="18947"/>
                    <a:pt x="7023" y="18947"/>
                  </a:cubicBezTo>
                  <a:cubicBezTo>
                    <a:pt x="6176" y="18947"/>
                    <a:pt x="5339" y="18736"/>
                    <a:pt x="4544" y="18462"/>
                  </a:cubicBezTo>
                  <a:cubicBezTo>
                    <a:pt x="3763" y="18178"/>
                    <a:pt x="2947" y="17859"/>
                    <a:pt x="2130" y="17859"/>
                  </a:cubicBezTo>
                  <a:cubicBezTo>
                    <a:pt x="1279" y="17859"/>
                    <a:pt x="391" y="18320"/>
                    <a:pt x="178" y="19101"/>
                  </a:cubicBezTo>
                  <a:cubicBezTo>
                    <a:pt x="1" y="19705"/>
                    <a:pt x="249" y="20308"/>
                    <a:pt x="533" y="20840"/>
                  </a:cubicBezTo>
                  <a:cubicBezTo>
                    <a:pt x="2095" y="23786"/>
                    <a:pt x="5254" y="25667"/>
                    <a:pt x="8519" y="26022"/>
                  </a:cubicBezTo>
                  <a:cubicBezTo>
                    <a:pt x="8988" y="26078"/>
                    <a:pt x="9458" y="26105"/>
                    <a:pt x="9926" y="26105"/>
                  </a:cubicBezTo>
                  <a:cubicBezTo>
                    <a:pt x="12756" y="26105"/>
                    <a:pt x="15549" y="25126"/>
                    <a:pt x="17925" y="23573"/>
                  </a:cubicBezTo>
                  <a:cubicBezTo>
                    <a:pt x="21367" y="21373"/>
                    <a:pt x="24029" y="17823"/>
                    <a:pt x="24881" y="13813"/>
                  </a:cubicBezTo>
                  <a:cubicBezTo>
                    <a:pt x="25698" y="9802"/>
                    <a:pt x="24562" y="5365"/>
                    <a:pt x="21616" y="2490"/>
                  </a:cubicBezTo>
                  <a:cubicBezTo>
                    <a:pt x="20871" y="1745"/>
                    <a:pt x="19948" y="716"/>
                    <a:pt x="18706" y="219"/>
                  </a:cubicBezTo>
                  <a:cubicBezTo>
                    <a:pt x="18309" y="76"/>
                    <a:pt x="17878" y="1"/>
                    <a:pt x="17453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13" name="Google Shape;1513;p29"/>
            <p:cNvGrpSpPr/>
            <p:nvPr/>
          </p:nvGrpSpPr>
          <p:grpSpPr>
            <a:xfrm>
              <a:off x="1513185" y="9117471"/>
              <a:ext cx="1884874" cy="1743117"/>
              <a:chOff x="1513184" y="9117471"/>
              <a:chExt cx="1884874" cy="1743117"/>
            </a:xfrm>
          </p:grpSpPr>
          <p:sp>
            <p:nvSpPr>
              <p:cNvPr id="1514" name="Google Shape;1514;p29"/>
              <p:cNvSpPr/>
              <p:nvPr/>
            </p:nvSpPr>
            <p:spPr>
              <a:xfrm>
                <a:off x="1513184" y="9117471"/>
                <a:ext cx="1883552" cy="1743117"/>
              </a:xfrm>
              <a:custGeom>
                <a:avLst/>
                <a:gdLst/>
                <a:ahLst/>
                <a:cxnLst/>
                <a:rect l="l" t="t" r="r" b="b"/>
                <a:pathLst>
                  <a:path w="26905" h="24899" extrusionOk="0">
                    <a:moveTo>
                      <a:pt x="19706" y="0"/>
                    </a:moveTo>
                    <a:cubicBezTo>
                      <a:pt x="18947" y="0"/>
                      <a:pt x="18210" y="273"/>
                      <a:pt x="17747" y="877"/>
                    </a:cubicBezTo>
                    <a:cubicBezTo>
                      <a:pt x="17108" y="1693"/>
                      <a:pt x="17144" y="2829"/>
                      <a:pt x="17392" y="3858"/>
                    </a:cubicBezTo>
                    <a:cubicBezTo>
                      <a:pt x="17676" y="4852"/>
                      <a:pt x="18102" y="5810"/>
                      <a:pt x="18173" y="6840"/>
                    </a:cubicBezTo>
                    <a:cubicBezTo>
                      <a:pt x="18208" y="7904"/>
                      <a:pt x="17747" y="9076"/>
                      <a:pt x="16753" y="9395"/>
                    </a:cubicBezTo>
                    <a:cubicBezTo>
                      <a:pt x="16596" y="9444"/>
                      <a:pt x="16431" y="9466"/>
                      <a:pt x="16262" y="9466"/>
                    </a:cubicBezTo>
                    <a:cubicBezTo>
                      <a:pt x="15820" y="9466"/>
                      <a:pt x="15354" y="9317"/>
                      <a:pt x="14943" y="9111"/>
                    </a:cubicBezTo>
                    <a:cubicBezTo>
                      <a:pt x="14375" y="8792"/>
                      <a:pt x="13914" y="8366"/>
                      <a:pt x="13417" y="8011"/>
                    </a:cubicBezTo>
                    <a:cubicBezTo>
                      <a:pt x="12707" y="7443"/>
                      <a:pt x="11891" y="7017"/>
                      <a:pt x="11074" y="6662"/>
                    </a:cubicBezTo>
                    <a:cubicBezTo>
                      <a:pt x="10585" y="6466"/>
                      <a:pt x="10027" y="6304"/>
                      <a:pt x="9495" y="6304"/>
                    </a:cubicBezTo>
                    <a:cubicBezTo>
                      <a:pt x="9256" y="6304"/>
                      <a:pt x="9023" y="6337"/>
                      <a:pt x="8803" y="6414"/>
                    </a:cubicBezTo>
                    <a:cubicBezTo>
                      <a:pt x="7490" y="6875"/>
                      <a:pt x="7028" y="8153"/>
                      <a:pt x="7454" y="9466"/>
                    </a:cubicBezTo>
                    <a:cubicBezTo>
                      <a:pt x="7880" y="10744"/>
                      <a:pt x="8625" y="11596"/>
                      <a:pt x="9939" y="13015"/>
                    </a:cubicBezTo>
                    <a:cubicBezTo>
                      <a:pt x="10649" y="13796"/>
                      <a:pt x="11145" y="14897"/>
                      <a:pt x="10613" y="15855"/>
                    </a:cubicBezTo>
                    <a:cubicBezTo>
                      <a:pt x="10045" y="16813"/>
                      <a:pt x="8909" y="17310"/>
                      <a:pt x="7809" y="17310"/>
                    </a:cubicBezTo>
                    <a:cubicBezTo>
                      <a:pt x="6709" y="17310"/>
                      <a:pt x="5644" y="16884"/>
                      <a:pt x="4686" y="16387"/>
                    </a:cubicBezTo>
                    <a:cubicBezTo>
                      <a:pt x="3940" y="15997"/>
                      <a:pt x="3195" y="15571"/>
                      <a:pt x="2379" y="15429"/>
                    </a:cubicBezTo>
                    <a:cubicBezTo>
                      <a:pt x="2277" y="15416"/>
                      <a:pt x="2172" y="15409"/>
                      <a:pt x="2067" y="15409"/>
                    </a:cubicBezTo>
                    <a:cubicBezTo>
                      <a:pt x="1332" y="15409"/>
                      <a:pt x="560" y="15735"/>
                      <a:pt x="249" y="16387"/>
                    </a:cubicBezTo>
                    <a:cubicBezTo>
                      <a:pt x="1" y="16955"/>
                      <a:pt x="143" y="17594"/>
                      <a:pt x="356" y="18162"/>
                    </a:cubicBezTo>
                    <a:cubicBezTo>
                      <a:pt x="1456" y="21285"/>
                      <a:pt x="4331" y="23628"/>
                      <a:pt x="7490" y="24480"/>
                    </a:cubicBezTo>
                    <a:cubicBezTo>
                      <a:pt x="8572" y="24765"/>
                      <a:pt x="9677" y="24899"/>
                      <a:pt x="10783" y="24899"/>
                    </a:cubicBezTo>
                    <a:cubicBezTo>
                      <a:pt x="12978" y="24899"/>
                      <a:pt x="15173" y="24371"/>
                      <a:pt x="17179" y="23450"/>
                    </a:cubicBezTo>
                    <a:cubicBezTo>
                      <a:pt x="20906" y="21747"/>
                      <a:pt x="24065" y="18659"/>
                      <a:pt x="25485" y="14826"/>
                    </a:cubicBezTo>
                    <a:cubicBezTo>
                      <a:pt x="26904" y="10992"/>
                      <a:pt x="26443" y="6414"/>
                      <a:pt x="23958" y="3148"/>
                    </a:cubicBezTo>
                    <a:lnTo>
                      <a:pt x="23923" y="3148"/>
                    </a:lnTo>
                    <a:cubicBezTo>
                      <a:pt x="23284" y="2297"/>
                      <a:pt x="22539" y="1125"/>
                      <a:pt x="21367" y="451"/>
                    </a:cubicBezTo>
                    <a:cubicBezTo>
                      <a:pt x="20876" y="159"/>
                      <a:pt x="20284" y="0"/>
                      <a:pt x="197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5" name="Google Shape;1515;p29"/>
              <p:cNvSpPr/>
              <p:nvPr/>
            </p:nvSpPr>
            <p:spPr>
              <a:xfrm>
                <a:off x="2085675" y="9315450"/>
                <a:ext cx="944887" cy="978054"/>
              </a:xfrm>
              <a:custGeom>
                <a:avLst/>
                <a:gdLst/>
                <a:ahLst/>
                <a:cxnLst/>
                <a:rect l="l" t="t" r="r" b="b"/>
                <a:pathLst>
                  <a:path w="17109" h="15937" fill="none" extrusionOk="0">
                    <a:moveTo>
                      <a:pt x="11820" y="0"/>
                    </a:moveTo>
                    <a:cubicBezTo>
                      <a:pt x="11820" y="0"/>
                      <a:pt x="17108" y="5821"/>
                      <a:pt x="15760" y="10897"/>
                    </a:cubicBezTo>
                    <a:cubicBezTo>
                      <a:pt x="14446" y="15937"/>
                      <a:pt x="6176" y="15830"/>
                      <a:pt x="1" y="6744"/>
                    </a:cubicBezTo>
                  </a:path>
                </a:pathLst>
              </a:custGeom>
              <a:noFill/>
              <a:ln w="22175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6" name="Google Shape;1516;p29"/>
              <p:cNvSpPr/>
              <p:nvPr/>
            </p:nvSpPr>
            <p:spPr>
              <a:xfrm>
                <a:off x="1599000" y="9196300"/>
                <a:ext cx="1799058" cy="1651098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6904" fill="none" extrusionOk="0">
                    <a:moveTo>
                      <a:pt x="19699" y="0"/>
                    </a:moveTo>
                    <a:cubicBezTo>
                      <a:pt x="19699" y="0"/>
                      <a:pt x="28644" y="9761"/>
                      <a:pt x="23178" y="18314"/>
                    </a:cubicBezTo>
                    <a:cubicBezTo>
                      <a:pt x="17676" y="26904"/>
                      <a:pt x="5502" y="24810"/>
                      <a:pt x="1" y="18847"/>
                    </a:cubicBezTo>
                  </a:path>
                </a:pathLst>
              </a:custGeom>
              <a:noFill/>
              <a:ln w="22175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17" name="Google Shape;1517;p29"/>
          <p:cNvGrpSpPr/>
          <p:nvPr/>
        </p:nvGrpSpPr>
        <p:grpSpPr>
          <a:xfrm>
            <a:off x="6418327" y="1769430"/>
            <a:ext cx="3314720" cy="3881286"/>
            <a:chOff x="4460215" y="7171092"/>
            <a:chExt cx="3314720" cy="3881286"/>
          </a:xfrm>
        </p:grpSpPr>
        <p:sp>
          <p:nvSpPr>
            <p:cNvPr id="1518" name="Google Shape;1518;p29"/>
            <p:cNvSpPr/>
            <p:nvPr/>
          </p:nvSpPr>
          <p:spPr>
            <a:xfrm>
              <a:off x="4460215" y="7171092"/>
              <a:ext cx="3038886" cy="3729720"/>
            </a:xfrm>
            <a:custGeom>
              <a:avLst/>
              <a:gdLst/>
              <a:ahLst/>
              <a:cxnLst/>
              <a:rect l="l" t="t" r="r" b="b"/>
              <a:pathLst>
                <a:path w="43408" h="53276" extrusionOk="0">
                  <a:moveTo>
                    <a:pt x="43337" y="52706"/>
                  </a:moveTo>
                  <a:cubicBezTo>
                    <a:pt x="43337" y="52707"/>
                    <a:pt x="43337" y="52707"/>
                    <a:pt x="43337" y="52708"/>
                  </a:cubicBezTo>
                  <a:cubicBezTo>
                    <a:pt x="43337" y="52707"/>
                    <a:pt x="43337" y="52707"/>
                    <a:pt x="43337" y="52706"/>
                  </a:cubicBezTo>
                  <a:close/>
                  <a:moveTo>
                    <a:pt x="35103" y="1"/>
                  </a:moveTo>
                  <a:lnTo>
                    <a:pt x="18421" y="4295"/>
                  </a:lnTo>
                  <a:cubicBezTo>
                    <a:pt x="19663" y="11358"/>
                    <a:pt x="20657" y="18457"/>
                    <a:pt x="21225" y="25591"/>
                  </a:cubicBezTo>
                  <a:cubicBezTo>
                    <a:pt x="21367" y="27685"/>
                    <a:pt x="19912" y="29566"/>
                    <a:pt x="17853" y="29957"/>
                  </a:cubicBezTo>
                  <a:cubicBezTo>
                    <a:pt x="15653" y="30347"/>
                    <a:pt x="13416" y="30595"/>
                    <a:pt x="11216" y="31057"/>
                  </a:cubicBezTo>
                  <a:cubicBezTo>
                    <a:pt x="7809" y="31802"/>
                    <a:pt x="4330" y="33186"/>
                    <a:pt x="2272" y="35990"/>
                  </a:cubicBezTo>
                  <a:cubicBezTo>
                    <a:pt x="497" y="38404"/>
                    <a:pt x="0" y="41598"/>
                    <a:pt x="320" y="44580"/>
                  </a:cubicBezTo>
                  <a:cubicBezTo>
                    <a:pt x="639" y="47597"/>
                    <a:pt x="1704" y="50436"/>
                    <a:pt x="2733" y="53275"/>
                  </a:cubicBezTo>
                  <a:cubicBezTo>
                    <a:pt x="2733" y="53275"/>
                    <a:pt x="36378" y="52689"/>
                    <a:pt x="42415" y="52689"/>
                  </a:cubicBezTo>
                  <a:cubicBezTo>
                    <a:pt x="43002" y="52689"/>
                    <a:pt x="43328" y="52694"/>
                    <a:pt x="43337" y="52706"/>
                  </a:cubicBezTo>
                  <a:lnTo>
                    <a:pt x="43337" y="52706"/>
                  </a:lnTo>
                  <a:cubicBezTo>
                    <a:pt x="43408" y="34463"/>
                    <a:pt x="39610" y="17676"/>
                    <a:pt x="35103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9"/>
            <p:cNvSpPr/>
            <p:nvPr/>
          </p:nvSpPr>
          <p:spPr>
            <a:xfrm>
              <a:off x="4698735" y="7193495"/>
              <a:ext cx="3076200" cy="3858883"/>
            </a:xfrm>
            <a:custGeom>
              <a:avLst/>
              <a:gdLst/>
              <a:ahLst/>
              <a:cxnLst/>
              <a:rect l="l" t="t" r="r" b="b"/>
              <a:pathLst>
                <a:path w="43941" h="55121" extrusionOk="0">
                  <a:moveTo>
                    <a:pt x="43941" y="52102"/>
                  </a:moveTo>
                  <a:lnTo>
                    <a:pt x="43941" y="52102"/>
                  </a:lnTo>
                  <a:cubicBezTo>
                    <a:pt x="43941" y="52103"/>
                    <a:pt x="43941" y="52103"/>
                    <a:pt x="43941" y="52104"/>
                  </a:cubicBezTo>
                  <a:cubicBezTo>
                    <a:pt x="43941" y="52103"/>
                    <a:pt x="43941" y="52103"/>
                    <a:pt x="43941" y="52102"/>
                  </a:cubicBezTo>
                  <a:close/>
                  <a:moveTo>
                    <a:pt x="32512" y="0"/>
                  </a:moveTo>
                  <a:lnTo>
                    <a:pt x="16114" y="5288"/>
                  </a:lnTo>
                  <a:cubicBezTo>
                    <a:pt x="17782" y="12245"/>
                    <a:pt x="19202" y="19273"/>
                    <a:pt x="20196" y="26371"/>
                  </a:cubicBezTo>
                  <a:cubicBezTo>
                    <a:pt x="20480" y="28430"/>
                    <a:pt x="19131" y="30417"/>
                    <a:pt x="17108" y="30914"/>
                  </a:cubicBezTo>
                  <a:cubicBezTo>
                    <a:pt x="14907" y="31447"/>
                    <a:pt x="12707" y="31837"/>
                    <a:pt x="10542" y="32441"/>
                  </a:cubicBezTo>
                  <a:cubicBezTo>
                    <a:pt x="7206" y="33363"/>
                    <a:pt x="3798" y="34961"/>
                    <a:pt x="1917" y="37906"/>
                  </a:cubicBezTo>
                  <a:cubicBezTo>
                    <a:pt x="284" y="40426"/>
                    <a:pt x="0" y="43656"/>
                    <a:pt x="497" y="46602"/>
                  </a:cubicBezTo>
                  <a:cubicBezTo>
                    <a:pt x="994" y="49584"/>
                    <a:pt x="2237" y="52352"/>
                    <a:pt x="3443" y="55120"/>
                  </a:cubicBezTo>
                  <a:cubicBezTo>
                    <a:pt x="3443" y="55120"/>
                    <a:pt x="41882" y="52096"/>
                    <a:pt x="43862" y="52096"/>
                  </a:cubicBezTo>
                  <a:cubicBezTo>
                    <a:pt x="43911" y="52096"/>
                    <a:pt x="43938" y="52098"/>
                    <a:pt x="43941" y="52102"/>
                  </a:cubicBezTo>
                  <a:lnTo>
                    <a:pt x="43941" y="52102"/>
                  </a:lnTo>
                  <a:cubicBezTo>
                    <a:pt x="42911" y="33895"/>
                    <a:pt x="38084" y="17356"/>
                    <a:pt x="325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9"/>
            <p:cNvSpPr/>
            <p:nvPr/>
          </p:nvSpPr>
          <p:spPr>
            <a:xfrm>
              <a:off x="4964626" y="7507316"/>
              <a:ext cx="1553046" cy="3476428"/>
            </a:xfrm>
            <a:custGeom>
              <a:avLst/>
              <a:gdLst/>
              <a:ahLst/>
              <a:cxnLst/>
              <a:rect l="l" t="t" r="r" b="b"/>
              <a:pathLst>
                <a:path w="22184" h="57464" fill="none" extrusionOk="0">
                  <a:moveTo>
                    <a:pt x="15759" y="1"/>
                  </a:moveTo>
                  <a:cubicBezTo>
                    <a:pt x="15759" y="1"/>
                    <a:pt x="22183" y="22326"/>
                    <a:pt x="21509" y="29176"/>
                  </a:cubicBezTo>
                  <a:cubicBezTo>
                    <a:pt x="20835" y="35991"/>
                    <a:pt x="9477" y="32512"/>
                    <a:pt x="4756" y="38759"/>
                  </a:cubicBezTo>
                  <a:cubicBezTo>
                    <a:pt x="0" y="45006"/>
                    <a:pt x="5324" y="57464"/>
                    <a:pt x="5324" y="57464"/>
                  </a:cubicBezTo>
                </a:path>
              </a:pathLst>
            </a:custGeom>
            <a:noFill/>
            <a:ln w="2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9"/>
            <p:cNvSpPr/>
            <p:nvPr/>
          </p:nvSpPr>
          <p:spPr>
            <a:xfrm>
              <a:off x="5538626" y="7412875"/>
              <a:ext cx="1458606" cy="3565528"/>
            </a:xfrm>
            <a:custGeom>
              <a:avLst/>
              <a:gdLst/>
              <a:ahLst/>
              <a:cxnLst/>
              <a:rect l="l" t="t" r="r" b="b"/>
              <a:pathLst>
                <a:path w="20835" h="57641" fill="none" extrusionOk="0">
                  <a:moveTo>
                    <a:pt x="12529" y="0"/>
                  </a:moveTo>
                  <a:cubicBezTo>
                    <a:pt x="12529" y="0"/>
                    <a:pt x="18314" y="21544"/>
                    <a:pt x="19592" y="30311"/>
                  </a:cubicBezTo>
                  <a:cubicBezTo>
                    <a:pt x="20834" y="39042"/>
                    <a:pt x="14836" y="40320"/>
                    <a:pt x="7418" y="42343"/>
                  </a:cubicBezTo>
                  <a:cubicBezTo>
                    <a:pt x="0" y="44366"/>
                    <a:pt x="887" y="50649"/>
                    <a:pt x="5998" y="57641"/>
                  </a:cubicBezTo>
                </a:path>
              </a:pathLst>
            </a:custGeom>
            <a:noFill/>
            <a:ln w="2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9"/>
            <p:cNvSpPr/>
            <p:nvPr/>
          </p:nvSpPr>
          <p:spPr>
            <a:xfrm>
              <a:off x="6472901" y="7290450"/>
              <a:ext cx="889585" cy="3610322"/>
            </a:xfrm>
            <a:custGeom>
              <a:avLst/>
              <a:gdLst/>
              <a:ahLst/>
              <a:cxnLst/>
              <a:rect l="l" t="t" r="r" b="b"/>
              <a:pathLst>
                <a:path w="12707" h="58351" fill="none" extrusionOk="0">
                  <a:moveTo>
                    <a:pt x="3905" y="0"/>
                  </a:moveTo>
                  <a:cubicBezTo>
                    <a:pt x="3905" y="0"/>
                    <a:pt x="10861" y="22396"/>
                    <a:pt x="11784" y="34215"/>
                  </a:cubicBezTo>
                  <a:cubicBezTo>
                    <a:pt x="12707" y="45999"/>
                    <a:pt x="923" y="44224"/>
                    <a:pt x="462" y="48661"/>
                  </a:cubicBezTo>
                  <a:cubicBezTo>
                    <a:pt x="0" y="53062"/>
                    <a:pt x="9122" y="58351"/>
                    <a:pt x="9122" y="58351"/>
                  </a:cubicBezTo>
                </a:path>
              </a:pathLst>
            </a:custGeom>
            <a:noFill/>
            <a:ln w="2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3" name="Google Shape;1523;p29"/>
          <p:cNvGrpSpPr/>
          <p:nvPr/>
        </p:nvGrpSpPr>
        <p:grpSpPr>
          <a:xfrm>
            <a:off x="-1511560" y="2118736"/>
            <a:ext cx="2912242" cy="2954667"/>
            <a:chOff x="-61" y="6992011"/>
            <a:chExt cx="2912242" cy="2954667"/>
          </a:xfrm>
        </p:grpSpPr>
        <p:sp>
          <p:nvSpPr>
            <p:cNvPr id="1524" name="Google Shape;1524;p29"/>
            <p:cNvSpPr/>
            <p:nvPr/>
          </p:nvSpPr>
          <p:spPr>
            <a:xfrm>
              <a:off x="62037" y="6992221"/>
              <a:ext cx="2817802" cy="2954457"/>
            </a:xfrm>
            <a:custGeom>
              <a:avLst/>
              <a:gdLst/>
              <a:ahLst/>
              <a:cxnLst/>
              <a:rect l="l" t="t" r="r" b="b"/>
              <a:pathLst>
                <a:path w="40250" h="42202" extrusionOk="0">
                  <a:moveTo>
                    <a:pt x="39540" y="0"/>
                  </a:moveTo>
                  <a:cubicBezTo>
                    <a:pt x="28679" y="213"/>
                    <a:pt x="17889" y="3088"/>
                    <a:pt x="8200" y="8376"/>
                  </a:cubicBezTo>
                  <a:cubicBezTo>
                    <a:pt x="2805" y="11322"/>
                    <a:pt x="1" y="17534"/>
                    <a:pt x="1385" y="23532"/>
                  </a:cubicBezTo>
                  <a:cubicBezTo>
                    <a:pt x="2805" y="29601"/>
                    <a:pt x="4402" y="35741"/>
                    <a:pt x="6141" y="42201"/>
                  </a:cubicBezTo>
                  <a:cubicBezTo>
                    <a:pt x="11430" y="41136"/>
                    <a:pt x="16611" y="39646"/>
                    <a:pt x="21687" y="37800"/>
                  </a:cubicBezTo>
                  <a:cubicBezTo>
                    <a:pt x="20729" y="34748"/>
                    <a:pt x="19593" y="31021"/>
                    <a:pt x="18422" y="27330"/>
                  </a:cubicBezTo>
                  <a:cubicBezTo>
                    <a:pt x="16682" y="21615"/>
                    <a:pt x="20054" y="15581"/>
                    <a:pt x="25840" y="14126"/>
                  </a:cubicBezTo>
                  <a:cubicBezTo>
                    <a:pt x="30418" y="12955"/>
                    <a:pt x="35174" y="12245"/>
                    <a:pt x="39824" y="11251"/>
                  </a:cubicBezTo>
                  <a:cubicBezTo>
                    <a:pt x="39824" y="11251"/>
                    <a:pt x="40250" y="142"/>
                    <a:pt x="39540" y="0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25" name="Google Shape;1525;p29"/>
            <p:cNvGrpSpPr/>
            <p:nvPr/>
          </p:nvGrpSpPr>
          <p:grpSpPr>
            <a:xfrm>
              <a:off x="-61" y="6992011"/>
              <a:ext cx="2912242" cy="2753395"/>
              <a:chOff x="-61" y="6992011"/>
              <a:chExt cx="2912242" cy="2753395"/>
            </a:xfrm>
          </p:grpSpPr>
          <p:sp>
            <p:nvSpPr>
              <p:cNvPr id="1526" name="Google Shape;1526;p29"/>
              <p:cNvSpPr/>
              <p:nvPr/>
            </p:nvSpPr>
            <p:spPr>
              <a:xfrm>
                <a:off x="-61" y="6992011"/>
                <a:ext cx="2912242" cy="2753395"/>
              </a:xfrm>
              <a:custGeom>
                <a:avLst/>
                <a:gdLst/>
                <a:ahLst/>
                <a:cxnLst/>
                <a:rect l="l" t="t" r="r" b="b"/>
                <a:pathLst>
                  <a:path w="41599" h="39330" extrusionOk="0">
                    <a:moveTo>
                      <a:pt x="36503" y="1"/>
                    </a:moveTo>
                    <a:cubicBezTo>
                      <a:pt x="27097" y="1"/>
                      <a:pt x="17689" y="1953"/>
                      <a:pt x="8945" y="5788"/>
                    </a:cubicBezTo>
                    <a:cubicBezTo>
                      <a:pt x="3301" y="8273"/>
                      <a:pt x="1" y="14200"/>
                      <a:pt x="888" y="20305"/>
                    </a:cubicBezTo>
                    <a:cubicBezTo>
                      <a:pt x="1740" y="26481"/>
                      <a:pt x="2840" y="32763"/>
                      <a:pt x="4011" y="39329"/>
                    </a:cubicBezTo>
                    <a:cubicBezTo>
                      <a:pt x="9371" y="38726"/>
                      <a:pt x="14659" y="37697"/>
                      <a:pt x="19877" y="36241"/>
                    </a:cubicBezTo>
                    <a:cubicBezTo>
                      <a:pt x="19167" y="33118"/>
                      <a:pt x="18350" y="29356"/>
                      <a:pt x="17534" y="25558"/>
                    </a:cubicBezTo>
                    <a:cubicBezTo>
                      <a:pt x="16256" y="19702"/>
                      <a:pt x="20160" y="14023"/>
                      <a:pt x="26052" y="13029"/>
                    </a:cubicBezTo>
                    <a:cubicBezTo>
                      <a:pt x="30702" y="12248"/>
                      <a:pt x="35493" y="11964"/>
                      <a:pt x="40214" y="11361"/>
                    </a:cubicBezTo>
                    <a:cubicBezTo>
                      <a:pt x="40214" y="11361"/>
                      <a:pt x="41598" y="323"/>
                      <a:pt x="40924" y="145"/>
                    </a:cubicBezTo>
                    <a:cubicBezTo>
                      <a:pt x="39452" y="49"/>
                      <a:pt x="37978" y="1"/>
                      <a:pt x="365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7" name="Google Shape;1527;p29"/>
              <p:cNvSpPr/>
              <p:nvPr/>
            </p:nvSpPr>
            <p:spPr>
              <a:xfrm>
                <a:off x="414882" y="9563986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20"/>
                      <a:pt x="107" y="426"/>
                      <a:pt x="214" y="426"/>
                    </a:cubicBezTo>
                    <a:cubicBezTo>
                      <a:pt x="320" y="426"/>
                      <a:pt x="427" y="320"/>
                      <a:pt x="427" y="213"/>
                    </a:cubicBezTo>
                    <a:cubicBezTo>
                      <a:pt x="427" y="107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29"/>
              <p:cNvSpPr/>
              <p:nvPr/>
            </p:nvSpPr>
            <p:spPr>
              <a:xfrm>
                <a:off x="474530" y="9315455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20"/>
                      <a:pt x="107" y="427"/>
                      <a:pt x="214" y="427"/>
                    </a:cubicBezTo>
                    <a:cubicBezTo>
                      <a:pt x="320" y="427"/>
                      <a:pt x="427" y="320"/>
                      <a:pt x="427" y="214"/>
                    </a:cubicBezTo>
                    <a:cubicBezTo>
                      <a:pt x="427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29"/>
              <p:cNvSpPr/>
              <p:nvPr/>
            </p:nvSpPr>
            <p:spPr>
              <a:xfrm>
                <a:off x="678326" y="9094368"/>
                <a:ext cx="29823" cy="2737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91" extrusionOk="0">
                    <a:moveTo>
                      <a:pt x="213" y="0"/>
                    </a:moveTo>
                    <a:cubicBezTo>
                      <a:pt x="71" y="0"/>
                      <a:pt x="0" y="71"/>
                      <a:pt x="0" y="178"/>
                    </a:cubicBezTo>
                    <a:cubicBezTo>
                      <a:pt x="0" y="320"/>
                      <a:pt x="71" y="390"/>
                      <a:pt x="213" y="390"/>
                    </a:cubicBezTo>
                    <a:cubicBezTo>
                      <a:pt x="320" y="390"/>
                      <a:pt x="426" y="320"/>
                      <a:pt x="426" y="178"/>
                    </a:cubicBezTo>
                    <a:cubicBezTo>
                      <a:pt x="426" y="71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29"/>
              <p:cNvSpPr/>
              <p:nvPr/>
            </p:nvSpPr>
            <p:spPr>
              <a:xfrm>
                <a:off x="1145427" y="9233475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72" y="1"/>
                      <a:pt x="1" y="107"/>
                      <a:pt x="1" y="214"/>
                    </a:cubicBezTo>
                    <a:cubicBezTo>
                      <a:pt x="1" y="356"/>
                      <a:pt x="72" y="427"/>
                      <a:pt x="214" y="427"/>
                    </a:cubicBezTo>
                    <a:cubicBezTo>
                      <a:pt x="320" y="427"/>
                      <a:pt x="427" y="356"/>
                      <a:pt x="427" y="214"/>
                    </a:cubicBezTo>
                    <a:cubicBezTo>
                      <a:pt x="427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29"/>
              <p:cNvSpPr/>
              <p:nvPr/>
            </p:nvSpPr>
            <p:spPr>
              <a:xfrm>
                <a:off x="896965" y="9002377"/>
                <a:ext cx="29893" cy="2744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13" y="1"/>
                    </a:moveTo>
                    <a:cubicBezTo>
                      <a:pt x="107" y="1"/>
                      <a:pt x="0" y="72"/>
                      <a:pt x="0" y="214"/>
                    </a:cubicBezTo>
                    <a:cubicBezTo>
                      <a:pt x="0" y="320"/>
                      <a:pt x="107" y="391"/>
                      <a:pt x="213" y="391"/>
                    </a:cubicBezTo>
                    <a:cubicBezTo>
                      <a:pt x="320" y="391"/>
                      <a:pt x="426" y="320"/>
                      <a:pt x="426" y="214"/>
                    </a:cubicBezTo>
                    <a:cubicBezTo>
                      <a:pt x="426" y="72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29"/>
              <p:cNvSpPr/>
              <p:nvPr/>
            </p:nvSpPr>
            <p:spPr>
              <a:xfrm>
                <a:off x="1013740" y="8798652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0"/>
                    </a:moveTo>
                    <a:cubicBezTo>
                      <a:pt x="72" y="0"/>
                      <a:pt x="1" y="107"/>
                      <a:pt x="1" y="213"/>
                    </a:cubicBezTo>
                    <a:cubicBezTo>
                      <a:pt x="1" y="320"/>
                      <a:pt x="72" y="426"/>
                      <a:pt x="214" y="426"/>
                    </a:cubicBezTo>
                    <a:cubicBezTo>
                      <a:pt x="320" y="426"/>
                      <a:pt x="427" y="320"/>
                      <a:pt x="427" y="213"/>
                    </a:cubicBezTo>
                    <a:cubicBezTo>
                      <a:pt x="427" y="107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29"/>
              <p:cNvSpPr/>
              <p:nvPr/>
            </p:nvSpPr>
            <p:spPr>
              <a:xfrm>
                <a:off x="524237" y="9042142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56"/>
                      <a:pt x="107" y="427"/>
                      <a:pt x="213" y="427"/>
                    </a:cubicBezTo>
                    <a:cubicBezTo>
                      <a:pt x="320" y="427"/>
                      <a:pt x="426" y="356"/>
                      <a:pt x="426" y="214"/>
                    </a:cubicBezTo>
                    <a:cubicBezTo>
                      <a:pt x="426" y="107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29"/>
              <p:cNvSpPr/>
              <p:nvPr/>
            </p:nvSpPr>
            <p:spPr>
              <a:xfrm>
                <a:off x="270804" y="9109280"/>
                <a:ext cx="29893" cy="2737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1" extrusionOk="0">
                    <a:moveTo>
                      <a:pt x="213" y="0"/>
                    </a:moveTo>
                    <a:cubicBezTo>
                      <a:pt x="107" y="0"/>
                      <a:pt x="0" y="71"/>
                      <a:pt x="0" y="177"/>
                    </a:cubicBezTo>
                    <a:cubicBezTo>
                      <a:pt x="0" y="319"/>
                      <a:pt x="107" y="390"/>
                      <a:pt x="213" y="390"/>
                    </a:cubicBezTo>
                    <a:cubicBezTo>
                      <a:pt x="320" y="390"/>
                      <a:pt x="426" y="319"/>
                      <a:pt x="426" y="177"/>
                    </a:cubicBezTo>
                    <a:cubicBezTo>
                      <a:pt x="426" y="71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29"/>
              <p:cNvSpPr/>
              <p:nvPr/>
            </p:nvSpPr>
            <p:spPr>
              <a:xfrm>
                <a:off x="571423" y="9365161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20"/>
                      <a:pt x="107" y="427"/>
                      <a:pt x="214" y="427"/>
                    </a:cubicBezTo>
                    <a:cubicBezTo>
                      <a:pt x="320" y="427"/>
                      <a:pt x="427" y="320"/>
                      <a:pt x="427" y="214"/>
                    </a:cubicBezTo>
                    <a:cubicBezTo>
                      <a:pt x="427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29"/>
              <p:cNvSpPr/>
              <p:nvPr/>
            </p:nvSpPr>
            <p:spPr>
              <a:xfrm>
                <a:off x="844808" y="9427329"/>
                <a:ext cx="2982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27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13"/>
                    </a:cubicBezTo>
                    <a:cubicBezTo>
                      <a:pt x="0" y="355"/>
                      <a:pt x="107" y="426"/>
                      <a:pt x="213" y="426"/>
                    </a:cubicBezTo>
                    <a:cubicBezTo>
                      <a:pt x="320" y="426"/>
                      <a:pt x="426" y="355"/>
                      <a:pt x="426" y="213"/>
                    </a:cubicBezTo>
                    <a:cubicBezTo>
                      <a:pt x="426" y="107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29"/>
              <p:cNvSpPr/>
              <p:nvPr/>
            </p:nvSpPr>
            <p:spPr>
              <a:xfrm>
                <a:off x="1145427" y="9442241"/>
                <a:ext cx="29893" cy="2982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6" extrusionOk="0">
                    <a:moveTo>
                      <a:pt x="214" y="0"/>
                    </a:moveTo>
                    <a:cubicBezTo>
                      <a:pt x="72" y="0"/>
                      <a:pt x="1" y="107"/>
                      <a:pt x="1" y="213"/>
                    </a:cubicBezTo>
                    <a:cubicBezTo>
                      <a:pt x="1" y="320"/>
                      <a:pt x="72" y="426"/>
                      <a:pt x="214" y="426"/>
                    </a:cubicBezTo>
                    <a:cubicBezTo>
                      <a:pt x="320" y="426"/>
                      <a:pt x="427" y="320"/>
                      <a:pt x="427" y="213"/>
                    </a:cubicBezTo>
                    <a:cubicBezTo>
                      <a:pt x="427" y="107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8" name="Google Shape;1538;p29"/>
              <p:cNvSpPr/>
              <p:nvPr/>
            </p:nvSpPr>
            <p:spPr>
              <a:xfrm>
                <a:off x="645982" y="9248387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6"/>
                      <a:pt x="107" y="462"/>
                      <a:pt x="214" y="462"/>
                    </a:cubicBezTo>
                    <a:cubicBezTo>
                      <a:pt x="356" y="462"/>
                      <a:pt x="462" y="356"/>
                      <a:pt x="462" y="249"/>
                    </a:cubicBezTo>
                    <a:cubicBezTo>
                      <a:pt x="462" y="107"/>
                      <a:pt x="356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9" name="Google Shape;1539;p29"/>
              <p:cNvSpPr/>
              <p:nvPr/>
            </p:nvSpPr>
            <p:spPr>
              <a:xfrm>
                <a:off x="2271032" y="7504053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20"/>
                      <a:pt x="107" y="427"/>
                      <a:pt x="214" y="427"/>
                    </a:cubicBezTo>
                    <a:cubicBezTo>
                      <a:pt x="320" y="427"/>
                      <a:pt x="427" y="320"/>
                      <a:pt x="427" y="214"/>
                    </a:cubicBezTo>
                    <a:cubicBezTo>
                      <a:pt x="427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0" name="Google Shape;1540;p29"/>
              <p:cNvSpPr/>
              <p:nvPr/>
            </p:nvSpPr>
            <p:spPr>
              <a:xfrm>
                <a:off x="2238758" y="7660592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56"/>
                      <a:pt x="107" y="462"/>
                      <a:pt x="249" y="462"/>
                    </a:cubicBezTo>
                    <a:cubicBezTo>
                      <a:pt x="355" y="462"/>
                      <a:pt x="462" y="356"/>
                      <a:pt x="462" y="214"/>
                    </a:cubicBezTo>
                    <a:cubicBezTo>
                      <a:pt x="462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1" name="Google Shape;1541;p29"/>
              <p:cNvSpPr/>
              <p:nvPr/>
            </p:nvSpPr>
            <p:spPr>
              <a:xfrm>
                <a:off x="474530" y="8781220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6"/>
                      <a:pt x="107" y="462"/>
                      <a:pt x="214" y="462"/>
                    </a:cubicBezTo>
                    <a:cubicBezTo>
                      <a:pt x="356" y="462"/>
                      <a:pt x="462" y="356"/>
                      <a:pt x="462" y="249"/>
                    </a:cubicBezTo>
                    <a:cubicBezTo>
                      <a:pt x="462" y="107"/>
                      <a:pt x="356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2" name="Google Shape;1542;p29"/>
              <p:cNvSpPr/>
              <p:nvPr/>
            </p:nvSpPr>
            <p:spPr>
              <a:xfrm>
                <a:off x="337873" y="8798652"/>
                <a:ext cx="3234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27" extrusionOk="0">
                    <a:moveTo>
                      <a:pt x="249" y="0"/>
                    </a:moveTo>
                    <a:cubicBezTo>
                      <a:pt x="107" y="0"/>
                      <a:pt x="1" y="71"/>
                      <a:pt x="1" y="213"/>
                    </a:cubicBezTo>
                    <a:cubicBezTo>
                      <a:pt x="1" y="355"/>
                      <a:pt x="107" y="426"/>
                      <a:pt x="249" y="426"/>
                    </a:cubicBezTo>
                    <a:cubicBezTo>
                      <a:pt x="355" y="426"/>
                      <a:pt x="462" y="355"/>
                      <a:pt x="462" y="213"/>
                    </a:cubicBezTo>
                    <a:cubicBezTo>
                      <a:pt x="462" y="71"/>
                      <a:pt x="355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3" name="Google Shape;1543;p29"/>
              <p:cNvSpPr/>
              <p:nvPr/>
            </p:nvSpPr>
            <p:spPr>
              <a:xfrm>
                <a:off x="1227407" y="9394985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6"/>
                      <a:pt x="107" y="462"/>
                      <a:pt x="214" y="462"/>
                    </a:cubicBezTo>
                    <a:cubicBezTo>
                      <a:pt x="356" y="462"/>
                      <a:pt x="462" y="356"/>
                      <a:pt x="462" y="249"/>
                    </a:cubicBezTo>
                    <a:cubicBezTo>
                      <a:pt x="462" y="107"/>
                      <a:pt x="356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4" name="Google Shape;1544;p29"/>
              <p:cNvSpPr/>
              <p:nvPr/>
            </p:nvSpPr>
            <p:spPr>
              <a:xfrm>
                <a:off x="1190162" y="9136583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49" y="0"/>
                    </a:moveTo>
                    <a:cubicBezTo>
                      <a:pt x="107" y="0"/>
                      <a:pt x="1" y="107"/>
                      <a:pt x="1" y="249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56" y="462"/>
                      <a:pt x="462" y="355"/>
                      <a:pt x="462" y="249"/>
                    </a:cubicBezTo>
                    <a:cubicBezTo>
                      <a:pt x="462" y="107"/>
                      <a:pt x="356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5" name="Google Shape;1545;p29"/>
              <p:cNvSpPr/>
              <p:nvPr/>
            </p:nvSpPr>
            <p:spPr>
              <a:xfrm>
                <a:off x="777669" y="8798652"/>
                <a:ext cx="3241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27" extrusionOk="0">
                    <a:moveTo>
                      <a:pt x="214" y="0"/>
                    </a:moveTo>
                    <a:cubicBezTo>
                      <a:pt x="107" y="0"/>
                      <a:pt x="1" y="71"/>
                      <a:pt x="1" y="213"/>
                    </a:cubicBezTo>
                    <a:cubicBezTo>
                      <a:pt x="1" y="355"/>
                      <a:pt x="107" y="426"/>
                      <a:pt x="214" y="426"/>
                    </a:cubicBezTo>
                    <a:cubicBezTo>
                      <a:pt x="356" y="426"/>
                      <a:pt x="462" y="355"/>
                      <a:pt x="462" y="213"/>
                    </a:cubicBezTo>
                    <a:cubicBezTo>
                      <a:pt x="462" y="71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6" name="Google Shape;1546;p29"/>
              <p:cNvSpPr/>
              <p:nvPr/>
            </p:nvSpPr>
            <p:spPr>
              <a:xfrm>
                <a:off x="645982" y="8845838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6"/>
                      <a:pt x="107" y="462"/>
                      <a:pt x="214" y="462"/>
                    </a:cubicBezTo>
                    <a:cubicBezTo>
                      <a:pt x="356" y="462"/>
                      <a:pt x="462" y="356"/>
                      <a:pt x="462" y="249"/>
                    </a:cubicBezTo>
                    <a:cubicBezTo>
                      <a:pt x="462" y="107"/>
                      <a:pt x="356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7" name="Google Shape;1547;p29"/>
              <p:cNvSpPr/>
              <p:nvPr/>
            </p:nvSpPr>
            <p:spPr>
              <a:xfrm>
                <a:off x="173911" y="8714152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13" y="1"/>
                    </a:moveTo>
                    <a:cubicBezTo>
                      <a:pt x="106" y="1"/>
                      <a:pt x="0" y="107"/>
                      <a:pt x="0" y="249"/>
                    </a:cubicBezTo>
                    <a:cubicBezTo>
                      <a:pt x="0" y="356"/>
                      <a:pt x="106" y="462"/>
                      <a:pt x="213" y="462"/>
                    </a:cubicBezTo>
                    <a:cubicBezTo>
                      <a:pt x="355" y="462"/>
                      <a:pt x="461" y="356"/>
                      <a:pt x="461" y="249"/>
                    </a:cubicBezTo>
                    <a:cubicBezTo>
                      <a:pt x="461" y="107"/>
                      <a:pt x="355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8" name="Google Shape;1548;p29"/>
              <p:cNvSpPr/>
              <p:nvPr/>
            </p:nvSpPr>
            <p:spPr>
              <a:xfrm>
                <a:off x="462139" y="7789828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13"/>
                    </a:cubicBezTo>
                    <a:cubicBezTo>
                      <a:pt x="0" y="320"/>
                      <a:pt x="107" y="426"/>
                      <a:pt x="213" y="426"/>
                    </a:cubicBezTo>
                    <a:cubicBezTo>
                      <a:pt x="320" y="426"/>
                      <a:pt x="426" y="320"/>
                      <a:pt x="426" y="213"/>
                    </a:cubicBezTo>
                    <a:cubicBezTo>
                      <a:pt x="426" y="107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9" name="Google Shape;1549;p29"/>
              <p:cNvSpPr/>
              <p:nvPr/>
            </p:nvSpPr>
            <p:spPr>
              <a:xfrm>
                <a:off x="240980" y="7812161"/>
                <a:ext cx="2737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391" h="427" extrusionOk="0">
                    <a:moveTo>
                      <a:pt x="213" y="1"/>
                    </a:moveTo>
                    <a:cubicBezTo>
                      <a:pt x="71" y="1"/>
                      <a:pt x="0" y="107"/>
                      <a:pt x="0" y="214"/>
                    </a:cubicBezTo>
                    <a:cubicBezTo>
                      <a:pt x="0" y="320"/>
                      <a:pt x="71" y="427"/>
                      <a:pt x="213" y="427"/>
                    </a:cubicBezTo>
                    <a:cubicBezTo>
                      <a:pt x="320" y="427"/>
                      <a:pt x="391" y="320"/>
                      <a:pt x="391" y="214"/>
                    </a:cubicBezTo>
                    <a:cubicBezTo>
                      <a:pt x="391" y="107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0" name="Google Shape;1550;p29"/>
              <p:cNvSpPr/>
              <p:nvPr/>
            </p:nvSpPr>
            <p:spPr>
              <a:xfrm>
                <a:off x="680777" y="7697907"/>
                <a:ext cx="29893" cy="2982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6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19"/>
                      <a:pt x="107" y="426"/>
                      <a:pt x="214" y="426"/>
                    </a:cubicBezTo>
                    <a:cubicBezTo>
                      <a:pt x="320" y="426"/>
                      <a:pt x="426" y="319"/>
                      <a:pt x="426" y="213"/>
                    </a:cubicBezTo>
                    <a:cubicBezTo>
                      <a:pt x="426" y="107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1" name="Google Shape;1551;p29"/>
              <p:cNvSpPr/>
              <p:nvPr/>
            </p:nvSpPr>
            <p:spPr>
              <a:xfrm>
                <a:off x="477050" y="8234593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0" y="107"/>
                      <a:pt x="0" y="213"/>
                    </a:cubicBezTo>
                    <a:cubicBezTo>
                      <a:pt x="0" y="320"/>
                      <a:pt x="107" y="426"/>
                      <a:pt x="213" y="426"/>
                    </a:cubicBezTo>
                    <a:cubicBezTo>
                      <a:pt x="320" y="426"/>
                      <a:pt x="426" y="320"/>
                      <a:pt x="426" y="213"/>
                    </a:cubicBezTo>
                    <a:cubicBezTo>
                      <a:pt x="426" y="107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2" name="Google Shape;1552;p29"/>
              <p:cNvSpPr/>
              <p:nvPr/>
            </p:nvSpPr>
            <p:spPr>
              <a:xfrm>
                <a:off x="429794" y="7946367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49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56" y="462"/>
                      <a:pt x="462" y="355"/>
                      <a:pt x="462" y="213"/>
                    </a:cubicBezTo>
                    <a:cubicBezTo>
                      <a:pt x="462" y="107"/>
                      <a:pt x="356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3" name="Google Shape;1553;p29"/>
              <p:cNvSpPr/>
              <p:nvPr/>
            </p:nvSpPr>
            <p:spPr>
              <a:xfrm>
                <a:off x="255892" y="8015956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13"/>
                    </a:cubicBezTo>
                    <a:cubicBezTo>
                      <a:pt x="0" y="355"/>
                      <a:pt x="107" y="462"/>
                      <a:pt x="213" y="462"/>
                    </a:cubicBezTo>
                    <a:cubicBezTo>
                      <a:pt x="355" y="462"/>
                      <a:pt x="462" y="355"/>
                      <a:pt x="462" y="213"/>
                    </a:cubicBezTo>
                    <a:cubicBezTo>
                      <a:pt x="462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4" name="Google Shape;1554;p29"/>
              <p:cNvSpPr/>
              <p:nvPr/>
            </p:nvSpPr>
            <p:spPr>
              <a:xfrm>
                <a:off x="1068417" y="8065662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71" y="0"/>
                      <a:pt x="0" y="106"/>
                      <a:pt x="0" y="213"/>
                    </a:cubicBezTo>
                    <a:cubicBezTo>
                      <a:pt x="0" y="355"/>
                      <a:pt x="71" y="461"/>
                      <a:pt x="213" y="461"/>
                    </a:cubicBezTo>
                    <a:cubicBezTo>
                      <a:pt x="355" y="461"/>
                      <a:pt x="462" y="355"/>
                      <a:pt x="462" y="213"/>
                    </a:cubicBezTo>
                    <a:cubicBezTo>
                      <a:pt x="462" y="106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5" name="Google Shape;1555;p29"/>
              <p:cNvSpPr/>
              <p:nvPr/>
            </p:nvSpPr>
            <p:spPr>
              <a:xfrm>
                <a:off x="1068417" y="7725210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71" y="0"/>
                      <a:pt x="0" y="107"/>
                      <a:pt x="0" y="249"/>
                    </a:cubicBezTo>
                    <a:cubicBezTo>
                      <a:pt x="0" y="355"/>
                      <a:pt x="71" y="462"/>
                      <a:pt x="213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6" name="Google Shape;1556;p29"/>
              <p:cNvSpPr/>
              <p:nvPr/>
            </p:nvSpPr>
            <p:spPr>
              <a:xfrm>
                <a:off x="561481" y="7494112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49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6"/>
                      <a:pt x="107" y="462"/>
                      <a:pt x="249" y="462"/>
                    </a:cubicBezTo>
                    <a:cubicBezTo>
                      <a:pt x="356" y="462"/>
                      <a:pt x="462" y="356"/>
                      <a:pt x="462" y="249"/>
                    </a:cubicBezTo>
                    <a:cubicBezTo>
                      <a:pt x="462" y="107"/>
                      <a:pt x="356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7" name="Google Shape;1557;p29"/>
              <p:cNvSpPr/>
              <p:nvPr/>
            </p:nvSpPr>
            <p:spPr>
              <a:xfrm>
                <a:off x="1326820" y="7792279"/>
                <a:ext cx="29893" cy="2744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14" y="1"/>
                    </a:moveTo>
                    <a:cubicBezTo>
                      <a:pt x="107" y="1"/>
                      <a:pt x="1" y="72"/>
                      <a:pt x="1" y="178"/>
                    </a:cubicBezTo>
                    <a:cubicBezTo>
                      <a:pt x="1" y="320"/>
                      <a:pt x="107" y="391"/>
                      <a:pt x="214" y="391"/>
                    </a:cubicBezTo>
                    <a:cubicBezTo>
                      <a:pt x="320" y="391"/>
                      <a:pt x="427" y="320"/>
                      <a:pt x="427" y="178"/>
                    </a:cubicBezTo>
                    <a:cubicBezTo>
                      <a:pt x="427" y="72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8" name="Google Shape;1558;p29"/>
              <p:cNvSpPr/>
              <p:nvPr/>
            </p:nvSpPr>
            <p:spPr>
              <a:xfrm>
                <a:off x="1530616" y="7568671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0"/>
                    </a:moveTo>
                    <a:cubicBezTo>
                      <a:pt x="71" y="0"/>
                      <a:pt x="0" y="107"/>
                      <a:pt x="0" y="213"/>
                    </a:cubicBezTo>
                    <a:cubicBezTo>
                      <a:pt x="0" y="320"/>
                      <a:pt x="71" y="426"/>
                      <a:pt x="213" y="426"/>
                    </a:cubicBezTo>
                    <a:cubicBezTo>
                      <a:pt x="320" y="426"/>
                      <a:pt x="426" y="320"/>
                      <a:pt x="426" y="213"/>
                    </a:cubicBezTo>
                    <a:cubicBezTo>
                      <a:pt x="426" y="107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9" name="Google Shape;1559;p29"/>
              <p:cNvSpPr/>
              <p:nvPr/>
            </p:nvSpPr>
            <p:spPr>
              <a:xfrm>
                <a:off x="1376526" y="7518965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20"/>
                      <a:pt x="107" y="426"/>
                      <a:pt x="214" y="426"/>
                    </a:cubicBezTo>
                    <a:cubicBezTo>
                      <a:pt x="320" y="426"/>
                      <a:pt x="426" y="320"/>
                      <a:pt x="426" y="214"/>
                    </a:cubicBezTo>
                    <a:cubicBezTo>
                      <a:pt x="426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0" name="Google Shape;1560;p29"/>
              <p:cNvSpPr/>
              <p:nvPr/>
            </p:nvSpPr>
            <p:spPr>
              <a:xfrm>
                <a:off x="1423712" y="7841985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20"/>
                      <a:pt x="107" y="427"/>
                      <a:pt x="214" y="427"/>
                    </a:cubicBezTo>
                    <a:cubicBezTo>
                      <a:pt x="320" y="427"/>
                      <a:pt x="427" y="320"/>
                      <a:pt x="427" y="214"/>
                    </a:cubicBezTo>
                    <a:cubicBezTo>
                      <a:pt x="427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1" name="Google Shape;1561;p29"/>
              <p:cNvSpPr/>
              <p:nvPr/>
            </p:nvSpPr>
            <p:spPr>
              <a:xfrm>
                <a:off x="1498272" y="7725210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49"/>
                    </a:cubicBezTo>
                    <a:cubicBezTo>
                      <a:pt x="1" y="355"/>
                      <a:pt x="107" y="462"/>
                      <a:pt x="214" y="462"/>
                    </a:cubicBezTo>
                    <a:cubicBezTo>
                      <a:pt x="356" y="462"/>
                      <a:pt x="462" y="355"/>
                      <a:pt x="462" y="249"/>
                    </a:cubicBezTo>
                    <a:cubicBezTo>
                      <a:pt x="462" y="107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2" name="Google Shape;1562;p29"/>
              <p:cNvSpPr/>
              <p:nvPr/>
            </p:nvSpPr>
            <p:spPr>
              <a:xfrm>
                <a:off x="1803931" y="7414582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107"/>
                      <a:pt x="0" y="249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55" y="462"/>
                      <a:pt x="462" y="356"/>
                      <a:pt x="462" y="249"/>
                    </a:cubicBezTo>
                    <a:cubicBezTo>
                      <a:pt x="462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3" name="Google Shape;1563;p29"/>
              <p:cNvSpPr/>
              <p:nvPr/>
            </p:nvSpPr>
            <p:spPr>
              <a:xfrm>
                <a:off x="780190" y="8572524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0" y="107"/>
                      <a:pt x="0" y="214"/>
                    </a:cubicBezTo>
                    <a:cubicBezTo>
                      <a:pt x="0" y="320"/>
                      <a:pt x="107" y="426"/>
                      <a:pt x="213" y="426"/>
                    </a:cubicBezTo>
                    <a:cubicBezTo>
                      <a:pt x="320" y="426"/>
                      <a:pt x="426" y="320"/>
                      <a:pt x="426" y="214"/>
                    </a:cubicBezTo>
                    <a:cubicBezTo>
                      <a:pt x="426" y="107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4" name="Google Shape;1564;p29"/>
              <p:cNvSpPr/>
              <p:nvPr/>
            </p:nvSpPr>
            <p:spPr>
              <a:xfrm>
                <a:off x="1212565" y="8314123"/>
                <a:ext cx="2982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27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13"/>
                    </a:cubicBezTo>
                    <a:cubicBezTo>
                      <a:pt x="0" y="355"/>
                      <a:pt x="107" y="426"/>
                      <a:pt x="213" y="426"/>
                    </a:cubicBezTo>
                    <a:cubicBezTo>
                      <a:pt x="319" y="426"/>
                      <a:pt x="426" y="355"/>
                      <a:pt x="426" y="213"/>
                    </a:cubicBezTo>
                    <a:cubicBezTo>
                      <a:pt x="426" y="107"/>
                      <a:pt x="319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5" name="Google Shape;1565;p29"/>
              <p:cNvSpPr/>
              <p:nvPr/>
            </p:nvSpPr>
            <p:spPr>
              <a:xfrm>
                <a:off x="829896" y="8299211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13"/>
                    </a:cubicBezTo>
                    <a:cubicBezTo>
                      <a:pt x="0" y="355"/>
                      <a:pt x="107" y="426"/>
                      <a:pt x="213" y="426"/>
                    </a:cubicBezTo>
                    <a:cubicBezTo>
                      <a:pt x="320" y="426"/>
                      <a:pt x="426" y="355"/>
                      <a:pt x="426" y="213"/>
                    </a:cubicBezTo>
                    <a:cubicBezTo>
                      <a:pt x="426" y="107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6" name="Google Shape;1566;p29"/>
              <p:cNvSpPr/>
              <p:nvPr/>
            </p:nvSpPr>
            <p:spPr>
              <a:xfrm>
                <a:off x="879532" y="8622230"/>
                <a:ext cx="2744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392" h="427" extrusionOk="0">
                    <a:moveTo>
                      <a:pt x="178" y="0"/>
                    </a:moveTo>
                    <a:cubicBezTo>
                      <a:pt x="72" y="0"/>
                      <a:pt x="1" y="107"/>
                      <a:pt x="1" y="213"/>
                    </a:cubicBezTo>
                    <a:cubicBezTo>
                      <a:pt x="1" y="355"/>
                      <a:pt x="72" y="426"/>
                      <a:pt x="178" y="426"/>
                    </a:cubicBezTo>
                    <a:cubicBezTo>
                      <a:pt x="320" y="426"/>
                      <a:pt x="391" y="355"/>
                      <a:pt x="391" y="213"/>
                    </a:cubicBezTo>
                    <a:cubicBezTo>
                      <a:pt x="391" y="107"/>
                      <a:pt x="320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7" name="Google Shape;1567;p29"/>
              <p:cNvSpPr/>
              <p:nvPr/>
            </p:nvSpPr>
            <p:spPr>
              <a:xfrm>
                <a:off x="1016260" y="8351367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107"/>
                      <a:pt x="0" y="249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55" y="462"/>
                      <a:pt x="461" y="356"/>
                      <a:pt x="461" y="249"/>
                    </a:cubicBezTo>
                    <a:cubicBezTo>
                      <a:pt x="461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8" name="Google Shape;1568;p29"/>
              <p:cNvSpPr/>
              <p:nvPr/>
            </p:nvSpPr>
            <p:spPr>
              <a:xfrm>
                <a:off x="1326820" y="7258043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14" y="1"/>
                    </a:moveTo>
                    <a:cubicBezTo>
                      <a:pt x="72" y="1"/>
                      <a:pt x="1" y="72"/>
                      <a:pt x="1" y="214"/>
                    </a:cubicBezTo>
                    <a:cubicBezTo>
                      <a:pt x="1" y="356"/>
                      <a:pt x="72" y="462"/>
                      <a:pt x="214" y="462"/>
                    </a:cubicBezTo>
                    <a:cubicBezTo>
                      <a:pt x="356" y="462"/>
                      <a:pt x="462" y="356"/>
                      <a:pt x="462" y="214"/>
                    </a:cubicBezTo>
                    <a:cubicBezTo>
                      <a:pt x="462" y="107"/>
                      <a:pt x="356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9" name="Google Shape;1569;p29"/>
              <p:cNvSpPr/>
              <p:nvPr/>
            </p:nvSpPr>
            <p:spPr>
              <a:xfrm>
                <a:off x="1629959" y="7272955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6"/>
                      <a:pt x="107" y="462"/>
                      <a:pt x="214" y="462"/>
                    </a:cubicBezTo>
                    <a:cubicBezTo>
                      <a:pt x="356" y="462"/>
                      <a:pt x="462" y="356"/>
                      <a:pt x="462" y="249"/>
                    </a:cubicBezTo>
                    <a:cubicBezTo>
                      <a:pt x="462" y="107"/>
                      <a:pt x="356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0" name="Google Shape;1570;p29"/>
              <p:cNvSpPr/>
              <p:nvPr/>
            </p:nvSpPr>
            <p:spPr>
              <a:xfrm>
                <a:off x="1279634" y="8080504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107"/>
                      <a:pt x="0" y="249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55" y="462"/>
                      <a:pt x="462" y="356"/>
                      <a:pt x="462" y="249"/>
                    </a:cubicBezTo>
                    <a:cubicBezTo>
                      <a:pt x="462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1" name="Google Shape;1571;p29"/>
              <p:cNvSpPr/>
              <p:nvPr/>
            </p:nvSpPr>
            <p:spPr>
              <a:xfrm>
                <a:off x="660894" y="8343946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49" y="0"/>
                    </a:moveTo>
                    <a:cubicBezTo>
                      <a:pt x="107" y="0"/>
                      <a:pt x="1" y="71"/>
                      <a:pt x="1" y="213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56" y="462"/>
                      <a:pt x="462" y="355"/>
                      <a:pt x="462" y="213"/>
                    </a:cubicBezTo>
                    <a:cubicBezTo>
                      <a:pt x="462" y="71"/>
                      <a:pt x="356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2" name="Google Shape;1572;p29"/>
              <p:cNvSpPr/>
              <p:nvPr/>
            </p:nvSpPr>
            <p:spPr>
              <a:xfrm>
                <a:off x="191274" y="7946367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71" y="0"/>
                      <a:pt x="0" y="107"/>
                      <a:pt x="0" y="213"/>
                    </a:cubicBezTo>
                    <a:cubicBezTo>
                      <a:pt x="0" y="355"/>
                      <a:pt x="71" y="462"/>
                      <a:pt x="213" y="462"/>
                    </a:cubicBezTo>
                    <a:cubicBezTo>
                      <a:pt x="355" y="462"/>
                      <a:pt x="462" y="355"/>
                      <a:pt x="462" y="213"/>
                    </a:cubicBezTo>
                    <a:cubicBezTo>
                      <a:pt x="462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3" name="Google Shape;1573;p29"/>
              <p:cNvSpPr/>
              <p:nvPr/>
            </p:nvSpPr>
            <p:spPr>
              <a:xfrm>
                <a:off x="206186" y="8234593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49" y="1"/>
                    </a:moveTo>
                    <a:cubicBezTo>
                      <a:pt x="107" y="1"/>
                      <a:pt x="0" y="72"/>
                      <a:pt x="0" y="213"/>
                    </a:cubicBezTo>
                    <a:cubicBezTo>
                      <a:pt x="0" y="355"/>
                      <a:pt x="107" y="462"/>
                      <a:pt x="249" y="462"/>
                    </a:cubicBezTo>
                    <a:cubicBezTo>
                      <a:pt x="355" y="462"/>
                      <a:pt x="462" y="355"/>
                      <a:pt x="462" y="213"/>
                    </a:cubicBezTo>
                    <a:cubicBezTo>
                      <a:pt x="462" y="72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4" name="Google Shape;1574;p29"/>
              <p:cNvSpPr/>
              <p:nvPr/>
            </p:nvSpPr>
            <p:spPr>
              <a:xfrm>
                <a:off x="909356" y="8182436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49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91" y="462"/>
                      <a:pt x="462" y="355"/>
                      <a:pt x="462" y="213"/>
                    </a:cubicBezTo>
                    <a:cubicBezTo>
                      <a:pt x="462" y="107"/>
                      <a:pt x="391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5" name="Google Shape;1575;p29"/>
              <p:cNvSpPr/>
              <p:nvPr/>
            </p:nvSpPr>
            <p:spPr>
              <a:xfrm>
                <a:off x="1033622" y="8592407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49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91" y="462"/>
                      <a:pt x="462" y="355"/>
                      <a:pt x="462" y="249"/>
                    </a:cubicBezTo>
                    <a:cubicBezTo>
                      <a:pt x="462" y="107"/>
                      <a:pt x="391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6" name="Google Shape;1576;p29"/>
              <p:cNvSpPr/>
              <p:nvPr/>
            </p:nvSpPr>
            <p:spPr>
              <a:xfrm>
                <a:off x="337873" y="8545221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49" y="0"/>
                    </a:moveTo>
                    <a:cubicBezTo>
                      <a:pt x="107" y="0"/>
                      <a:pt x="1" y="107"/>
                      <a:pt x="1" y="249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29"/>
              <p:cNvSpPr/>
              <p:nvPr/>
            </p:nvSpPr>
            <p:spPr>
              <a:xfrm>
                <a:off x="946671" y="7871808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0" y="72"/>
                      <a:pt x="0" y="214"/>
                    </a:cubicBezTo>
                    <a:cubicBezTo>
                      <a:pt x="0" y="320"/>
                      <a:pt x="107" y="426"/>
                      <a:pt x="213" y="426"/>
                    </a:cubicBezTo>
                    <a:cubicBezTo>
                      <a:pt x="320" y="426"/>
                      <a:pt x="426" y="320"/>
                      <a:pt x="426" y="214"/>
                    </a:cubicBezTo>
                    <a:cubicBezTo>
                      <a:pt x="426" y="72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29"/>
              <p:cNvSpPr/>
              <p:nvPr/>
            </p:nvSpPr>
            <p:spPr>
              <a:xfrm>
                <a:off x="732933" y="8110328"/>
                <a:ext cx="2744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392" h="427" extrusionOk="0">
                    <a:moveTo>
                      <a:pt x="178" y="1"/>
                    </a:moveTo>
                    <a:cubicBezTo>
                      <a:pt x="72" y="1"/>
                      <a:pt x="1" y="107"/>
                      <a:pt x="1" y="214"/>
                    </a:cubicBezTo>
                    <a:cubicBezTo>
                      <a:pt x="1" y="320"/>
                      <a:pt x="72" y="427"/>
                      <a:pt x="178" y="427"/>
                    </a:cubicBezTo>
                    <a:cubicBezTo>
                      <a:pt x="320" y="427"/>
                      <a:pt x="391" y="320"/>
                      <a:pt x="391" y="214"/>
                    </a:cubicBezTo>
                    <a:cubicBezTo>
                      <a:pt x="391" y="107"/>
                      <a:pt x="320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29"/>
              <p:cNvSpPr/>
              <p:nvPr/>
            </p:nvSpPr>
            <p:spPr>
              <a:xfrm>
                <a:off x="1296996" y="7583583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0"/>
                    </a:moveTo>
                    <a:cubicBezTo>
                      <a:pt x="72" y="0"/>
                      <a:pt x="1" y="107"/>
                      <a:pt x="1" y="213"/>
                    </a:cubicBezTo>
                    <a:cubicBezTo>
                      <a:pt x="1" y="320"/>
                      <a:pt x="72" y="426"/>
                      <a:pt x="214" y="426"/>
                    </a:cubicBezTo>
                    <a:cubicBezTo>
                      <a:pt x="320" y="426"/>
                      <a:pt x="427" y="320"/>
                      <a:pt x="427" y="213"/>
                    </a:cubicBezTo>
                    <a:cubicBezTo>
                      <a:pt x="427" y="107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0" name="Google Shape;1580;p29"/>
              <p:cNvSpPr/>
              <p:nvPr/>
            </p:nvSpPr>
            <p:spPr>
              <a:xfrm>
                <a:off x="2522014" y="7369917"/>
                <a:ext cx="27443" cy="29823"/>
              </a:xfrm>
              <a:custGeom>
                <a:avLst/>
                <a:gdLst/>
                <a:ahLst/>
                <a:cxnLst/>
                <a:rect l="l" t="t" r="r" b="b"/>
                <a:pathLst>
                  <a:path w="392" h="426" extrusionOk="0">
                    <a:moveTo>
                      <a:pt x="214" y="0"/>
                    </a:moveTo>
                    <a:cubicBezTo>
                      <a:pt x="72" y="0"/>
                      <a:pt x="1" y="71"/>
                      <a:pt x="1" y="213"/>
                    </a:cubicBezTo>
                    <a:cubicBezTo>
                      <a:pt x="1" y="319"/>
                      <a:pt x="72" y="426"/>
                      <a:pt x="214" y="426"/>
                    </a:cubicBezTo>
                    <a:cubicBezTo>
                      <a:pt x="320" y="426"/>
                      <a:pt x="391" y="319"/>
                      <a:pt x="391" y="213"/>
                    </a:cubicBezTo>
                    <a:cubicBezTo>
                      <a:pt x="391" y="71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1" name="Google Shape;1581;p29"/>
              <p:cNvSpPr/>
              <p:nvPr/>
            </p:nvSpPr>
            <p:spPr>
              <a:xfrm>
                <a:off x="2723290" y="7148760"/>
                <a:ext cx="29893" cy="2737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1" extrusionOk="0">
                    <a:moveTo>
                      <a:pt x="214" y="0"/>
                    </a:moveTo>
                    <a:cubicBezTo>
                      <a:pt x="107" y="0"/>
                      <a:pt x="1" y="71"/>
                      <a:pt x="1" y="178"/>
                    </a:cubicBezTo>
                    <a:cubicBezTo>
                      <a:pt x="1" y="320"/>
                      <a:pt x="107" y="391"/>
                      <a:pt x="214" y="391"/>
                    </a:cubicBezTo>
                    <a:cubicBezTo>
                      <a:pt x="320" y="391"/>
                      <a:pt x="427" y="320"/>
                      <a:pt x="427" y="178"/>
                    </a:cubicBezTo>
                    <a:cubicBezTo>
                      <a:pt x="427" y="71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29"/>
              <p:cNvSpPr/>
              <p:nvPr/>
            </p:nvSpPr>
            <p:spPr>
              <a:xfrm>
                <a:off x="2569270" y="7096533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0" y="107"/>
                      <a:pt x="0" y="214"/>
                    </a:cubicBezTo>
                    <a:cubicBezTo>
                      <a:pt x="0" y="356"/>
                      <a:pt x="107" y="427"/>
                      <a:pt x="213" y="427"/>
                    </a:cubicBezTo>
                    <a:cubicBezTo>
                      <a:pt x="355" y="427"/>
                      <a:pt x="426" y="356"/>
                      <a:pt x="426" y="214"/>
                    </a:cubicBezTo>
                    <a:cubicBezTo>
                      <a:pt x="426" y="107"/>
                      <a:pt x="355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29"/>
              <p:cNvSpPr/>
              <p:nvPr/>
            </p:nvSpPr>
            <p:spPr>
              <a:xfrm>
                <a:off x="2618907" y="7419553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72" y="1"/>
                      <a:pt x="1" y="107"/>
                      <a:pt x="1" y="214"/>
                    </a:cubicBezTo>
                    <a:cubicBezTo>
                      <a:pt x="1" y="320"/>
                      <a:pt x="72" y="427"/>
                      <a:pt x="214" y="427"/>
                    </a:cubicBezTo>
                    <a:cubicBezTo>
                      <a:pt x="320" y="427"/>
                      <a:pt x="427" y="320"/>
                      <a:pt x="427" y="214"/>
                    </a:cubicBezTo>
                    <a:cubicBezTo>
                      <a:pt x="427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29"/>
              <p:cNvSpPr/>
              <p:nvPr/>
            </p:nvSpPr>
            <p:spPr>
              <a:xfrm>
                <a:off x="1647391" y="7827073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0" y="107"/>
                      <a:pt x="0" y="214"/>
                    </a:cubicBezTo>
                    <a:cubicBezTo>
                      <a:pt x="0" y="320"/>
                      <a:pt x="107" y="427"/>
                      <a:pt x="213" y="427"/>
                    </a:cubicBezTo>
                    <a:cubicBezTo>
                      <a:pt x="320" y="427"/>
                      <a:pt x="426" y="320"/>
                      <a:pt x="426" y="214"/>
                    </a:cubicBezTo>
                    <a:cubicBezTo>
                      <a:pt x="426" y="107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29"/>
              <p:cNvSpPr/>
              <p:nvPr/>
            </p:nvSpPr>
            <p:spPr>
              <a:xfrm>
                <a:off x="2691016" y="7302779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107"/>
                      <a:pt x="0" y="249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55" y="462"/>
                      <a:pt x="462" y="356"/>
                      <a:pt x="462" y="249"/>
                    </a:cubicBezTo>
                    <a:cubicBezTo>
                      <a:pt x="462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6" name="Google Shape;1586;p29"/>
              <p:cNvSpPr/>
              <p:nvPr/>
            </p:nvSpPr>
            <p:spPr>
              <a:xfrm>
                <a:off x="2489740" y="7161151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0" y="107"/>
                      <a:pt x="0" y="214"/>
                    </a:cubicBezTo>
                    <a:cubicBezTo>
                      <a:pt x="0" y="356"/>
                      <a:pt x="107" y="427"/>
                      <a:pt x="213" y="427"/>
                    </a:cubicBezTo>
                    <a:cubicBezTo>
                      <a:pt x="320" y="427"/>
                      <a:pt x="426" y="356"/>
                      <a:pt x="426" y="214"/>
                    </a:cubicBezTo>
                    <a:cubicBezTo>
                      <a:pt x="426" y="107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7" name="Google Shape;1587;p29"/>
              <p:cNvSpPr/>
              <p:nvPr/>
            </p:nvSpPr>
            <p:spPr>
              <a:xfrm>
                <a:off x="827376" y="7668083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55"/>
                      <a:pt x="107" y="462"/>
                      <a:pt x="214" y="462"/>
                    </a:cubicBezTo>
                    <a:cubicBezTo>
                      <a:pt x="356" y="462"/>
                      <a:pt x="462" y="355"/>
                      <a:pt x="462" y="213"/>
                    </a:cubicBezTo>
                    <a:cubicBezTo>
                      <a:pt x="462" y="107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8" name="Google Shape;1588;p29"/>
              <p:cNvSpPr/>
              <p:nvPr/>
            </p:nvSpPr>
            <p:spPr>
              <a:xfrm>
                <a:off x="829896" y="7441956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13"/>
                    </a:cubicBezTo>
                    <a:cubicBezTo>
                      <a:pt x="0" y="320"/>
                      <a:pt x="107" y="426"/>
                      <a:pt x="213" y="426"/>
                    </a:cubicBezTo>
                    <a:cubicBezTo>
                      <a:pt x="320" y="426"/>
                      <a:pt x="426" y="320"/>
                      <a:pt x="426" y="213"/>
                    </a:cubicBezTo>
                    <a:cubicBezTo>
                      <a:pt x="426" y="107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29"/>
              <p:cNvSpPr/>
              <p:nvPr/>
            </p:nvSpPr>
            <p:spPr>
              <a:xfrm>
                <a:off x="926788" y="7494112"/>
                <a:ext cx="29893" cy="2744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13" y="1"/>
                    </a:moveTo>
                    <a:cubicBezTo>
                      <a:pt x="107" y="1"/>
                      <a:pt x="0" y="72"/>
                      <a:pt x="0" y="178"/>
                    </a:cubicBezTo>
                    <a:cubicBezTo>
                      <a:pt x="0" y="320"/>
                      <a:pt x="107" y="391"/>
                      <a:pt x="213" y="391"/>
                    </a:cubicBezTo>
                    <a:cubicBezTo>
                      <a:pt x="320" y="391"/>
                      <a:pt x="426" y="320"/>
                      <a:pt x="426" y="178"/>
                    </a:cubicBezTo>
                    <a:cubicBezTo>
                      <a:pt x="426" y="72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001348" y="7374817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13" y="1"/>
                    </a:moveTo>
                    <a:cubicBezTo>
                      <a:pt x="71" y="1"/>
                      <a:pt x="0" y="107"/>
                      <a:pt x="0" y="249"/>
                    </a:cubicBezTo>
                    <a:cubicBezTo>
                      <a:pt x="0" y="391"/>
                      <a:pt x="71" y="462"/>
                      <a:pt x="213" y="462"/>
                    </a:cubicBezTo>
                    <a:cubicBezTo>
                      <a:pt x="355" y="462"/>
                      <a:pt x="462" y="391"/>
                      <a:pt x="462" y="249"/>
                    </a:cubicBezTo>
                    <a:cubicBezTo>
                      <a:pt x="462" y="107"/>
                      <a:pt x="355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083329" y="7461838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49" y="0"/>
                    </a:moveTo>
                    <a:cubicBezTo>
                      <a:pt x="107" y="0"/>
                      <a:pt x="0" y="107"/>
                      <a:pt x="0" y="249"/>
                    </a:cubicBezTo>
                    <a:cubicBezTo>
                      <a:pt x="0" y="355"/>
                      <a:pt x="107" y="462"/>
                      <a:pt x="249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645982" y="7936426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55"/>
                      <a:pt x="107" y="462"/>
                      <a:pt x="214" y="462"/>
                    </a:cubicBezTo>
                    <a:cubicBezTo>
                      <a:pt x="356" y="462"/>
                      <a:pt x="462" y="355"/>
                      <a:pt x="462" y="213"/>
                    </a:cubicBezTo>
                    <a:cubicBezTo>
                      <a:pt x="462" y="107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536628" y="8530309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49" y="0"/>
                    </a:moveTo>
                    <a:cubicBezTo>
                      <a:pt x="107" y="0"/>
                      <a:pt x="1" y="71"/>
                      <a:pt x="1" y="213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91" y="462"/>
                      <a:pt x="462" y="355"/>
                      <a:pt x="462" y="213"/>
                    </a:cubicBezTo>
                    <a:cubicBezTo>
                      <a:pt x="462" y="71"/>
                      <a:pt x="391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747845" y="9593809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14" y="0"/>
                    </a:moveTo>
                    <a:cubicBezTo>
                      <a:pt x="72" y="0"/>
                      <a:pt x="1" y="107"/>
                      <a:pt x="1" y="213"/>
                    </a:cubicBezTo>
                    <a:cubicBezTo>
                      <a:pt x="1" y="355"/>
                      <a:pt x="72" y="462"/>
                      <a:pt x="214" y="462"/>
                    </a:cubicBezTo>
                    <a:cubicBezTo>
                      <a:pt x="356" y="462"/>
                      <a:pt x="462" y="355"/>
                      <a:pt x="462" y="213"/>
                    </a:cubicBezTo>
                    <a:cubicBezTo>
                      <a:pt x="462" y="107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29"/>
              <p:cNvSpPr/>
              <p:nvPr/>
            </p:nvSpPr>
            <p:spPr>
              <a:xfrm>
                <a:off x="2425122" y="7280446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107" y="0"/>
                      <a:pt x="1" y="107"/>
                      <a:pt x="1" y="249"/>
                    </a:cubicBezTo>
                    <a:cubicBezTo>
                      <a:pt x="1" y="355"/>
                      <a:pt x="107" y="462"/>
                      <a:pt x="213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29"/>
              <p:cNvSpPr/>
              <p:nvPr/>
            </p:nvSpPr>
            <p:spPr>
              <a:xfrm>
                <a:off x="2708378" y="7613407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49"/>
                    </a:cubicBezTo>
                    <a:cubicBezTo>
                      <a:pt x="1" y="355"/>
                      <a:pt x="107" y="462"/>
                      <a:pt x="214" y="462"/>
                    </a:cubicBezTo>
                    <a:cubicBezTo>
                      <a:pt x="356" y="462"/>
                      <a:pt x="462" y="355"/>
                      <a:pt x="462" y="249"/>
                    </a:cubicBezTo>
                    <a:cubicBezTo>
                      <a:pt x="462" y="107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29"/>
              <p:cNvSpPr/>
              <p:nvPr/>
            </p:nvSpPr>
            <p:spPr>
              <a:xfrm>
                <a:off x="1913286" y="7558730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71" y="0"/>
                      <a:pt x="0" y="107"/>
                      <a:pt x="0" y="249"/>
                    </a:cubicBezTo>
                    <a:cubicBezTo>
                      <a:pt x="0" y="355"/>
                      <a:pt x="71" y="462"/>
                      <a:pt x="213" y="462"/>
                    </a:cubicBezTo>
                    <a:cubicBezTo>
                      <a:pt x="355" y="462"/>
                      <a:pt x="461" y="355"/>
                      <a:pt x="461" y="249"/>
                    </a:cubicBezTo>
                    <a:cubicBezTo>
                      <a:pt x="461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8" name="Google Shape;1598;p29"/>
              <p:cNvSpPr/>
              <p:nvPr/>
            </p:nvSpPr>
            <p:spPr>
              <a:xfrm>
                <a:off x="2126953" y="7111445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72"/>
                      <a:pt x="0" y="214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91" y="462"/>
                      <a:pt x="462" y="356"/>
                      <a:pt x="462" y="214"/>
                    </a:cubicBezTo>
                    <a:cubicBezTo>
                      <a:pt x="462" y="107"/>
                      <a:pt x="391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2027540" y="7745093"/>
                <a:ext cx="2989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62" extrusionOk="0">
                    <a:moveTo>
                      <a:pt x="214" y="0"/>
                    </a:moveTo>
                    <a:cubicBezTo>
                      <a:pt x="72" y="0"/>
                      <a:pt x="1" y="107"/>
                      <a:pt x="1" y="249"/>
                    </a:cubicBezTo>
                    <a:cubicBezTo>
                      <a:pt x="1" y="355"/>
                      <a:pt x="72" y="462"/>
                      <a:pt x="214" y="462"/>
                    </a:cubicBezTo>
                    <a:cubicBezTo>
                      <a:pt x="356" y="462"/>
                      <a:pt x="427" y="355"/>
                      <a:pt x="427" y="249"/>
                    </a:cubicBezTo>
                    <a:cubicBezTo>
                      <a:pt x="427" y="107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2161748" y="7399670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13" y="1"/>
                    </a:moveTo>
                    <a:cubicBezTo>
                      <a:pt x="71" y="1"/>
                      <a:pt x="0" y="72"/>
                      <a:pt x="0" y="214"/>
                    </a:cubicBezTo>
                    <a:cubicBezTo>
                      <a:pt x="0" y="356"/>
                      <a:pt x="71" y="462"/>
                      <a:pt x="213" y="462"/>
                    </a:cubicBezTo>
                    <a:cubicBezTo>
                      <a:pt x="355" y="462"/>
                      <a:pt x="462" y="356"/>
                      <a:pt x="462" y="214"/>
                    </a:cubicBezTo>
                    <a:cubicBezTo>
                      <a:pt x="462" y="107"/>
                      <a:pt x="355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803931" y="7272955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107"/>
                      <a:pt x="0" y="249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55" y="462"/>
                      <a:pt x="462" y="356"/>
                      <a:pt x="462" y="249"/>
                    </a:cubicBezTo>
                    <a:cubicBezTo>
                      <a:pt x="462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29"/>
              <p:cNvSpPr/>
              <p:nvPr/>
            </p:nvSpPr>
            <p:spPr>
              <a:xfrm>
                <a:off x="2474828" y="7745093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49"/>
                    </a:cubicBezTo>
                    <a:cubicBezTo>
                      <a:pt x="0" y="355"/>
                      <a:pt x="107" y="462"/>
                      <a:pt x="213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29"/>
              <p:cNvSpPr/>
              <p:nvPr/>
            </p:nvSpPr>
            <p:spPr>
              <a:xfrm>
                <a:off x="1895853" y="7153730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55"/>
                      <a:pt x="107" y="462"/>
                      <a:pt x="214" y="462"/>
                    </a:cubicBezTo>
                    <a:cubicBezTo>
                      <a:pt x="355" y="462"/>
                      <a:pt x="462" y="355"/>
                      <a:pt x="462" y="213"/>
                    </a:cubicBezTo>
                    <a:cubicBezTo>
                      <a:pt x="462" y="107"/>
                      <a:pt x="355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878491" y="7392250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49" y="0"/>
                    </a:moveTo>
                    <a:cubicBezTo>
                      <a:pt x="107" y="0"/>
                      <a:pt x="0" y="107"/>
                      <a:pt x="0" y="249"/>
                    </a:cubicBezTo>
                    <a:cubicBezTo>
                      <a:pt x="0" y="355"/>
                      <a:pt x="107" y="462"/>
                      <a:pt x="249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789020" y="7745093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71" y="0"/>
                      <a:pt x="0" y="107"/>
                      <a:pt x="0" y="249"/>
                    </a:cubicBezTo>
                    <a:cubicBezTo>
                      <a:pt x="0" y="355"/>
                      <a:pt x="71" y="462"/>
                      <a:pt x="213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206186" y="8512877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107"/>
                      <a:pt x="0" y="214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55" y="462"/>
                      <a:pt x="462" y="356"/>
                      <a:pt x="462" y="214"/>
                    </a:cubicBezTo>
                    <a:cubicBezTo>
                      <a:pt x="462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07" name="Google Shape;1607;p29"/>
          <p:cNvSpPr/>
          <p:nvPr/>
        </p:nvSpPr>
        <p:spPr>
          <a:xfrm rot="6161955">
            <a:off x="179974" y="-822892"/>
            <a:ext cx="1918277" cy="1453707"/>
          </a:xfrm>
          <a:custGeom>
            <a:avLst/>
            <a:gdLst/>
            <a:ahLst/>
            <a:cxnLst/>
            <a:rect l="l" t="t" r="r" b="b"/>
            <a:pathLst>
              <a:path w="27401" h="20765" extrusionOk="0">
                <a:moveTo>
                  <a:pt x="13936" y="1"/>
                </a:moveTo>
                <a:cubicBezTo>
                  <a:pt x="11460" y="1"/>
                  <a:pt x="9009" y="980"/>
                  <a:pt x="7205" y="2847"/>
                </a:cubicBezTo>
                <a:cubicBezTo>
                  <a:pt x="5253" y="4835"/>
                  <a:pt x="3514" y="7107"/>
                  <a:pt x="2094" y="9520"/>
                </a:cubicBezTo>
                <a:cubicBezTo>
                  <a:pt x="1313" y="10833"/>
                  <a:pt x="603" y="12218"/>
                  <a:pt x="284" y="13708"/>
                </a:cubicBezTo>
                <a:cubicBezTo>
                  <a:pt x="0" y="15199"/>
                  <a:pt x="142" y="16867"/>
                  <a:pt x="958" y="18145"/>
                </a:cubicBezTo>
                <a:cubicBezTo>
                  <a:pt x="1846" y="19494"/>
                  <a:pt x="3372" y="20310"/>
                  <a:pt x="4969" y="20594"/>
                </a:cubicBezTo>
                <a:cubicBezTo>
                  <a:pt x="5558" y="20714"/>
                  <a:pt x="6158" y="20764"/>
                  <a:pt x="6762" y="20764"/>
                </a:cubicBezTo>
                <a:cubicBezTo>
                  <a:pt x="7758" y="20764"/>
                  <a:pt x="8766" y="20629"/>
                  <a:pt x="9761" y="20452"/>
                </a:cubicBezTo>
                <a:cubicBezTo>
                  <a:pt x="15297" y="19529"/>
                  <a:pt x="20586" y="17293"/>
                  <a:pt x="25165" y="14028"/>
                </a:cubicBezTo>
                <a:cubicBezTo>
                  <a:pt x="26939" y="12785"/>
                  <a:pt x="27401" y="10336"/>
                  <a:pt x="26194" y="8491"/>
                </a:cubicBezTo>
                <a:cubicBezTo>
                  <a:pt x="24277" y="5616"/>
                  <a:pt x="21722" y="3167"/>
                  <a:pt x="18776" y="1357"/>
                </a:cubicBezTo>
                <a:cubicBezTo>
                  <a:pt x="17277" y="443"/>
                  <a:pt x="15601" y="1"/>
                  <a:pt x="13936" y="1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8" name="Google Shape;1608;p29"/>
          <p:cNvSpPr/>
          <p:nvPr/>
        </p:nvSpPr>
        <p:spPr>
          <a:xfrm>
            <a:off x="8657104" y="-549449"/>
            <a:ext cx="1918276" cy="1453706"/>
          </a:xfrm>
          <a:custGeom>
            <a:avLst/>
            <a:gdLst/>
            <a:ahLst/>
            <a:cxnLst/>
            <a:rect l="l" t="t" r="r" b="b"/>
            <a:pathLst>
              <a:path w="27401" h="20765" extrusionOk="0">
                <a:moveTo>
                  <a:pt x="13936" y="1"/>
                </a:moveTo>
                <a:cubicBezTo>
                  <a:pt x="11460" y="1"/>
                  <a:pt x="9009" y="980"/>
                  <a:pt x="7205" y="2847"/>
                </a:cubicBezTo>
                <a:cubicBezTo>
                  <a:pt x="5253" y="4835"/>
                  <a:pt x="3514" y="7107"/>
                  <a:pt x="2094" y="9520"/>
                </a:cubicBezTo>
                <a:cubicBezTo>
                  <a:pt x="1313" y="10833"/>
                  <a:pt x="603" y="12218"/>
                  <a:pt x="284" y="13708"/>
                </a:cubicBezTo>
                <a:cubicBezTo>
                  <a:pt x="0" y="15199"/>
                  <a:pt x="142" y="16867"/>
                  <a:pt x="958" y="18145"/>
                </a:cubicBezTo>
                <a:cubicBezTo>
                  <a:pt x="1846" y="19494"/>
                  <a:pt x="3372" y="20310"/>
                  <a:pt x="4969" y="20594"/>
                </a:cubicBezTo>
                <a:cubicBezTo>
                  <a:pt x="5558" y="20714"/>
                  <a:pt x="6158" y="20764"/>
                  <a:pt x="6762" y="20764"/>
                </a:cubicBezTo>
                <a:cubicBezTo>
                  <a:pt x="7758" y="20764"/>
                  <a:pt x="8766" y="20629"/>
                  <a:pt x="9761" y="20452"/>
                </a:cubicBezTo>
                <a:cubicBezTo>
                  <a:pt x="15297" y="19529"/>
                  <a:pt x="20586" y="17293"/>
                  <a:pt x="25165" y="14028"/>
                </a:cubicBezTo>
                <a:cubicBezTo>
                  <a:pt x="26939" y="12785"/>
                  <a:pt x="27401" y="10336"/>
                  <a:pt x="26194" y="8491"/>
                </a:cubicBezTo>
                <a:cubicBezTo>
                  <a:pt x="24277" y="5616"/>
                  <a:pt x="21722" y="3167"/>
                  <a:pt x="18776" y="1357"/>
                </a:cubicBezTo>
                <a:cubicBezTo>
                  <a:pt x="17277" y="443"/>
                  <a:pt x="15601" y="1"/>
                  <a:pt x="13936" y="1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9" name="Google Shape;1609;p29"/>
          <p:cNvGrpSpPr/>
          <p:nvPr/>
        </p:nvGrpSpPr>
        <p:grpSpPr>
          <a:xfrm>
            <a:off x="783468" y="-549461"/>
            <a:ext cx="2211537" cy="1268460"/>
            <a:chOff x="1070868" y="5577214"/>
            <a:chExt cx="2211537" cy="1268460"/>
          </a:xfrm>
        </p:grpSpPr>
        <p:sp>
          <p:nvSpPr>
            <p:cNvPr id="1610" name="Google Shape;1610;p29"/>
            <p:cNvSpPr/>
            <p:nvPr/>
          </p:nvSpPr>
          <p:spPr>
            <a:xfrm>
              <a:off x="1093271" y="5670249"/>
              <a:ext cx="2159311" cy="1175426"/>
            </a:xfrm>
            <a:custGeom>
              <a:avLst/>
              <a:gdLst/>
              <a:ahLst/>
              <a:cxnLst/>
              <a:rect l="l" t="t" r="r" b="b"/>
              <a:pathLst>
                <a:path w="30844" h="16790" extrusionOk="0">
                  <a:moveTo>
                    <a:pt x="4650" y="1"/>
                  </a:moveTo>
                  <a:cubicBezTo>
                    <a:pt x="2911" y="533"/>
                    <a:pt x="1420" y="1385"/>
                    <a:pt x="0" y="2343"/>
                  </a:cubicBezTo>
                  <a:cubicBezTo>
                    <a:pt x="994" y="5431"/>
                    <a:pt x="3053" y="8661"/>
                    <a:pt x="6354" y="9406"/>
                  </a:cubicBezTo>
                  <a:cubicBezTo>
                    <a:pt x="6856" y="9523"/>
                    <a:pt x="7364" y="9574"/>
                    <a:pt x="7873" y="9574"/>
                  </a:cubicBezTo>
                  <a:cubicBezTo>
                    <a:pt x="9844" y="9574"/>
                    <a:pt x="11846" y="8813"/>
                    <a:pt x="13736" y="8164"/>
                  </a:cubicBezTo>
                  <a:cubicBezTo>
                    <a:pt x="15078" y="7730"/>
                    <a:pt x="16540" y="7373"/>
                    <a:pt x="17947" y="7373"/>
                  </a:cubicBezTo>
                  <a:cubicBezTo>
                    <a:pt x="19070" y="7373"/>
                    <a:pt x="20157" y="7601"/>
                    <a:pt x="21119" y="8200"/>
                  </a:cubicBezTo>
                  <a:cubicBezTo>
                    <a:pt x="23923" y="9974"/>
                    <a:pt x="24171" y="13985"/>
                    <a:pt x="26301" y="16789"/>
                  </a:cubicBezTo>
                  <a:cubicBezTo>
                    <a:pt x="27827" y="16079"/>
                    <a:pt x="29246" y="15192"/>
                    <a:pt x="30844" y="13737"/>
                  </a:cubicBezTo>
                  <a:lnTo>
                    <a:pt x="29140" y="9868"/>
                  </a:lnTo>
                  <a:cubicBezTo>
                    <a:pt x="28324" y="7987"/>
                    <a:pt x="27472" y="6070"/>
                    <a:pt x="25981" y="4650"/>
                  </a:cubicBezTo>
                  <a:cubicBezTo>
                    <a:pt x="24015" y="2752"/>
                    <a:pt x="21207" y="2019"/>
                    <a:pt x="18484" y="2019"/>
                  </a:cubicBezTo>
                  <a:cubicBezTo>
                    <a:pt x="18357" y="2019"/>
                    <a:pt x="18229" y="2021"/>
                    <a:pt x="18102" y="2024"/>
                  </a:cubicBezTo>
                  <a:cubicBezTo>
                    <a:pt x="15262" y="2095"/>
                    <a:pt x="12494" y="2911"/>
                    <a:pt x="9725" y="3621"/>
                  </a:cubicBezTo>
                  <a:cubicBezTo>
                    <a:pt x="9323" y="3716"/>
                    <a:pt x="8905" y="3826"/>
                    <a:pt x="8492" y="3826"/>
                  </a:cubicBezTo>
                  <a:cubicBezTo>
                    <a:pt x="8286" y="3826"/>
                    <a:pt x="8081" y="3799"/>
                    <a:pt x="7880" y="3728"/>
                  </a:cubicBezTo>
                  <a:cubicBezTo>
                    <a:pt x="7383" y="3550"/>
                    <a:pt x="6992" y="3160"/>
                    <a:pt x="6638" y="2769"/>
                  </a:cubicBezTo>
                  <a:cubicBezTo>
                    <a:pt x="5892" y="1917"/>
                    <a:pt x="5218" y="995"/>
                    <a:pt x="4650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9"/>
            <p:cNvSpPr/>
            <p:nvPr/>
          </p:nvSpPr>
          <p:spPr>
            <a:xfrm>
              <a:off x="1070868" y="5645395"/>
              <a:ext cx="2211537" cy="1058583"/>
            </a:xfrm>
            <a:custGeom>
              <a:avLst/>
              <a:gdLst/>
              <a:ahLst/>
              <a:cxnLst/>
              <a:rect l="l" t="t" r="r" b="b"/>
              <a:pathLst>
                <a:path w="31590" h="15121" extrusionOk="0">
                  <a:moveTo>
                    <a:pt x="4473" y="1"/>
                  </a:moveTo>
                  <a:cubicBezTo>
                    <a:pt x="2769" y="711"/>
                    <a:pt x="1350" y="1669"/>
                    <a:pt x="1" y="2734"/>
                  </a:cubicBezTo>
                  <a:cubicBezTo>
                    <a:pt x="1243" y="5715"/>
                    <a:pt x="3515" y="8803"/>
                    <a:pt x="6851" y="9300"/>
                  </a:cubicBezTo>
                  <a:cubicBezTo>
                    <a:pt x="7166" y="9344"/>
                    <a:pt x="7479" y="9365"/>
                    <a:pt x="7791" y="9365"/>
                  </a:cubicBezTo>
                  <a:cubicBezTo>
                    <a:pt x="9973" y="9365"/>
                    <a:pt x="12077" y="8360"/>
                    <a:pt x="14127" y="7490"/>
                  </a:cubicBezTo>
                  <a:cubicBezTo>
                    <a:pt x="15615" y="6881"/>
                    <a:pt x="17276" y="6358"/>
                    <a:pt x="18862" y="6358"/>
                  </a:cubicBezTo>
                  <a:cubicBezTo>
                    <a:pt x="19773" y="6358"/>
                    <a:pt x="20659" y="6530"/>
                    <a:pt x="21474" y="6958"/>
                  </a:cubicBezTo>
                  <a:cubicBezTo>
                    <a:pt x="24420" y="8519"/>
                    <a:pt x="24952" y="12494"/>
                    <a:pt x="27295" y="15121"/>
                  </a:cubicBezTo>
                  <a:cubicBezTo>
                    <a:pt x="28750" y="14340"/>
                    <a:pt x="30134" y="13311"/>
                    <a:pt x="31590" y="11749"/>
                  </a:cubicBezTo>
                  <a:lnTo>
                    <a:pt x="29602" y="8022"/>
                  </a:lnTo>
                  <a:cubicBezTo>
                    <a:pt x="28644" y="6212"/>
                    <a:pt x="27650" y="4367"/>
                    <a:pt x="26088" y="3053"/>
                  </a:cubicBezTo>
                  <a:cubicBezTo>
                    <a:pt x="24266" y="1554"/>
                    <a:pt x="21859" y="956"/>
                    <a:pt x="19472" y="956"/>
                  </a:cubicBezTo>
                  <a:cubicBezTo>
                    <a:pt x="18977" y="956"/>
                    <a:pt x="18484" y="981"/>
                    <a:pt x="17996" y="1030"/>
                  </a:cubicBezTo>
                  <a:cubicBezTo>
                    <a:pt x="15192" y="1350"/>
                    <a:pt x="12494" y="2343"/>
                    <a:pt x="9797" y="3266"/>
                  </a:cubicBezTo>
                  <a:cubicBezTo>
                    <a:pt x="9344" y="3426"/>
                    <a:pt x="8872" y="3566"/>
                    <a:pt x="8409" y="3566"/>
                  </a:cubicBezTo>
                  <a:cubicBezTo>
                    <a:pt x="8255" y="3566"/>
                    <a:pt x="8102" y="3550"/>
                    <a:pt x="7951" y="3515"/>
                  </a:cubicBezTo>
                  <a:cubicBezTo>
                    <a:pt x="7454" y="3373"/>
                    <a:pt x="7029" y="3018"/>
                    <a:pt x="6638" y="2663"/>
                  </a:cubicBezTo>
                  <a:cubicBezTo>
                    <a:pt x="5822" y="1847"/>
                    <a:pt x="5112" y="959"/>
                    <a:pt x="4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9"/>
            <p:cNvSpPr/>
            <p:nvPr/>
          </p:nvSpPr>
          <p:spPr>
            <a:xfrm>
              <a:off x="1190151" y="5577214"/>
              <a:ext cx="2006562" cy="950341"/>
            </a:xfrm>
            <a:custGeom>
              <a:avLst/>
              <a:gdLst/>
              <a:ahLst/>
              <a:cxnLst/>
              <a:rect l="l" t="t" r="r" b="b"/>
              <a:pathLst>
                <a:path w="29673" h="19309" fill="none" extrusionOk="0">
                  <a:moveTo>
                    <a:pt x="0" y="3976"/>
                  </a:moveTo>
                  <a:cubicBezTo>
                    <a:pt x="0" y="3976"/>
                    <a:pt x="1278" y="10329"/>
                    <a:pt x="6815" y="10400"/>
                  </a:cubicBezTo>
                  <a:cubicBezTo>
                    <a:pt x="12352" y="10507"/>
                    <a:pt x="22006" y="1"/>
                    <a:pt x="29672" y="19309"/>
                  </a:cubicBezTo>
                </a:path>
              </a:pathLst>
            </a:custGeom>
            <a:noFill/>
            <a:ln w="2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13" name="Google Shape;1613;p29"/>
          <p:cNvSpPr/>
          <p:nvPr/>
        </p:nvSpPr>
        <p:spPr>
          <a:xfrm>
            <a:off x="6595790" y="435339"/>
            <a:ext cx="109422" cy="98851"/>
          </a:xfrm>
          <a:custGeom>
            <a:avLst/>
            <a:gdLst/>
            <a:ahLst/>
            <a:cxnLst/>
            <a:rect l="l" t="t" r="r" b="b"/>
            <a:pathLst>
              <a:path w="1563" h="1412" extrusionOk="0">
                <a:moveTo>
                  <a:pt x="809" y="1"/>
                </a:moveTo>
                <a:cubicBezTo>
                  <a:pt x="517" y="1"/>
                  <a:pt x="201" y="228"/>
                  <a:pt x="107" y="510"/>
                </a:cubicBezTo>
                <a:cubicBezTo>
                  <a:pt x="0" y="865"/>
                  <a:pt x="213" y="1255"/>
                  <a:pt x="533" y="1362"/>
                </a:cubicBezTo>
                <a:cubicBezTo>
                  <a:pt x="609" y="1396"/>
                  <a:pt x="691" y="1411"/>
                  <a:pt x="774" y="1411"/>
                </a:cubicBezTo>
                <a:cubicBezTo>
                  <a:pt x="1039" y="1411"/>
                  <a:pt x="1312" y="1250"/>
                  <a:pt x="1420" y="1007"/>
                </a:cubicBezTo>
                <a:cubicBezTo>
                  <a:pt x="1562" y="687"/>
                  <a:pt x="1420" y="120"/>
                  <a:pt x="923" y="13"/>
                </a:cubicBezTo>
                <a:cubicBezTo>
                  <a:pt x="886" y="5"/>
                  <a:pt x="848" y="1"/>
                  <a:pt x="80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4" name="Google Shape;1614;p29"/>
          <p:cNvSpPr/>
          <p:nvPr/>
        </p:nvSpPr>
        <p:spPr>
          <a:xfrm>
            <a:off x="219190" y="4559181"/>
            <a:ext cx="106901" cy="98781"/>
          </a:xfrm>
          <a:custGeom>
            <a:avLst/>
            <a:gdLst/>
            <a:ahLst/>
            <a:cxnLst/>
            <a:rect l="l" t="t" r="r" b="b"/>
            <a:pathLst>
              <a:path w="1527" h="1411" extrusionOk="0">
                <a:moveTo>
                  <a:pt x="798" y="0"/>
                </a:moveTo>
                <a:cubicBezTo>
                  <a:pt x="482" y="0"/>
                  <a:pt x="170" y="227"/>
                  <a:pt x="107" y="509"/>
                </a:cubicBezTo>
                <a:cubicBezTo>
                  <a:pt x="0" y="829"/>
                  <a:pt x="178" y="1255"/>
                  <a:pt x="497" y="1361"/>
                </a:cubicBezTo>
                <a:cubicBezTo>
                  <a:pt x="582" y="1395"/>
                  <a:pt x="668" y="1411"/>
                  <a:pt x="753" y="1411"/>
                </a:cubicBezTo>
                <a:cubicBezTo>
                  <a:pt x="1024" y="1411"/>
                  <a:pt x="1276" y="1250"/>
                  <a:pt x="1385" y="1006"/>
                </a:cubicBezTo>
                <a:cubicBezTo>
                  <a:pt x="1527" y="687"/>
                  <a:pt x="1420" y="119"/>
                  <a:pt x="923" y="12"/>
                </a:cubicBezTo>
                <a:cubicBezTo>
                  <a:pt x="882" y="4"/>
                  <a:pt x="840" y="0"/>
                  <a:pt x="7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5" name="Google Shape;1615;p29"/>
          <p:cNvSpPr/>
          <p:nvPr/>
        </p:nvSpPr>
        <p:spPr>
          <a:xfrm rot="-8100000">
            <a:off x="3716020" y="-2146307"/>
            <a:ext cx="2452489" cy="3041389"/>
          </a:xfrm>
          <a:custGeom>
            <a:avLst/>
            <a:gdLst/>
            <a:ahLst/>
            <a:cxnLst/>
            <a:rect l="l" t="t" r="r" b="b"/>
            <a:pathLst>
              <a:path w="35032" h="43444" fill="none" extrusionOk="0">
                <a:moveTo>
                  <a:pt x="6354" y="43444"/>
                </a:moveTo>
                <a:cubicBezTo>
                  <a:pt x="4224" y="37161"/>
                  <a:pt x="2485" y="30773"/>
                  <a:pt x="1101" y="24348"/>
                </a:cubicBezTo>
                <a:cubicBezTo>
                  <a:pt x="0" y="19060"/>
                  <a:pt x="2591" y="13700"/>
                  <a:pt x="7383" y="11216"/>
                </a:cubicBezTo>
                <a:cubicBezTo>
                  <a:pt x="16221" y="6673"/>
                  <a:pt x="25484" y="2911"/>
                  <a:pt x="35032" y="0"/>
                </a:cubicBezTo>
              </a:path>
            </a:pathLst>
          </a:custGeom>
          <a:noFill/>
          <a:ln w="3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6" name="Google Shape;1616;p29"/>
          <p:cNvSpPr/>
          <p:nvPr/>
        </p:nvSpPr>
        <p:spPr>
          <a:xfrm>
            <a:off x="8401151" y="233807"/>
            <a:ext cx="469680" cy="501954"/>
          </a:xfrm>
          <a:custGeom>
            <a:avLst/>
            <a:gdLst/>
            <a:ahLst/>
            <a:cxnLst/>
            <a:rect l="l" t="t" r="r" b="b"/>
            <a:pathLst>
              <a:path w="6709" h="7170" extrusionOk="0">
                <a:moveTo>
                  <a:pt x="3940" y="0"/>
                </a:moveTo>
                <a:lnTo>
                  <a:pt x="2485" y="639"/>
                </a:lnTo>
                <a:lnTo>
                  <a:pt x="2414" y="3514"/>
                </a:lnTo>
                <a:cubicBezTo>
                  <a:pt x="2414" y="3514"/>
                  <a:pt x="0" y="6176"/>
                  <a:pt x="0" y="6212"/>
                </a:cubicBezTo>
                <a:cubicBezTo>
                  <a:pt x="0" y="6212"/>
                  <a:pt x="675" y="6886"/>
                  <a:pt x="1065" y="7134"/>
                </a:cubicBezTo>
                <a:lnTo>
                  <a:pt x="1136" y="7170"/>
                </a:lnTo>
                <a:lnTo>
                  <a:pt x="3088" y="4934"/>
                </a:lnTo>
                <a:lnTo>
                  <a:pt x="4721" y="6673"/>
                </a:lnTo>
                <a:lnTo>
                  <a:pt x="6034" y="5928"/>
                </a:lnTo>
                <a:lnTo>
                  <a:pt x="4685" y="4117"/>
                </a:lnTo>
                <a:lnTo>
                  <a:pt x="6673" y="3514"/>
                </a:lnTo>
                <a:lnTo>
                  <a:pt x="6708" y="1917"/>
                </a:lnTo>
                <a:lnTo>
                  <a:pt x="6708" y="1917"/>
                </a:lnTo>
                <a:lnTo>
                  <a:pt x="4117" y="2591"/>
                </a:lnTo>
                <a:lnTo>
                  <a:pt x="39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7" name="Google Shape;1617;p29"/>
          <p:cNvSpPr/>
          <p:nvPr/>
        </p:nvSpPr>
        <p:spPr>
          <a:xfrm>
            <a:off x="219175" y="1421697"/>
            <a:ext cx="106971" cy="98221"/>
          </a:xfrm>
          <a:custGeom>
            <a:avLst/>
            <a:gdLst/>
            <a:ahLst/>
            <a:cxnLst/>
            <a:rect l="l" t="t" r="r" b="b"/>
            <a:pathLst>
              <a:path w="1528" h="1403" extrusionOk="0">
                <a:moveTo>
                  <a:pt x="846" y="0"/>
                </a:moveTo>
                <a:cubicBezTo>
                  <a:pt x="513" y="0"/>
                  <a:pt x="173" y="205"/>
                  <a:pt x="107" y="501"/>
                </a:cubicBezTo>
                <a:cubicBezTo>
                  <a:pt x="1" y="856"/>
                  <a:pt x="178" y="1246"/>
                  <a:pt x="498" y="1353"/>
                </a:cubicBezTo>
                <a:cubicBezTo>
                  <a:pt x="582" y="1386"/>
                  <a:pt x="669" y="1402"/>
                  <a:pt x="753" y="1402"/>
                </a:cubicBezTo>
                <a:cubicBezTo>
                  <a:pt x="1024" y="1402"/>
                  <a:pt x="1277" y="1241"/>
                  <a:pt x="1385" y="998"/>
                </a:cubicBezTo>
                <a:cubicBezTo>
                  <a:pt x="1527" y="678"/>
                  <a:pt x="1421" y="110"/>
                  <a:pt x="924" y="4"/>
                </a:cubicBezTo>
                <a:cubicBezTo>
                  <a:pt x="898" y="1"/>
                  <a:pt x="872" y="0"/>
                  <a:pt x="8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8" name="Google Shape;1618;p29"/>
          <p:cNvSpPr/>
          <p:nvPr/>
        </p:nvSpPr>
        <p:spPr>
          <a:xfrm>
            <a:off x="4713559" y="-164552"/>
            <a:ext cx="745089" cy="305467"/>
          </a:xfrm>
          <a:custGeom>
            <a:avLst/>
            <a:gdLst/>
            <a:ahLst/>
            <a:cxnLst/>
            <a:rect l="l" t="t" r="r" b="b"/>
            <a:pathLst>
              <a:path w="7881" h="3231" extrusionOk="0">
                <a:moveTo>
                  <a:pt x="959" y="1"/>
                </a:moveTo>
                <a:lnTo>
                  <a:pt x="700" y="699"/>
                </a:lnTo>
                <a:lnTo>
                  <a:pt x="700" y="699"/>
                </a:lnTo>
                <a:lnTo>
                  <a:pt x="1" y="2485"/>
                </a:lnTo>
                <a:cubicBezTo>
                  <a:pt x="107" y="2556"/>
                  <a:pt x="1847" y="3231"/>
                  <a:pt x="4331" y="3231"/>
                </a:cubicBezTo>
                <a:lnTo>
                  <a:pt x="4331" y="3195"/>
                </a:lnTo>
                <a:cubicBezTo>
                  <a:pt x="5396" y="3195"/>
                  <a:pt x="6603" y="3089"/>
                  <a:pt x="7880" y="2698"/>
                </a:cubicBezTo>
                <a:lnTo>
                  <a:pt x="7135" y="143"/>
                </a:lnTo>
                <a:cubicBezTo>
                  <a:pt x="6127" y="439"/>
                  <a:pt x="5156" y="542"/>
                  <a:pt x="4294" y="542"/>
                </a:cubicBezTo>
                <a:cubicBezTo>
                  <a:pt x="2365" y="542"/>
                  <a:pt x="984" y="25"/>
                  <a:pt x="959" y="1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9" name="Google Shape;1619;p29"/>
          <p:cNvSpPr/>
          <p:nvPr/>
        </p:nvSpPr>
        <p:spPr>
          <a:xfrm rot="-1646610">
            <a:off x="3215088" y="3618848"/>
            <a:ext cx="2937130" cy="1651147"/>
          </a:xfrm>
          <a:custGeom>
            <a:avLst/>
            <a:gdLst/>
            <a:ahLst/>
            <a:cxnLst/>
            <a:rect l="l" t="t" r="r" b="b"/>
            <a:pathLst>
              <a:path w="41954" h="23585" extrusionOk="0">
                <a:moveTo>
                  <a:pt x="27815" y="1"/>
                </a:moveTo>
                <a:cubicBezTo>
                  <a:pt x="25234" y="1"/>
                  <a:pt x="22627" y="421"/>
                  <a:pt x="20054" y="842"/>
                </a:cubicBezTo>
                <a:lnTo>
                  <a:pt x="7845" y="2865"/>
                </a:lnTo>
                <a:cubicBezTo>
                  <a:pt x="3195" y="3646"/>
                  <a:pt x="1" y="7940"/>
                  <a:pt x="640" y="12590"/>
                </a:cubicBezTo>
                <a:cubicBezTo>
                  <a:pt x="852" y="14116"/>
                  <a:pt x="1065" y="15642"/>
                  <a:pt x="1314" y="17168"/>
                </a:cubicBezTo>
                <a:cubicBezTo>
                  <a:pt x="1882" y="20682"/>
                  <a:pt x="4828" y="23273"/>
                  <a:pt x="8377" y="23451"/>
                </a:cubicBezTo>
                <a:cubicBezTo>
                  <a:pt x="10385" y="23533"/>
                  <a:pt x="12408" y="23585"/>
                  <a:pt x="14440" y="23585"/>
                </a:cubicBezTo>
                <a:cubicBezTo>
                  <a:pt x="16789" y="23585"/>
                  <a:pt x="19149" y="23515"/>
                  <a:pt x="21509" y="23344"/>
                </a:cubicBezTo>
                <a:cubicBezTo>
                  <a:pt x="26407" y="23025"/>
                  <a:pt x="31518" y="22208"/>
                  <a:pt x="35493" y="19298"/>
                </a:cubicBezTo>
                <a:cubicBezTo>
                  <a:pt x="39469" y="16423"/>
                  <a:pt x="41953" y="10922"/>
                  <a:pt x="39966" y="6414"/>
                </a:cubicBezTo>
                <a:cubicBezTo>
                  <a:pt x="38475" y="2971"/>
                  <a:pt x="34855" y="913"/>
                  <a:pt x="31163" y="274"/>
                </a:cubicBezTo>
                <a:cubicBezTo>
                  <a:pt x="30055" y="80"/>
                  <a:pt x="28938" y="1"/>
                  <a:pt x="27815" y="1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0" name="Google Shape;1620;p29"/>
          <p:cNvSpPr/>
          <p:nvPr/>
        </p:nvSpPr>
        <p:spPr>
          <a:xfrm>
            <a:off x="6040309" y="4750741"/>
            <a:ext cx="106901" cy="99131"/>
          </a:xfrm>
          <a:custGeom>
            <a:avLst/>
            <a:gdLst/>
            <a:ahLst/>
            <a:cxnLst/>
            <a:rect l="l" t="t" r="r" b="b"/>
            <a:pathLst>
              <a:path w="1527" h="1416" extrusionOk="0">
                <a:moveTo>
                  <a:pt x="923" y="0"/>
                </a:moveTo>
                <a:lnTo>
                  <a:pt x="923" y="36"/>
                </a:lnTo>
                <a:cubicBezTo>
                  <a:pt x="877" y="27"/>
                  <a:pt x="831" y="22"/>
                  <a:pt x="786" y="22"/>
                </a:cubicBezTo>
                <a:cubicBezTo>
                  <a:pt x="480" y="22"/>
                  <a:pt x="199" y="224"/>
                  <a:pt x="107" y="533"/>
                </a:cubicBezTo>
                <a:cubicBezTo>
                  <a:pt x="0" y="852"/>
                  <a:pt x="213" y="1243"/>
                  <a:pt x="533" y="1384"/>
                </a:cubicBezTo>
                <a:cubicBezTo>
                  <a:pt x="596" y="1405"/>
                  <a:pt x="663" y="1415"/>
                  <a:pt x="731" y="1415"/>
                </a:cubicBezTo>
                <a:cubicBezTo>
                  <a:pt x="1009" y="1415"/>
                  <a:pt x="1306" y="1251"/>
                  <a:pt x="1420" y="994"/>
                </a:cubicBezTo>
                <a:cubicBezTo>
                  <a:pt x="1526" y="675"/>
                  <a:pt x="1420" y="107"/>
                  <a:pt x="9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1" name="Google Shape;1621;p29"/>
          <p:cNvSpPr/>
          <p:nvPr/>
        </p:nvSpPr>
        <p:spPr>
          <a:xfrm>
            <a:off x="4373023" y="4877913"/>
            <a:ext cx="621247" cy="772813"/>
          </a:xfrm>
          <a:custGeom>
            <a:avLst/>
            <a:gdLst/>
            <a:ahLst/>
            <a:cxnLst/>
            <a:rect l="l" t="t" r="r" b="b"/>
            <a:pathLst>
              <a:path w="8874" h="11039" extrusionOk="0">
                <a:moveTo>
                  <a:pt x="5502" y="0"/>
                </a:moveTo>
                <a:lnTo>
                  <a:pt x="3869" y="4153"/>
                </a:lnTo>
                <a:lnTo>
                  <a:pt x="2236" y="2343"/>
                </a:lnTo>
                <a:lnTo>
                  <a:pt x="568" y="3195"/>
                </a:lnTo>
                <a:lnTo>
                  <a:pt x="2272" y="5218"/>
                </a:lnTo>
                <a:lnTo>
                  <a:pt x="0" y="8590"/>
                </a:lnTo>
                <a:lnTo>
                  <a:pt x="1136" y="9512"/>
                </a:lnTo>
                <a:lnTo>
                  <a:pt x="3088" y="7170"/>
                </a:lnTo>
                <a:lnTo>
                  <a:pt x="4650" y="11039"/>
                </a:lnTo>
                <a:lnTo>
                  <a:pt x="7276" y="9903"/>
                </a:lnTo>
                <a:lnTo>
                  <a:pt x="5856" y="5963"/>
                </a:lnTo>
                <a:lnTo>
                  <a:pt x="8873" y="4011"/>
                </a:lnTo>
                <a:lnTo>
                  <a:pt x="8235" y="2804"/>
                </a:lnTo>
                <a:lnTo>
                  <a:pt x="5253" y="4295"/>
                </a:lnTo>
                <a:lnTo>
                  <a:pt x="6673" y="923"/>
                </a:lnTo>
                <a:lnTo>
                  <a:pt x="550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3" name="Google Shape;1623;p30"/>
          <p:cNvSpPr/>
          <p:nvPr/>
        </p:nvSpPr>
        <p:spPr>
          <a:xfrm flipH="1">
            <a:off x="713234" y="1024174"/>
            <a:ext cx="7115273" cy="3581739"/>
          </a:xfrm>
          <a:custGeom>
            <a:avLst/>
            <a:gdLst/>
            <a:ahLst/>
            <a:cxnLst/>
            <a:rect l="l" t="t" r="r" b="b"/>
            <a:pathLst>
              <a:path w="65485" h="32698" extrusionOk="0">
                <a:moveTo>
                  <a:pt x="19748" y="1"/>
                </a:moveTo>
                <a:cubicBezTo>
                  <a:pt x="15743" y="1"/>
                  <a:pt x="11754" y="102"/>
                  <a:pt x="7773" y="291"/>
                </a:cubicBezTo>
                <a:cubicBezTo>
                  <a:pt x="3656" y="504"/>
                  <a:pt x="320" y="3840"/>
                  <a:pt x="178" y="7957"/>
                </a:cubicBezTo>
                <a:cubicBezTo>
                  <a:pt x="0" y="13388"/>
                  <a:pt x="284" y="18889"/>
                  <a:pt x="888" y="24462"/>
                </a:cubicBezTo>
                <a:cubicBezTo>
                  <a:pt x="1278" y="28082"/>
                  <a:pt x="4117" y="30957"/>
                  <a:pt x="7738" y="31489"/>
                </a:cubicBezTo>
                <a:cubicBezTo>
                  <a:pt x="13489" y="32297"/>
                  <a:pt x="19292" y="32697"/>
                  <a:pt x="25078" y="32697"/>
                </a:cubicBezTo>
                <a:cubicBezTo>
                  <a:pt x="33788" y="32697"/>
                  <a:pt x="42459" y="31790"/>
                  <a:pt x="50861" y="29999"/>
                </a:cubicBezTo>
                <a:cubicBezTo>
                  <a:pt x="56576" y="28756"/>
                  <a:pt x="61154" y="24533"/>
                  <a:pt x="62823" y="18925"/>
                </a:cubicBezTo>
                <a:cubicBezTo>
                  <a:pt x="63390" y="17044"/>
                  <a:pt x="63887" y="15127"/>
                  <a:pt x="64384" y="13210"/>
                </a:cubicBezTo>
                <a:cubicBezTo>
                  <a:pt x="65485" y="8774"/>
                  <a:pt x="62610" y="4302"/>
                  <a:pt x="58102" y="3450"/>
                </a:cubicBezTo>
                <a:cubicBezTo>
                  <a:pt x="45022" y="1001"/>
                  <a:pt x="32310" y="1"/>
                  <a:pt x="19748" y="1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4" name="Google Shape;1624;p30"/>
          <p:cNvGrpSpPr/>
          <p:nvPr/>
        </p:nvGrpSpPr>
        <p:grpSpPr>
          <a:xfrm rot="-6297967" flipH="1">
            <a:off x="7053301" y="-426513"/>
            <a:ext cx="4576239" cy="3291833"/>
            <a:chOff x="6252437" y="2106067"/>
            <a:chExt cx="4577086" cy="3292443"/>
          </a:xfrm>
        </p:grpSpPr>
        <p:sp>
          <p:nvSpPr>
            <p:cNvPr id="1625" name="Google Shape;1625;p30"/>
            <p:cNvSpPr/>
            <p:nvPr/>
          </p:nvSpPr>
          <p:spPr>
            <a:xfrm>
              <a:off x="6252437" y="2238616"/>
              <a:ext cx="4496536" cy="3136353"/>
            </a:xfrm>
            <a:custGeom>
              <a:avLst/>
              <a:gdLst/>
              <a:ahLst/>
              <a:cxnLst/>
              <a:rect l="l" t="t" r="r" b="b"/>
              <a:pathLst>
                <a:path w="47561" h="33174" extrusionOk="0">
                  <a:moveTo>
                    <a:pt x="21762" y="1"/>
                  </a:moveTo>
                  <a:cubicBezTo>
                    <a:pt x="19441" y="1"/>
                    <a:pt x="17104" y="379"/>
                    <a:pt x="14836" y="946"/>
                  </a:cubicBezTo>
                  <a:cubicBezTo>
                    <a:pt x="12068" y="1621"/>
                    <a:pt x="9335" y="2614"/>
                    <a:pt x="7063" y="4354"/>
                  </a:cubicBezTo>
                  <a:cubicBezTo>
                    <a:pt x="3017" y="7406"/>
                    <a:pt x="923" y="12481"/>
                    <a:pt x="461" y="17521"/>
                  </a:cubicBezTo>
                  <a:cubicBezTo>
                    <a:pt x="0" y="22526"/>
                    <a:pt x="994" y="27601"/>
                    <a:pt x="2520" y="32606"/>
                  </a:cubicBezTo>
                  <a:cubicBezTo>
                    <a:pt x="3691" y="32783"/>
                    <a:pt x="4863" y="32961"/>
                    <a:pt x="6318" y="33174"/>
                  </a:cubicBezTo>
                  <a:cubicBezTo>
                    <a:pt x="5288" y="28844"/>
                    <a:pt x="4259" y="24478"/>
                    <a:pt x="4330" y="20006"/>
                  </a:cubicBezTo>
                  <a:cubicBezTo>
                    <a:pt x="4401" y="15569"/>
                    <a:pt x="5679" y="10991"/>
                    <a:pt x="8767" y="7796"/>
                  </a:cubicBezTo>
                  <a:cubicBezTo>
                    <a:pt x="11624" y="4766"/>
                    <a:pt x="15843" y="3308"/>
                    <a:pt x="20030" y="3308"/>
                  </a:cubicBezTo>
                  <a:cubicBezTo>
                    <a:pt x="20991" y="3308"/>
                    <a:pt x="21951" y="3385"/>
                    <a:pt x="22893" y="3537"/>
                  </a:cubicBezTo>
                  <a:cubicBezTo>
                    <a:pt x="27933" y="4389"/>
                    <a:pt x="32476" y="7264"/>
                    <a:pt x="36096" y="10884"/>
                  </a:cubicBezTo>
                  <a:cubicBezTo>
                    <a:pt x="39717" y="14505"/>
                    <a:pt x="42520" y="18870"/>
                    <a:pt x="45395" y="23520"/>
                  </a:cubicBezTo>
                  <a:lnTo>
                    <a:pt x="47560" y="21852"/>
                  </a:lnTo>
                  <a:cubicBezTo>
                    <a:pt x="44898" y="17131"/>
                    <a:pt x="42201" y="12339"/>
                    <a:pt x="38581" y="8329"/>
                  </a:cubicBezTo>
                  <a:cubicBezTo>
                    <a:pt x="34925" y="4318"/>
                    <a:pt x="30169" y="1088"/>
                    <a:pt x="24810" y="236"/>
                  </a:cubicBezTo>
                  <a:cubicBezTo>
                    <a:pt x="23801" y="74"/>
                    <a:pt x="22783" y="1"/>
                    <a:pt x="21762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0"/>
            <p:cNvSpPr/>
            <p:nvPr/>
          </p:nvSpPr>
          <p:spPr>
            <a:xfrm>
              <a:off x="6846353" y="2787908"/>
              <a:ext cx="3436147" cy="2590465"/>
            </a:xfrm>
            <a:custGeom>
              <a:avLst/>
              <a:gdLst/>
              <a:ahLst/>
              <a:cxnLst/>
              <a:rect l="l" t="t" r="r" b="b"/>
              <a:pathLst>
                <a:path w="36345" h="27400" extrusionOk="0">
                  <a:moveTo>
                    <a:pt x="14222" y="0"/>
                  </a:moveTo>
                  <a:cubicBezTo>
                    <a:pt x="13765" y="0"/>
                    <a:pt x="13307" y="23"/>
                    <a:pt x="12849" y="70"/>
                  </a:cubicBezTo>
                  <a:cubicBezTo>
                    <a:pt x="8483" y="496"/>
                    <a:pt x="4401" y="3158"/>
                    <a:pt x="2272" y="6955"/>
                  </a:cubicBezTo>
                  <a:cubicBezTo>
                    <a:pt x="533" y="10008"/>
                    <a:pt x="0" y="13628"/>
                    <a:pt x="284" y="17142"/>
                  </a:cubicBezTo>
                  <a:cubicBezTo>
                    <a:pt x="533" y="20656"/>
                    <a:pt x="1526" y="24063"/>
                    <a:pt x="2591" y="27399"/>
                  </a:cubicBezTo>
                  <a:cubicBezTo>
                    <a:pt x="3869" y="27293"/>
                    <a:pt x="5253" y="27257"/>
                    <a:pt x="6602" y="27222"/>
                  </a:cubicBezTo>
                  <a:cubicBezTo>
                    <a:pt x="5715" y="24311"/>
                    <a:pt x="4792" y="21365"/>
                    <a:pt x="4472" y="18349"/>
                  </a:cubicBezTo>
                  <a:cubicBezTo>
                    <a:pt x="4117" y="15296"/>
                    <a:pt x="4401" y="12102"/>
                    <a:pt x="5786" y="9369"/>
                  </a:cubicBezTo>
                  <a:cubicBezTo>
                    <a:pt x="7134" y="6636"/>
                    <a:pt x="9725" y="4435"/>
                    <a:pt x="12778" y="3974"/>
                  </a:cubicBezTo>
                  <a:cubicBezTo>
                    <a:pt x="13165" y="3921"/>
                    <a:pt x="13555" y="3895"/>
                    <a:pt x="13946" y="3895"/>
                  </a:cubicBezTo>
                  <a:cubicBezTo>
                    <a:pt x="15628" y="3895"/>
                    <a:pt x="17313" y="4374"/>
                    <a:pt x="18811" y="5181"/>
                  </a:cubicBezTo>
                  <a:cubicBezTo>
                    <a:pt x="20657" y="6139"/>
                    <a:pt x="22290" y="7488"/>
                    <a:pt x="23780" y="8943"/>
                  </a:cubicBezTo>
                  <a:cubicBezTo>
                    <a:pt x="27933" y="13025"/>
                    <a:pt x="31340" y="17887"/>
                    <a:pt x="33754" y="23176"/>
                  </a:cubicBezTo>
                  <a:lnTo>
                    <a:pt x="36345" y="20940"/>
                  </a:lnTo>
                  <a:cubicBezTo>
                    <a:pt x="34002" y="15971"/>
                    <a:pt x="31589" y="10753"/>
                    <a:pt x="27756" y="6600"/>
                  </a:cubicBezTo>
                  <a:cubicBezTo>
                    <a:pt x="24238" y="2822"/>
                    <a:pt x="19315" y="0"/>
                    <a:pt x="14222" y="0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0"/>
            <p:cNvSpPr/>
            <p:nvPr/>
          </p:nvSpPr>
          <p:spPr>
            <a:xfrm>
              <a:off x="7577828" y="3542924"/>
              <a:ext cx="2134297" cy="1855586"/>
            </a:xfrm>
            <a:custGeom>
              <a:avLst/>
              <a:gdLst/>
              <a:ahLst/>
              <a:cxnLst/>
              <a:rect l="l" t="t" r="r" b="b"/>
              <a:pathLst>
                <a:path w="22575" h="19627" extrusionOk="0">
                  <a:moveTo>
                    <a:pt x="8335" y="1"/>
                  </a:moveTo>
                  <a:cubicBezTo>
                    <a:pt x="5829" y="1"/>
                    <a:pt x="3430" y="1491"/>
                    <a:pt x="2024" y="3583"/>
                  </a:cubicBezTo>
                  <a:cubicBezTo>
                    <a:pt x="498" y="5855"/>
                    <a:pt x="1" y="8694"/>
                    <a:pt x="178" y="11427"/>
                  </a:cubicBezTo>
                  <a:cubicBezTo>
                    <a:pt x="320" y="14160"/>
                    <a:pt x="1065" y="16822"/>
                    <a:pt x="1669" y="19626"/>
                  </a:cubicBezTo>
                  <a:cubicBezTo>
                    <a:pt x="2663" y="19626"/>
                    <a:pt x="3621" y="19626"/>
                    <a:pt x="4757" y="19591"/>
                  </a:cubicBezTo>
                  <a:cubicBezTo>
                    <a:pt x="3585" y="16077"/>
                    <a:pt x="3479" y="12208"/>
                    <a:pt x="4508" y="8659"/>
                  </a:cubicBezTo>
                  <a:cubicBezTo>
                    <a:pt x="4828" y="7559"/>
                    <a:pt x="5289" y="6458"/>
                    <a:pt x="6070" y="5571"/>
                  </a:cubicBezTo>
                  <a:cubicBezTo>
                    <a:pt x="6742" y="4803"/>
                    <a:pt x="7760" y="4237"/>
                    <a:pt x="8786" y="4237"/>
                  </a:cubicBezTo>
                  <a:cubicBezTo>
                    <a:pt x="8898" y="4237"/>
                    <a:pt x="9011" y="4244"/>
                    <a:pt x="9122" y="4258"/>
                  </a:cubicBezTo>
                  <a:cubicBezTo>
                    <a:pt x="10258" y="4400"/>
                    <a:pt x="11181" y="5181"/>
                    <a:pt x="11962" y="6032"/>
                  </a:cubicBezTo>
                  <a:cubicBezTo>
                    <a:pt x="14979" y="9298"/>
                    <a:pt x="16363" y="13734"/>
                    <a:pt x="17747" y="18419"/>
                  </a:cubicBezTo>
                  <a:lnTo>
                    <a:pt x="22574" y="17674"/>
                  </a:lnTo>
                  <a:cubicBezTo>
                    <a:pt x="21261" y="12883"/>
                    <a:pt x="18883" y="8339"/>
                    <a:pt x="15724" y="4506"/>
                  </a:cubicBezTo>
                  <a:cubicBezTo>
                    <a:pt x="13949" y="2377"/>
                    <a:pt x="11749" y="318"/>
                    <a:pt x="8980" y="34"/>
                  </a:cubicBezTo>
                  <a:cubicBezTo>
                    <a:pt x="8765" y="12"/>
                    <a:pt x="8550" y="1"/>
                    <a:pt x="8335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8084576" y="4310893"/>
              <a:ext cx="993264" cy="1060767"/>
            </a:xfrm>
            <a:custGeom>
              <a:avLst/>
              <a:gdLst/>
              <a:ahLst/>
              <a:cxnLst/>
              <a:rect l="l" t="t" r="r" b="b"/>
              <a:pathLst>
                <a:path w="10506" h="11220" extrusionOk="0">
                  <a:moveTo>
                    <a:pt x="4249" y="1"/>
                  </a:moveTo>
                  <a:cubicBezTo>
                    <a:pt x="2914" y="1"/>
                    <a:pt x="1759" y="1175"/>
                    <a:pt x="1207" y="2417"/>
                  </a:cubicBezTo>
                  <a:cubicBezTo>
                    <a:pt x="0" y="5150"/>
                    <a:pt x="674" y="8309"/>
                    <a:pt x="1349" y="11219"/>
                  </a:cubicBezTo>
                  <a:lnTo>
                    <a:pt x="10506" y="10793"/>
                  </a:lnTo>
                  <a:cubicBezTo>
                    <a:pt x="9903" y="7954"/>
                    <a:pt x="8909" y="5221"/>
                    <a:pt x="7489" y="2665"/>
                  </a:cubicBezTo>
                  <a:cubicBezTo>
                    <a:pt x="6779" y="1423"/>
                    <a:pt x="5785" y="110"/>
                    <a:pt x="4366" y="4"/>
                  </a:cubicBezTo>
                  <a:cubicBezTo>
                    <a:pt x="4327" y="2"/>
                    <a:pt x="4288" y="1"/>
                    <a:pt x="4249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6332892" y="2106067"/>
              <a:ext cx="4496630" cy="3158192"/>
            </a:xfrm>
            <a:custGeom>
              <a:avLst/>
              <a:gdLst/>
              <a:ahLst/>
              <a:cxnLst/>
              <a:rect l="l" t="t" r="r" b="b"/>
              <a:pathLst>
                <a:path w="47562" h="33405" extrusionOk="0">
                  <a:moveTo>
                    <a:pt x="21787" y="1"/>
                  </a:moveTo>
                  <a:cubicBezTo>
                    <a:pt x="19352" y="1"/>
                    <a:pt x="16897" y="414"/>
                    <a:pt x="14517" y="1035"/>
                  </a:cubicBezTo>
                  <a:cubicBezTo>
                    <a:pt x="11784" y="1780"/>
                    <a:pt x="9052" y="2810"/>
                    <a:pt x="6815" y="4584"/>
                  </a:cubicBezTo>
                  <a:cubicBezTo>
                    <a:pt x="2805" y="7672"/>
                    <a:pt x="782" y="12783"/>
                    <a:pt x="391" y="17823"/>
                  </a:cubicBezTo>
                  <a:cubicBezTo>
                    <a:pt x="1" y="22899"/>
                    <a:pt x="1101" y="27903"/>
                    <a:pt x="2698" y="32908"/>
                  </a:cubicBezTo>
                  <a:cubicBezTo>
                    <a:pt x="3870" y="33050"/>
                    <a:pt x="5041" y="33192"/>
                    <a:pt x="6496" y="33405"/>
                  </a:cubicBezTo>
                  <a:cubicBezTo>
                    <a:pt x="5396" y="29110"/>
                    <a:pt x="4295" y="24744"/>
                    <a:pt x="4295" y="20308"/>
                  </a:cubicBezTo>
                  <a:cubicBezTo>
                    <a:pt x="4295" y="15836"/>
                    <a:pt x="5538" y="11257"/>
                    <a:pt x="8555" y="7992"/>
                  </a:cubicBezTo>
                  <a:cubicBezTo>
                    <a:pt x="11427" y="4884"/>
                    <a:pt x="15704" y="3351"/>
                    <a:pt x="19945" y="3351"/>
                  </a:cubicBezTo>
                  <a:cubicBezTo>
                    <a:pt x="20840" y="3351"/>
                    <a:pt x="21732" y="3419"/>
                    <a:pt x="22610" y="3555"/>
                  </a:cubicBezTo>
                  <a:cubicBezTo>
                    <a:pt x="27685" y="4300"/>
                    <a:pt x="32264" y="7104"/>
                    <a:pt x="35955" y="10654"/>
                  </a:cubicBezTo>
                  <a:cubicBezTo>
                    <a:pt x="39611" y="14203"/>
                    <a:pt x="42450" y="18533"/>
                    <a:pt x="45432" y="23147"/>
                  </a:cubicBezTo>
                  <a:lnTo>
                    <a:pt x="45432" y="23183"/>
                  </a:lnTo>
                  <a:lnTo>
                    <a:pt x="47561" y="21479"/>
                  </a:lnTo>
                  <a:cubicBezTo>
                    <a:pt x="44828" y="16794"/>
                    <a:pt x="42060" y="12038"/>
                    <a:pt x="38369" y="8098"/>
                  </a:cubicBezTo>
                  <a:cubicBezTo>
                    <a:pt x="34642" y="4123"/>
                    <a:pt x="29886" y="964"/>
                    <a:pt x="24491" y="183"/>
                  </a:cubicBezTo>
                  <a:cubicBezTo>
                    <a:pt x="23596" y="58"/>
                    <a:pt x="22693" y="1"/>
                    <a:pt x="217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6923499" y="2657723"/>
              <a:ext cx="3446263" cy="2609846"/>
            </a:xfrm>
            <a:custGeom>
              <a:avLst/>
              <a:gdLst/>
              <a:ahLst/>
              <a:cxnLst/>
              <a:rect l="l" t="t" r="r" b="b"/>
              <a:pathLst>
                <a:path w="36452" h="27605" extrusionOk="0">
                  <a:moveTo>
                    <a:pt x="14233" y="1"/>
                  </a:moveTo>
                  <a:cubicBezTo>
                    <a:pt x="13691" y="1"/>
                    <a:pt x="13146" y="32"/>
                    <a:pt x="12601" y="98"/>
                  </a:cubicBezTo>
                  <a:cubicBezTo>
                    <a:pt x="8270" y="595"/>
                    <a:pt x="4260" y="3292"/>
                    <a:pt x="2166" y="7126"/>
                  </a:cubicBezTo>
                  <a:cubicBezTo>
                    <a:pt x="462" y="10213"/>
                    <a:pt x="1" y="13869"/>
                    <a:pt x="320" y="17383"/>
                  </a:cubicBezTo>
                  <a:cubicBezTo>
                    <a:pt x="639" y="20861"/>
                    <a:pt x="1669" y="24269"/>
                    <a:pt x="2805" y="27605"/>
                  </a:cubicBezTo>
                  <a:cubicBezTo>
                    <a:pt x="4082" y="27463"/>
                    <a:pt x="5431" y="27428"/>
                    <a:pt x="6815" y="27357"/>
                  </a:cubicBezTo>
                  <a:cubicBezTo>
                    <a:pt x="5857" y="24446"/>
                    <a:pt x="4899" y="21536"/>
                    <a:pt x="4544" y="18483"/>
                  </a:cubicBezTo>
                  <a:cubicBezTo>
                    <a:pt x="4153" y="15466"/>
                    <a:pt x="4366" y="12272"/>
                    <a:pt x="5715" y="9539"/>
                  </a:cubicBezTo>
                  <a:cubicBezTo>
                    <a:pt x="7028" y="6771"/>
                    <a:pt x="9584" y="4499"/>
                    <a:pt x="12601" y="4002"/>
                  </a:cubicBezTo>
                  <a:cubicBezTo>
                    <a:pt x="13024" y="3936"/>
                    <a:pt x="13452" y="3905"/>
                    <a:pt x="13881" y="3905"/>
                  </a:cubicBezTo>
                  <a:cubicBezTo>
                    <a:pt x="15537" y="3905"/>
                    <a:pt x="17204" y="4370"/>
                    <a:pt x="18670" y="5103"/>
                  </a:cubicBezTo>
                  <a:cubicBezTo>
                    <a:pt x="20551" y="6025"/>
                    <a:pt x="22184" y="7374"/>
                    <a:pt x="23710" y="8829"/>
                  </a:cubicBezTo>
                  <a:cubicBezTo>
                    <a:pt x="27933" y="12804"/>
                    <a:pt x="31412" y="17596"/>
                    <a:pt x="33896" y="22884"/>
                  </a:cubicBezTo>
                  <a:lnTo>
                    <a:pt x="36452" y="20613"/>
                  </a:lnTo>
                  <a:cubicBezTo>
                    <a:pt x="34038" y="15679"/>
                    <a:pt x="31518" y="10497"/>
                    <a:pt x="27650" y="6416"/>
                  </a:cubicBezTo>
                  <a:cubicBezTo>
                    <a:pt x="24125" y="2731"/>
                    <a:pt x="19270" y="1"/>
                    <a:pt x="142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7661782" y="3409430"/>
              <a:ext cx="2144224" cy="1864851"/>
            </a:xfrm>
            <a:custGeom>
              <a:avLst/>
              <a:gdLst/>
              <a:ahLst/>
              <a:cxnLst/>
              <a:rect l="l" t="t" r="r" b="b"/>
              <a:pathLst>
                <a:path w="22680" h="19725" extrusionOk="0">
                  <a:moveTo>
                    <a:pt x="8246" y="1"/>
                  </a:moveTo>
                  <a:cubicBezTo>
                    <a:pt x="5740" y="1"/>
                    <a:pt x="3305" y="1534"/>
                    <a:pt x="1917" y="3682"/>
                  </a:cubicBezTo>
                  <a:cubicBezTo>
                    <a:pt x="426" y="5954"/>
                    <a:pt x="0" y="8829"/>
                    <a:pt x="177" y="11562"/>
                  </a:cubicBezTo>
                  <a:cubicBezTo>
                    <a:pt x="355" y="14295"/>
                    <a:pt x="1136" y="16921"/>
                    <a:pt x="1810" y="19725"/>
                  </a:cubicBezTo>
                  <a:cubicBezTo>
                    <a:pt x="2768" y="19725"/>
                    <a:pt x="3762" y="19725"/>
                    <a:pt x="4898" y="19654"/>
                  </a:cubicBezTo>
                  <a:cubicBezTo>
                    <a:pt x="3656" y="16176"/>
                    <a:pt x="3514" y="12307"/>
                    <a:pt x="4472" y="8758"/>
                  </a:cubicBezTo>
                  <a:cubicBezTo>
                    <a:pt x="4792" y="7622"/>
                    <a:pt x="5217" y="6522"/>
                    <a:pt x="5963" y="5634"/>
                  </a:cubicBezTo>
                  <a:cubicBezTo>
                    <a:pt x="6684" y="4815"/>
                    <a:pt x="7707" y="4238"/>
                    <a:pt x="8782" y="4238"/>
                  </a:cubicBezTo>
                  <a:cubicBezTo>
                    <a:pt x="8871" y="4238"/>
                    <a:pt x="8961" y="4242"/>
                    <a:pt x="9051" y="4250"/>
                  </a:cubicBezTo>
                  <a:cubicBezTo>
                    <a:pt x="10151" y="4392"/>
                    <a:pt x="11109" y="5137"/>
                    <a:pt x="11890" y="5989"/>
                  </a:cubicBezTo>
                  <a:cubicBezTo>
                    <a:pt x="14943" y="9219"/>
                    <a:pt x="16398" y="13620"/>
                    <a:pt x="17853" y="18305"/>
                  </a:cubicBezTo>
                  <a:lnTo>
                    <a:pt x="22680" y="17489"/>
                  </a:lnTo>
                  <a:cubicBezTo>
                    <a:pt x="21296" y="12697"/>
                    <a:pt x="18847" y="8190"/>
                    <a:pt x="15617" y="4392"/>
                  </a:cubicBezTo>
                  <a:cubicBezTo>
                    <a:pt x="13842" y="2298"/>
                    <a:pt x="11571" y="275"/>
                    <a:pt x="8802" y="26"/>
                  </a:cubicBezTo>
                  <a:cubicBezTo>
                    <a:pt x="8617" y="9"/>
                    <a:pt x="8431" y="1"/>
                    <a:pt x="82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0"/>
            <p:cNvSpPr/>
            <p:nvPr/>
          </p:nvSpPr>
          <p:spPr>
            <a:xfrm>
              <a:off x="8175148" y="4176643"/>
              <a:ext cx="1000071" cy="1064170"/>
            </a:xfrm>
            <a:custGeom>
              <a:avLst/>
              <a:gdLst/>
              <a:ahLst/>
              <a:cxnLst/>
              <a:rect l="l" t="t" r="r" b="b"/>
              <a:pathLst>
                <a:path w="10578" h="11256" extrusionOk="0">
                  <a:moveTo>
                    <a:pt x="4179" y="1"/>
                  </a:moveTo>
                  <a:cubicBezTo>
                    <a:pt x="2812" y="1"/>
                    <a:pt x="1689" y="1210"/>
                    <a:pt x="1136" y="2453"/>
                  </a:cubicBezTo>
                  <a:cubicBezTo>
                    <a:pt x="0" y="5221"/>
                    <a:pt x="710" y="8345"/>
                    <a:pt x="1420" y="11255"/>
                  </a:cubicBezTo>
                  <a:lnTo>
                    <a:pt x="10577" y="10687"/>
                  </a:lnTo>
                  <a:cubicBezTo>
                    <a:pt x="9938" y="7848"/>
                    <a:pt x="8874" y="5115"/>
                    <a:pt x="7418" y="2595"/>
                  </a:cubicBezTo>
                  <a:cubicBezTo>
                    <a:pt x="6709" y="1388"/>
                    <a:pt x="5715" y="75"/>
                    <a:pt x="4295" y="4"/>
                  </a:cubicBezTo>
                  <a:cubicBezTo>
                    <a:pt x="4256" y="2"/>
                    <a:pt x="4217" y="1"/>
                    <a:pt x="41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3" name="Google Shape;1633;p30"/>
          <p:cNvGrpSpPr/>
          <p:nvPr/>
        </p:nvGrpSpPr>
        <p:grpSpPr>
          <a:xfrm flipH="1">
            <a:off x="5895393" y="2586489"/>
            <a:ext cx="2211537" cy="1268460"/>
            <a:chOff x="1070868" y="5577214"/>
            <a:chExt cx="2211537" cy="1268460"/>
          </a:xfrm>
        </p:grpSpPr>
        <p:sp>
          <p:nvSpPr>
            <p:cNvPr id="1634" name="Google Shape;1634;p30"/>
            <p:cNvSpPr/>
            <p:nvPr/>
          </p:nvSpPr>
          <p:spPr>
            <a:xfrm>
              <a:off x="1093271" y="5670249"/>
              <a:ext cx="2159311" cy="1175426"/>
            </a:xfrm>
            <a:custGeom>
              <a:avLst/>
              <a:gdLst/>
              <a:ahLst/>
              <a:cxnLst/>
              <a:rect l="l" t="t" r="r" b="b"/>
              <a:pathLst>
                <a:path w="30844" h="16790" extrusionOk="0">
                  <a:moveTo>
                    <a:pt x="4650" y="1"/>
                  </a:moveTo>
                  <a:cubicBezTo>
                    <a:pt x="2911" y="533"/>
                    <a:pt x="1420" y="1385"/>
                    <a:pt x="0" y="2343"/>
                  </a:cubicBezTo>
                  <a:cubicBezTo>
                    <a:pt x="994" y="5431"/>
                    <a:pt x="3053" y="8661"/>
                    <a:pt x="6354" y="9406"/>
                  </a:cubicBezTo>
                  <a:cubicBezTo>
                    <a:pt x="6856" y="9523"/>
                    <a:pt x="7364" y="9574"/>
                    <a:pt x="7873" y="9574"/>
                  </a:cubicBezTo>
                  <a:cubicBezTo>
                    <a:pt x="9844" y="9574"/>
                    <a:pt x="11846" y="8813"/>
                    <a:pt x="13736" y="8164"/>
                  </a:cubicBezTo>
                  <a:cubicBezTo>
                    <a:pt x="15078" y="7730"/>
                    <a:pt x="16540" y="7373"/>
                    <a:pt x="17947" y="7373"/>
                  </a:cubicBezTo>
                  <a:cubicBezTo>
                    <a:pt x="19070" y="7373"/>
                    <a:pt x="20157" y="7601"/>
                    <a:pt x="21119" y="8200"/>
                  </a:cubicBezTo>
                  <a:cubicBezTo>
                    <a:pt x="23923" y="9974"/>
                    <a:pt x="24171" y="13985"/>
                    <a:pt x="26301" y="16789"/>
                  </a:cubicBezTo>
                  <a:cubicBezTo>
                    <a:pt x="27827" y="16079"/>
                    <a:pt x="29246" y="15192"/>
                    <a:pt x="30844" y="13737"/>
                  </a:cubicBezTo>
                  <a:lnTo>
                    <a:pt x="29140" y="9868"/>
                  </a:lnTo>
                  <a:cubicBezTo>
                    <a:pt x="28324" y="7987"/>
                    <a:pt x="27472" y="6070"/>
                    <a:pt x="25981" y="4650"/>
                  </a:cubicBezTo>
                  <a:cubicBezTo>
                    <a:pt x="24015" y="2752"/>
                    <a:pt x="21207" y="2019"/>
                    <a:pt x="18484" y="2019"/>
                  </a:cubicBezTo>
                  <a:cubicBezTo>
                    <a:pt x="18357" y="2019"/>
                    <a:pt x="18229" y="2021"/>
                    <a:pt x="18102" y="2024"/>
                  </a:cubicBezTo>
                  <a:cubicBezTo>
                    <a:pt x="15262" y="2095"/>
                    <a:pt x="12494" y="2911"/>
                    <a:pt x="9725" y="3621"/>
                  </a:cubicBezTo>
                  <a:cubicBezTo>
                    <a:pt x="9323" y="3716"/>
                    <a:pt x="8905" y="3826"/>
                    <a:pt x="8492" y="3826"/>
                  </a:cubicBezTo>
                  <a:cubicBezTo>
                    <a:pt x="8286" y="3826"/>
                    <a:pt x="8081" y="3799"/>
                    <a:pt x="7880" y="3728"/>
                  </a:cubicBezTo>
                  <a:cubicBezTo>
                    <a:pt x="7383" y="3550"/>
                    <a:pt x="6992" y="3160"/>
                    <a:pt x="6638" y="2769"/>
                  </a:cubicBezTo>
                  <a:cubicBezTo>
                    <a:pt x="5892" y="1917"/>
                    <a:pt x="5218" y="995"/>
                    <a:pt x="4650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30"/>
            <p:cNvSpPr/>
            <p:nvPr/>
          </p:nvSpPr>
          <p:spPr>
            <a:xfrm>
              <a:off x="1070868" y="5645395"/>
              <a:ext cx="2211537" cy="1058583"/>
            </a:xfrm>
            <a:custGeom>
              <a:avLst/>
              <a:gdLst/>
              <a:ahLst/>
              <a:cxnLst/>
              <a:rect l="l" t="t" r="r" b="b"/>
              <a:pathLst>
                <a:path w="31590" h="15121" extrusionOk="0">
                  <a:moveTo>
                    <a:pt x="4473" y="1"/>
                  </a:moveTo>
                  <a:cubicBezTo>
                    <a:pt x="2769" y="711"/>
                    <a:pt x="1350" y="1669"/>
                    <a:pt x="1" y="2734"/>
                  </a:cubicBezTo>
                  <a:cubicBezTo>
                    <a:pt x="1243" y="5715"/>
                    <a:pt x="3515" y="8803"/>
                    <a:pt x="6851" y="9300"/>
                  </a:cubicBezTo>
                  <a:cubicBezTo>
                    <a:pt x="7166" y="9344"/>
                    <a:pt x="7479" y="9365"/>
                    <a:pt x="7791" y="9365"/>
                  </a:cubicBezTo>
                  <a:cubicBezTo>
                    <a:pt x="9973" y="9365"/>
                    <a:pt x="12077" y="8360"/>
                    <a:pt x="14127" y="7490"/>
                  </a:cubicBezTo>
                  <a:cubicBezTo>
                    <a:pt x="15615" y="6881"/>
                    <a:pt x="17276" y="6358"/>
                    <a:pt x="18862" y="6358"/>
                  </a:cubicBezTo>
                  <a:cubicBezTo>
                    <a:pt x="19773" y="6358"/>
                    <a:pt x="20659" y="6530"/>
                    <a:pt x="21474" y="6958"/>
                  </a:cubicBezTo>
                  <a:cubicBezTo>
                    <a:pt x="24420" y="8519"/>
                    <a:pt x="24952" y="12494"/>
                    <a:pt x="27295" y="15121"/>
                  </a:cubicBezTo>
                  <a:cubicBezTo>
                    <a:pt x="28750" y="14340"/>
                    <a:pt x="30134" y="13311"/>
                    <a:pt x="31590" y="11749"/>
                  </a:cubicBezTo>
                  <a:lnTo>
                    <a:pt x="29602" y="8022"/>
                  </a:lnTo>
                  <a:cubicBezTo>
                    <a:pt x="28644" y="6212"/>
                    <a:pt x="27650" y="4367"/>
                    <a:pt x="26088" y="3053"/>
                  </a:cubicBezTo>
                  <a:cubicBezTo>
                    <a:pt x="24266" y="1554"/>
                    <a:pt x="21859" y="956"/>
                    <a:pt x="19472" y="956"/>
                  </a:cubicBezTo>
                  <a:cubicBezTo>
                    <a:pt x="18977" y="956"/>
                    <a:pt x="18484" y="981"/>
                    <a:pt x="17996" y="1030"/>
                  </a:cubicBezTo>
                  <a:cubicBezTo>
                    <a:pt x="15192" y="1350"/>
                    <a:pt x="12494" y="2343"/>
                    <a:pt x="9797" y="3266"/>
                  </a:cubicBezTo>
                  <a:cubicBezTo>
                    <a:pt x="9344" y="3426"/>
                    <a:pt x="8872" y="3566"/>
                    <a:pt x="8409" y="3566"/>
                  </a:cubicBezTo>
                  <a:cubicBezTo>
                    <a:pt x="8255" y="3566"/>
                    <a:pt x="8102" y="3550"/>
                    <a:pt x="7951" y="3515"/>
                  </a:cubicBezTo>
                  <a:cubicBezTo>
                    <a:pt x="7454" y="3373"/>
                    <a:pt x="7029" y="3018"/>
                    <a:pt x="6638" y="2663"/>
                  </a:cubicBezTo>
                  <a:cubicBezTo>
                    <a:pt x="5822" y="1847"/>
                    <a:pt x="5112" y="959"/>
                    <a:pt x="4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30"/>
            <p:cNvSpPr/>
            <p:nvPr/>
          </p:nvSpPr>
          <p:spPr>
            <a:xfrm>
              <a:off x="1190151" y="5577214"/>
              <a:ext cx="2006562" cy="950341"/>
            </a:xfrm>
            <a:custGeom>
              <a:avLst/>
              <a:gdLst/>
              <a:ahLst/>
              <a:cxnLst/>
              <a:rect l="l" t="t" r="r" b="b"/>
              <a:pathLst>
                <a:path w="29673" h="19309" fill="none" extrusionOk="0">
                  <a:moveTo>
                    <a:pt x="0" y="3976"/>
                  </a:moveTo>
                  <a:cubicBezTo>
                    <a:pt x="0" y="3976"/>
                    <a:pt x="1278" y="10329"/>
                    <a:pt x="6815" y="10400"/>
                  </a:cubicBezTo>
                  <a:cubicBezTo>
                    <a:pt x="12352" y="10507"/>
                    <a:pt x="22006" y="1"/>
                    <a:pt x="29672" y="19309"/>
                  </a:cubicBezTo>
                </a:path>
              </a:pathLst>
            </a:custGeom>
            <a:noFill/>
            <a:ln w="2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37" name="Google Shape;1637;p30"/>
          <p:cNvSpPr/>
          <p:nvPr/>
        </p:nvSpPr>
        <p:spPr>
          <a:xfrm rot="8993989" flipH="1">
            <a:off x="7907541" y="3883163"/>
            <a:ext cx="2303407" cy="2049977"/>
          </a:xfrm>
          <a:custGeom>
            <a:avLst/>
            <a:gdLst/>
            <a:ahLst/>
            <a:cxnLst/>
            <a:rect l="l" t="t" r="r" b="b"/>
            <a:pathLst>
              <a:path w="32902" h="29282" fill="none" extrusionOk="0">
                <a:moveTo>
                  <a:pt x="710" y="0"/>
                </a:moveTo>
                <a:cubicBezTo>
                  <a:pt x="177" y="6460"/>
                  <a:pt x="0" y="12920"/>
                  <a:pt x="390" y="19486"/>
                </a:cubicBezTo>
                <a:cubicBezTo>
                  <a:pt x="603" y="23213"/>
                  <a:pt x="3265" y="26336"/>
                  <a:pt x="6886" y="27081"/>
                </a:cubicBezTo>
                <a:cubicBezTo>
                  <a:pt x="10754" y="27898"/>
                  <a:pt x="14659" y="28537"/>
                  <a:pt x="18598" y="28998"/>
                </a:cubicBezTo>
                <a:cubicBezTo>
                  <a:pt x="21118" y="29282"/>
                  <a:pt x="23674" y="28359"/>
                  <a:pt x="25448" y="26549"/>
                </a:cubicBezTo>
                <a:cubicBezTo>
                  <a:pt x="28288" y="23603"/>
                  <a:pt x="30808" y="20338"/>
                  <a:pt x="32902" y="16788"/>
                </a:cubicBezTo>
              </a:path>
            </a:pathLst>
          </a:custGeom>
          <a:noFill/>
          <a:ln w="3905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8" name="Google Shape;1638;p30"/>
          <p:cNvGrpSpPr/>
          <p:nvPr/>
        </p:nvGrpSpPr>
        <p:grpSpPr>
          <a:xfrm rot="6503053" flipH="1">
            <a:off x="250309" y="795980"/>
            <a:ext cx="1920873" cy="1913312"/>
            <a:chOff x="1513185" y="8947350"/>
            <a:chExt cx="1920798" cy="1913238"/>
          </a:xfrm>
        </p:grpSpPr>
        <p:sp>
          <p:nvSpPr>
            <p:cNvPr id="1639" name="Google Shape;1639;p30"/>
            <p:cNvSpPr/>
            <p:nvPr/>
          </p:nvSpPr>
          <p:spPr>
            <a:xfrm>
              <a:off x="1634930" y="8947350"/>
              <a:ext cx="1799053" cy="1827546"/>
            </a:xfrm>
            <a:custGeom>
              <a:avLst/>
              <a:gdLst/>
              <a:ahLst/>
              <a:cxnLst/>
              <a:rect l="l" t="t" r="r" b="b"/>
              <a:pathLst>
                <a:path w="25698" h="26105" extrusionOk="0">
                  <a:moveTo>
                    <a:pt x="17453" y="1"/>
                  </a:moveTo>
                  <a:cubicBezTo>
                    <a:pt x="16510" y="1"/>
                    <a:pt x="15597" y="370"/>
                    <a:pt x="15156" y="1177"/>
                  </a:cubicBezTo>
                  <a:cubicBezTo>
                    <a:pt x="14624" y="2065"/>
                    <a:pt x="14872" y="3200"/>
                    <a:pt x="15263" y="4159"/>
                  </a:cubicBezTo>
                  <a:cubicBezTo>
                    <a:pt x="15653" y="5117"/>
                    <a:pt x="16257" y="6004"/>
                    <a:pt x="16469" y="7034"/>
                  </a:cubicBezTo>
                  <a:cubicBezTo>
                    <a:pt x="16682" y="8027"/>
                    <a:pt x="16363" y="9270"/>
                    <a:pt x="15440" y="9731"/>
                  </a:cubicBezTo>
                  <a:cubicBezTo>
                    <a:pt x="15176" y="9863"/>
                    <a:pt x="14889" y="9918"/>
                    <a:pt x="14597" y="9918"/>
                  </a:cubicBezTo>
                  <a:cubicBezTo>
                    <a:pt x="14261" y="9918"/>
                    <a:pt x="13917" y="9845"/>
                    <a:pt x="13595" y="9731"/>
                  </a:cubicBezTo>
                  <a:cubicBezTo>
                    <a:pt x="13027" y="9518"/>
                    <a:pt x="12494" y="9163"/>
                    <a:pt x="11926" y="8844"/>
                  </a:cubicBezTo>
                  <a:cubicBezTo>
                    <a:pt x="11146" y="8418"/>
                    <a:pt x="10294" y="8098"/>
                    <a:pt x="9406" y="7885"/>
                  </a:cubicBezTo>
                  <a:cubicBezTo>
                    <a:pt x="9046" y="7800"/>
                    <a:pt x="8661" y="7739"/>
                    <a:pt x="8283" y="7739"/>
                  </a:cubicBezTo>
                  <a:cubicBezTo>
                    <a:pt x="7879" y="7739"/>
                    <a:pt x="7483" y="7808"/>
                    <a:pt x="7135" y="7992"/>
                  </a:cubicBezTo>
                  <a:cubicBezTo>
                    <a:pt x="5928" y="8631"/>
                    <a:pt x="5644" y="9979"/>
                    <a:pt x="6248" y="11186"/>
                  </a:cubicBezTo>
                  <a:cubicBezTo>
                    <a:pt x="6851" y="12393"/>
                    <a:pt x="7703" y="13138"/>
                    <a:pt x="9229" y="14345"/>
                  </a:cubicBezTo>
                  <a:cubicBezTo>
                    <a:pt x="10081" y="14984"/>
                    <a:pt x="10720" y="16049"/>
                    <a:pt x="10329" y="17043"/>
                  </a:cubicBezTo>
                  <a:cubicBezTo>
                    <a:pt x="9903" y="18072"/>
                    <a:pt x="8874" y="18746"/>
                    <a:pt x="7774" y="18888"/>
                  </a:cubicBezTo>
                  <a:cubicBezTo>
                    <a:pt x="7523" y="18929"/>
                    <a:pt x="7272" y="18947"/>
                    <a:pt x="7023" y="18947"/>
                  </a:cubicBezTo>
                  <a:cubicBezTo>
                    <a:pt x="6176" y="18947"/>
                    <a:pt x="5339" y="18736"/>
                    <a:pt x="4544" y="18462"/>
                  </a:cubicBezTo>
                  <a:cubicBezTo>
                    <a:pt x="3763" y="18178"/>
                    <a:pt x="2947" y="17859"/>
                    <a:pt x="2130" y="17859"/>
                  </a:cubicBezTo>
                  <a:cubicBezTo>
                    <a:pt x="1279" y="17859"/>
                    <a:pt x="391" y="18320"/>
                    <a:pt x="178" y="19101"/>
                  </a:cubicBezTo>
                  <a:cubicBezTo>
                    <a:pt x="1" y="19705"/>
                    <a:pt x="249" y="20308"/>
                    <a:pt x="533" y="20840"/>
                  </a:cubicBezTo>
                  <a:cubicBezTo>
                    <a:pt x="2095" y="23786"/>
                    <a:pt x="5254" y="25667"/>
                    <a:pt x="8519" y="26022"/>
                  </a:cubicBezTo>
                  <a:cubicBezTo>
                    <a:pt x="8988" y="26078"/>
                    <a:pt x="9458" y="26105"/>
                    <a:pt x="9926" y="26105"/>
                  </a:cubicBezTo>
                  <a:cubicBezTo>
                    <a:pt x="12756" y="26105"/>
                    <a:pt x="15549" y="25126"/>
                    <a:pt x="17925" y="23573"/>
                  </a:cubicBezTo>
                  <a:cubicBezTo>
                    <a:pt x="21367" y="21373"/>
                    <a:pt x="24029" y="17823"/>
                    <a:pt x="24881" y="13813"/>
                  </a:cubicBezTo>
                  <a:cubicBezTo>
                    <a:pt x="25698" y="9802"/>
                    <a:pt x="24562" y="5365"/>
                    <a:pt x="21616" y="2490"/>
                  </a:cubicBezTo>
                  <a:cubicBezTo>
                    <a:pt x="20871" y="1745"/>
                    <a:pt x="19948" y="716"/>
                    <a:pt x="18706" y="219"/>
                  </a:cubicBezTo>
                  <a:cubicBezTo>
                    <a:pt x="18309" y="76"/>
                    <a:pt x="17878" y="1"/>
                    <a:pt x="17453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0" name="Google Shape;1640;p30"/>
            <p:cNvGrpSpPr/>
            <p:nvPr/>
          </p:nvGrpSpPr>
          <p:grpSpPr>
            <a:xfrm>
              <a:off x="1513185" y="9117471"/>
              <a:ext cx="1884874" cy="1743117"/>
              <a:chOff x="1513184" y="9117471"/>
              <a:chExt cx="1884874" cy="1743117"/>
            </a:xfrm>
          </p:grpSpPr>
          <p:sp>
            <p:nvSpPr>
              <p:cNvPr id="1641" name="Google Shape;1641;p30"/>
              <p:cNvSpPr/>
              <p:nvPr/>
            </p:nvSpPr>
            <p:spPr>
              <a:xfrm>
                <a:off x="1513184" y="9117471"/>
                <a:ext cx="1883552" cy="1743117"/>
              </a:xfrm>
              <a:custGeom>
                <a:avLst/>
                <a:gdLst/>
                <a:ahLst/>
                <a:cxnLst/>
                <a:rect l="l" t="t" r="r" b="b"/>
                <a:pathLst>
                  <a:path w="26905" h="24899" extrusionOk="0">
                    <a:moveTo>
                      <a:pt x="19706" y="0"/>
                    </a:moveTo>
                    <a:cubicBezTo>
                      <a:pt x="18947" y="0"/>
                      <a:pt x="18210" y="273"/>
                      <a:pt x="17747" y="877"/>
                    </a:cubicBezTo>
                    <a:cubicBezTo>
                      <a:pt x="17108" y="1693"/>
                      <a:pt x="17144" y="2829"/>
                      <a:pt x="17392" y="3858"/>
                    </a:cubicBezTo>
                    <a:cubicBezTo>
                      <a:pt x="17676" y="4852"/>
                      <a:pt x="18102" y="5810"/>
                      <a:pt x="18173" y="6840"/>
                    </a:cubicBezTo>
                    <a:cubicBezTo>
                      <a:pt x="18208" y="7904"/>
                      <a:pt x="17747" y="9076"/>
                      <a:pt x="16753" y="9395"/>
                    </a:cubicBezTo>
                    <a:cubicBezTo>
                      <a:pt x="16596" y="9444"/>
                      <a:pt x="16431" y="9466"/>
                      <a:pt x="16262" y="9466"/>
                    </a:cubicBezTo>
                    <a:cubicBezTo>
                      <a:pt x="15820" y="9466"/>
                      <a:pt x="15354" y="9317"/>
                      <a:pt x="14943" y="9111"/>
                    </a:cubicBezTo>
                    <a:cubicBezTo>
                      <a:pt x="14375" y="8792"/>
                      <a:pt x="13914" y="8366"/>
                      <a:pt x="13417" y="8011"/>
                    </a:cubicBezTo>
                    <a:cubicBezTo>
                      <a:pt x="12707" y="7443"/>
                      <a:pt x="11891" y="7017"/>
                      <a:pt x="11074" y="6662"/>
                    </a:cubicBezTo>
                    <a:cubicBezTo>
                      <a:pt x="10585" y="6466"/>
                      <a:pt x="10027" y="6304"/>
                      <a:pt x="9495" y="6304"/>
                    </a:cubicBezTo>
                    <a:cubicBezTo>
                      <a:pt x="9256" y="6304"/>
                      <a:pt x="9023" y="6337"/>
                      <a:pt x="8803" y="6414"/>
                    </a:cubicBezTo>
                    <a:cubicBezTo>
                      <a:pt x="7490" y="6875"/>
                      <a:pt x="7028" y="8153"/>
                      <a:pt x="7454" y="9466"/>
                    </a:cubicBezTo>
                    <a:cubicBezTo>
                      <a:pt x="7880" y="10744"/>
                      <a:pt x="8625" y="11596"/>
                      <a:pt x="9939" y="13015"/>
                    </a:cubicBezTo>
                    <a:cubicBezTo>
                      <a:pt x="10649" y="13796"/>
                      <a:pt x="11145" y="14897"/>
                      <a:pt x="10613" y="15855"/>
                    </a:cubicBezTo>
                    <a:cubicBezTo>
                      <a:pt x="10045" y="16813"/>
                      <a:pt x="8909" y="17310"/>
                      <a:pt x="7809" y="17310"/>
                    </a:cubicBezTo>
                    <a:cubicBezTo>
                      <a:pt x="6709" y="17310"/>
                      <a:pt x="5644" y="16884"/>
                      <a:pt x="4686" y="16387"/>
                    </a:cubicBezTo>
                    <a:cubicBezTo>
                      <a:pt x="3940" y="15997"/>
                      <a:pt x="3195" y="15571"/>
                      <a:pt x="2379" y="15429"/>
                    </a:cubicBezTo>
                    <a:cubicBezTo>
                      <a:pt x="2277" y="15416"/>
                      <a:pt x="2172" y="15409"/>
                      <a:pt x="2067" y="15409"/>
                    </a:cubicBezTo>
                    <a:cubicBezTo>
                      <a:pt x="1332" y="15409"/>
                      <a:pt x="560" y="15735"/>
                      <a:pt x="249" y="16387"/>
                    </a:cubicBezTo>
                    <a:cubicBezTo>
                      <a:pt x="1" y="16955"/>
                      <a:pt x="143" y="17594"/>
                      <a:pt x="356" y="18162"/>
                    </a:cubicBezTo>
                    <a:cubicBezTo>
                      <a:pt x="1456" y="21285"/>
                      <a:pt x="4331" y="23628"/>
                      <a:pt x="7490" y="24480"/>
                    </a:cubicBezTo>
                    <a:cubicBezTo>
                      <a:pt x="8572" y="24765"/>
                      <a:pt x="9677" y="24899"/>
                      <a:pt x="10783" y="24899"/>
                    </a:cubicBezTo>
                    <a:cubicBezTo>
                      <a:pt x="12978" y="24899"/>
                      <a:pt x="15173" y="24371"/>
                      <a:pt x="17179" y="23450"/>
                    </a:cubicBezTo>
                    <a:cubicBezTo>
                      <a:pt x="20906" y="21747"/>
                      <a:pt x="24065" y="18659"/>
                      <a:pt x="25485" y="14826"/>
                    </a:cubicBezTo>
                    <a:cubicBezTo>
                      <a:pt x="26904" y="10992"/>
                      <a:pt x="26443" y="6414"/>
                      <a:pt x="23958" y="3148"/>
                    </a:cubicBezTo>
                    <a:lnTo>
                      <a:pt x="23923" y="3148"/>
                    </a:lnTo>
                    <a:cubicBezTo>
                      <a:pt x="23284" y="2297"/>
                      <a:pt x="22539" y="1125"/>
                      <a:pt x="21367" y="451"/>
                    </a:cubicBezTo>
                    <a:cubicBezTo>
                      <a:pt x="20876" y="159"/>
                      <a:pt x="20284" y="0"/>
                      <a:pt x="197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0"/>
              <p:cNvSpPr/>
              <p:nvPr/>
            </p:nvSpPr>
            <p:spPr>
              <a:xfrm>
                <a:off x="2085675" y="9315450"/>
                <a:ext cx="944887" cy="978054"/>
              </a:xfrm>
              <a:custGeom>
                <a:avLst/>
                <a:gdLst/>
                <a:ahLst/>
                <a:cxnLst/>
                <a:rect l="l" t="t" r="r" b="b"/>
                <a:pathLst>
                  <a:path w="17109" h="15937" fill="none" extrusionOk="0">
                    <a:moveTo>
                      <a:pt x="11820" y="0"/>
                    </a:moveTo>
                    <a:cubicBezTo>
                      <a:pt x="11820" y="0"/>
                      <a:pt x="17108" y="5821"/>
                      <a:pt x="15760" y="10897"/>
                    </a:cubicBezTo>
                    <a:cubicBezTo>
                      <a:pt x="14446" y="15937"/>
                      <a:pt x="6176" y="15830"/>
                      <a:pt x="1" y="6744"/>
                    </a:cubicBezTo>
                  </a:path>
                </a:pathLst>
              </a:custGeom>
              <a:noFill/>
              <a:ln w="22175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0"/>
              <p:cNvSpPr/>
              <p:nvPr/>
            </p:nvSpPr>
            <p:spPr>
              <a:xfrm>
                <a:off x="1599000" y="9196300"/>
                <a:ext cx="1799058" cy="1651098"/>
              </a:xfrm>
              <a:custGeom>
                <a:avLst/>
                <a:gdLst/>
                <a:ahLst/>
                <a:cxnLst/>
                <a:rect l="l" t="t" r="r" b="b"/>
                <a:pathLst>
                  <a:path w="28644" h="26904" fill="none" extrusionOk="0">
                    <a:moveTo>
                      <a:pt x="19699" y="0"/>
                    </a:moveTo>
                    <a:cubicBezTo>
                      <a:pt x="19699" y="0"/>
                      <a:pt x="28644" y="9761"/>
                      <a:pt x="23178" y="18314"/>
                    </a:cubicBezTo>
                    <a:cubicBezTo>
                      <a:pt x="17676" y="26904"/>
                      <a:pt x="5502" y="24810"/>
                      <a:pt x="1" y="18847"/>
                    </a:cubicBezTo>
                  </a:path>
                </a:pathLst>
              </a:custGeom>
              <a:noFill/>
              <a:ln w="22175" cap="rnd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644" name="Google Shape;1644;p30"/>
          <p:cNvSpPr/>
          <p:nvPr/>
        </p:nvSpPr>
        <p:spPr>
          <a:xfrm rot="1646610" flipH="1">
            <a:off x="7590680" y="4284286"/>
            <a:ext cx="2937130" cy="1651147"/>
          </a:xfrm>
          <a:custGeom>
            <a:avLst/>
            <a:gdLst/>
            <a:ahLst/>
            <a:cxnLst/>
            <a:rect l="l" t="t" r="r" b="b"/>
            <a:pathLst>
              <a:path w="41954" h="23585" extrusionOk="0">
                <a:moveTo>
                  <a:pt x="27815" y="1"/>
                </a:moveTo>
                <a:cubicBezTo>
                  <a:pt x="25234" y="1"/>
                  <a:pt x="22627" y="421"/>
                  <a:pt x="20054" y="842"/>
                </a:cubicBezTo>
                <a:lnTo>
                  <a:pt x="7845" y="2865"/>
                </a:lnTo>
                <a:cubicBezTo>
                  <a:pt x="3195" y="3646"/>
                  <a:pt x="1" y="7940"/>
                  <a:pt x="640" y="12590"/>
                </a:cubicBezTo>
                <a:cubicBezTo>
                  <a:pt x="852" y="14116"/>
                  <a:pt x="1065" y="15642"/>
                  <a:pt x="1314" y="17168"/>
                </a:cubicBezTo>
                <a:cubicBezTo>
                  <a:pt x="1882" y="20682"/>
                  <a:pt x="4828" y="23273"/>
                  <a:pt x="8377" y="23451"/>
                </a:cubicBezTo>
                <a:cubicBezTo>
                  <a:pt x="10385" y="23533"/>
                  <a:pt x="12408" y="23585"/>
                  <a:pt x="14440" y="23585"/>
                </a:cubicBezTo>
                <a:cubicBezTo>
                  <a:pt x="16789" y="23585"/>
                  <a:pt x="19149" y="23515"/>
                  <a:pt x="21509" y="23344"/>
                </a:cubicBezTo>
                <a:cubicBezTo>
                  <a:pt x="26407" y="23025"/>
                  <a:pt x="31518" y="22208"/>
                  <a:pt x="35493" y="19298"/>
                </a:cubicBezTo>
                <a:cubicBezTo>
                  <a:pt x="39469" y="16423"/>
                  <a:pt x="41953" y="10922"/>
                  <a:pt x="39966" y="6414"/>
                </a:cubicBezTo>
                <a:cubicBezTo>
                  <a:pt x="38475" y="2971"/>
                  <a:pt x="34855" y="913"/>
                  <a:pt x="31163" y="274"/>
                </a:cubicBezTo>
                <a:cubicBezTo>
                  <a:pt x="30055" y="80"/>
                  <a:pt x="28938" y="1"/>
                  <a:pt x="27815" y="1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45" name="Google Shape;1645;p30"/>
          <p:cNvGrpSpPr/>
          <p:nvPr/>
        </p:nvGrpSpPr>
        <p:grpSpPr>
          <a:xfrm rot="-1299467" flipH="1">
            <a:off x="-1686043" y="2539376"/>
            <a:ext cx="3315060" cy="3881684"/>
            <a:chOff x="4460215" y="7171092"/>
            <a:chExt cx="3314720" cy="3881286"/>
          </a:xfrm>
        </p:grpSpPr>
        <p:sp>
          <p:nvSpPr>
            <p:cNvPr id="1646" name="Google Shape;1646;p30"/>
            <p:cNvSpPr/>
            <p:nvPr/>
          </p:nvSpPr>
          <p:spPr>
            <a:xfrm>
              <a:off x="4460215" y="7171092"/>
              <a:ext cx="3038886" cy="3729720"/>
            </a:xfrm>
            <a:custGeom>
              <a:avLst/>
              <a:gdLst/>
              <a:ahLst/>
              <a:cxnLst/>
              <a:rect l="l" t="t" r="r" b="b"/>
              <a:pathLst>
                <a:path w="43408" h="53276" extrusionOk="0">
                  <a:moveTo>
                    <a:pt x="43337" y="52706"/>
                  </a:moveTo>
                  <a:cubicBezTo>
                    <a:pt x="43337" y="52707"/>
                    <a:pt x="43337" y="52707"/>
                    <a:pt x="43337" y="52708"/>
                  </a:cubicBezTo>
                  <a:cubicBezTo>
                    <a:pt x="43337" y="52707"/>
                    <a:pt x="43337" y="52707"/>
                    <a:pt x="43337" y="52706"/>
                  </a:cubicBezTo>
                  <a:close/>
                  <a:moveTo>
                    <a:pt x="35103" y="1"/>
                  </a:moveTo>
                  <a:lnTo>
                    <a:pt x="18421" y="4295"/>
                  </a:lnTo>
                  <a:cubicBezTo>
                    <a:pt x="19663" y="11358"/>
                    <a:pt x="20657" y="18457"/>
                    <a:pt x="21225" y="25591"/>
                  </a:cubicBezTo>
                  <a:cubicBezTo>
                    <a:pt x="21367" y="27685"/>
                    <a:pt x="19912" y="29566"/>
                    <a:pt x="17853" y="29957"/>
                  </a:cubicBezTo>
                  <a:cubicBezTo>
                    <a:pt x="15653" y="30347"/>
                    <a:pt x="13416" y="30595"/>
                    <a:pt x="11216" y="31057"/>
                  </a:cubicBezTo>
                  <a:cubicBezTo>
                    <a:pt x="7809" y="31802"/>
                    <a:pt x="4330" y="33186"/>
                    <a:pt x="2272" y="35990"/>
                  </a:cubicBezTo>
                  <a:cubicBezTo>
                    <a:pt x="497" y="38404"/>
                    <a:pt x="0" y="41598"/>
                    <a:pt x="320" y="44580"/>
                  </a:cubicBezTo>
                  <a:cubicBezTo>
                    <a:pt x="639" y="47597"/>
                    <a:pt x="1704" y="50436"/>
                    <a:pt x="2733" y="53275"/>
                  </a:cubicBezTo>
                  <a:cubicBezTo>
                    <a:pt x="2733" y="53275"/>
                    <a:pt x="36378" y="52689"/>
                    <a:pt x="42415" y="52689"/>
                  </a:cubicBezTo>
                  <a:cubicBezTo>
                    <a:pt x="43002" y="52689"/>
                    <a:pt x="43328" y="52694"/>
                    <a:pt x="43337" y="52706"/>
                  </a:cubicBezTo>
                  <a:lnTo>
                    <a:pt x="43337" y="52706"/>
                  </a:lnTo>
                  <a:cubicBezTo>
                    <a:pt x="43408" y="34463"/>
                    <a:pt x="39610" y="17676"/>
                    <a:pt x="35103" y="1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30"/>
            <p:cNvSpPr/>
            <p:nvPr/>
          </p:nvSpPr>
          <p:spPr>
            <a:xfrm>
              <a:off x="4698735" y="7193495"/>
              <a:ext cx="3076200" cy="3858883"/>
            </a:xfrm>
            <a:custGeom>
              <a:avLst/>
              <a:gdLst/>
              <a:ahLst/>
              <a:cxnLst/>
              <a:rect l="l" t="t" r="r" b="b"/>
              <a:pathLst>
                <a:path w="43941" h="55121" extrusionOk="0">
                  <a:moveTo>
                    <a:pt x="43941" y="52102"/>
                  </a:moveTo>
                  <a:lnTo>
                    <a:pt x="43941" y="52102"/>
                  </a:lnTo>
                  <a:cubicBezTo>
                    <a:pt x="43941" y="52103"/>
                    <a:pt x="43941" y="52103"/>
                    <a:pt x="43941" y="52104"/>
                  </a:cubicBezTo>
                  <a:cubicBezTo>
                    <a:pt x="43941" y="52103"/>
                    <a:pt x="43941" y="52103"/>
                    <a:pt x="43941" y="52102"/>
                  </a:cubicBezTo>
                  <a:close/>
                  <a:moveTo>
                    <a:pt x="32512" y="0"/>
                  </a:moveTo>
                  <a:lnTo>
                    <a:pt x="16114" y="5288"/>
                  </a:lnTo>
                  <a:cubicBezTo>
                    <a:pt x="17782" y="12245"/>
                    <a:pt x="19202" y="19273"/>
                    <a:pt x="20196" y="26371"/>
                  </a:cubicBezTo>
                  <a:cubicBezTo>
                    <a:pt x="20480" y="28430"/>
                    <a:pt x="19131" y="30417"/>
                    <a:pt x="17108" y="30914"/>
                  </a:cubicBezTo>
                  <a:cubicBezTo>
                    <a:pt x="14907" y="31447"/>
                    <a:pt x="12707" y="31837"/>
                    <a:pt x="10542" y="32441"/>
                  </a:cubicBezTo>
                  <a:cubicBezTo>
                    <a:pt x="7206" y="33363"/>
                    <a:pt x="3798" y="34961"/>
                    <a:pt x="1917" y="37906"/>
                  </a:cubicBezTo>
                  <a:cubicBezTo>
                    <a:pt x="284" y="40426"/>
                    <a:pt x="0" y="43656"/>
                    <a:pt x="497" y="46602"/>
                  </a:cubicBezTo>
                  <a:cubicBezTo>
                    <a:pt x="994" y="49584"/>
                    <a:pt x="2237" y="52352"/>
                    <a:pt x="3443" y="55120"/>
                  </a:cubicBezTo>
                  <a:cubicBezTo>
                    <a:pt x="3443" y="55120"/>
                    <a:pt x="41882" y="52096"/>
                    <a:pt x="43862" y="52096"/>
                  </a:cubicBezTo>
                  <a:cubicBezTo>
                    <a:pt x="43911" y="52096"/>
                    <a:pt x="43938" y="52098"/>
                    <a:pt x="43941" y="52102"/>
                  </a:cubicBezTo>
                  <a:lnTo>
                    <a:pt x="43941" y="52102"/>
                  </a:lnTo>
                  <a:cubicBezTo>
                    <a:pt x="42911" y="33895"/>
                    <a:pt x="38084" y="17356"/>
                    <a:pt x="325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30"/>
            <p:cNvSpPr/>
            <p:nvPr/>
          </p:nvSpPr>
          <p:spPr>
            <a:xfrm>
              <a:off x="4964626" y="7507316"/>
              <a:ext cx="1553046" cy="3476428"/>
            </a:xfrm>
            <a:custGeom>
              <a:avLst/>
              <a:gdLst/>
              <a:ahLst/>
              <a:cxnLst/>
              <a:rect l="l" t="t" r="r" b="b"/>
              <a:pathLst>
                <a:path w="22184" h="57464" fill="none" extrusionOk="0">
                  <a:moveTo>
                    <a:pt x="15759" y="1"/>
                  </a:moveTo>
                  <a:cubicBezTo>
                    <a:pt x="15759" y="1"/>
                    <a:pt x="22183" y="22326"/>
                    <a:pt x="21509" y="29176"/>
                  </a:cubicBezTo>
                  <a:cubicBezTo>
                    <a:pt x="20835" y="35991"/>
                    <a:pt x="9477" y="32512"/>
                    <a:pt x="4756" y="38759"/>
                  </a:cubicBezTo>
                  <a:cubicBezTo>
                    <a:pt x="0" y="45006"/>
                    <a:pt x="5324" y="57464"/>
                    <a:pt x="5324" y="57464"/>
                  </a:cubicBezTo>
                </a:path>
              </a:pathLst>
            </a:custGeom>
            <a:noFill/>
            <a:ln w="2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30"/>
            <p:cNvSpPr/>
            <p:nvPr/>
          </p:nvSpPr>
          <p:spPr>
            <a:xfrm>
              <a:off x="5538626" y="7412875"/>
              <a:ext cx="1458606" cy="3565528"/>
            </a:xfrm>
            <a:custGeom>
              <a:avLst/>
              <a:gdLst/>
              <a:ahLst/>
              <a:cxnLst/>
              <a:rect l="l" t="t" r="r" b="b"/>
              <a:pathLst>
                <a:path w="20835" h="57641" fill="none" extrusionOk="0">
                  <a:moveTo>
                    <a:pt x="12529" y="0"/>
                  </a:moveTo>
                  <a:cubicBezTo>
                    <a:pt x="12529" y="0"/>
                    <a:pt x="18314" y="21544"/>
                    <a:pt x="19592" y="30311"/>
                  </a:cubicBezTo>
                  <a:cubicBezTo>
                    <a:pt x="20834" y="39042"/>
                    <a:pt x="14836" y="40320"/>
                    <a:pt x="7418" y="42343"/>
                  </a:cubicBezTo>
                  <a:cubicBezTo>
                    <a:pt x="0" y="44366"/>
                    <a:pt x="887" y="50649"/>
                    <a:pt x="5998" y="57641"/>
                  </a:cubicBezTo>
                </a:path>
              </a:pathLst>
            </a:custGeom>
            <a:noFill/>
            <a:ln w="2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30"/>
            <p:cNvSpPr/>
            <p:nvPr/>
          </p:nvSpPr>
          <p:spPr>
            <a:xfrm>
              <a:off x="6472901" y="7290450"/>
              <a:ext cx="889585" cy="3610322"/>
            </a:xfrm>
            <a:custGeom>
              <a:avLst/>
              <a:gdLst/>
              <a:ahLst/>
              <a:cxnLst/>
              <a:rect l="l" t="t" r="r" b="b"/>
              <a:pathLst>
                <a:path w="12707" h="58351" fill="none" extrusionOk="0">
                  <a:moveTo>
                    <a:pt x="3905" y="0"/>
                  </a:moveTo>
                  <a:cubicBezTo>
                    <a:pt x="3905" y="0"/>
                    <a:pt x="10861" y="22396"/>
                    <a:pt x="11784" y="34215"/>
                  </a:cubicBezTo>
                  <a:cubicBezTo>
                    <a:pt x="12707" y="45999"/>
                    <a:pt x="923" y="44224"/>
                    <a:pt x="462" y="48661"/>
                  </a:cubicBezTo>
                  <a:cubicBezTo>
                    <a:pt x="0" y="53062"/>
                    <a:pt x="9122" y="58351"/>
                    <a:pt x="9122" y="58351"/>
                  </a:cubicBezTo>
                </a:path>
              </a:pathLst>
            </a:custGeom>
            <a:noFill/>
            <a:ln w="221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1" name="Google Shape;1651;p30"/>
          <p:cNvGrpSpPr/>
          <p:nvPr/>
        </p:nvGrpSpPr>
        <p:grpSpPr>
          <a:xfrm rot="8809013" flipH="1">
            <a:off x="2992578" y="-1989393"/>
            <a:ext cx="2912153" cy="2954576"/>
            <a:chOff x="-61" y="6992011"/>
            <a:chExt cx="2912242" cy="2954667"/>
          </a:xfrm>
        </p:grpSpPr>
        <p:sp>
          <p:nvSpPr>
            <p:cNvPr id="1652" name="Google Shape;1652;p30"/>
            <p:cNvSpPr/>
            <p:nvPr/>
          </p:nvSpPr>
          <p:spPr>
            <a:xfrm>
              <a:off x="62037" y="6992221"/>
              <a:ext cx="2817802" cy="2954457"/>
            </a:xfrm>
            <a:custGeom>
              <a:avLst/>
              <a:gdLst/>
              <a:ahLst/>
              <a:cxnLst/>
              <a:rect l="l" t="t" r="r" b="b"/>
              <a:pathLst>
                <a:path w="40250" h="42202" extrusionOk="0">
                  <a:moveTo>
                    <a:pt x="39540" y="0"/>
                  </a:moveTo>
                  <a:cubicBezTo>
                    <a:pt x="28679" y="213"/>
                    <a:pt x="17889" y="3088"/>
                    <a:pt x="8200" y="8376"/>
                  </a:cubicBezTo>
                  <a:cubicBezTo>
                    <a:pt x="2805" y="11322"/>
                    <a:pt x="1" y="17534"/>
                    <a:pt x="1385" y="23532"/>
                  </a:cubicBezTo>
                  <a:cubicBezTo>
                    <a:pt x="2805" y="29601"/>
                    <a:pt x="4402" y="35741"/>
                    <a:pt x="6141" y="42201"/>
                  </a:cubicBezTo>
                  <a:cubicBezTo>
                    <a:pt x="11430" y="41136"/>
                    <a:pt x="16611" y="39646"/>
                    <a:pt x="21687" y="37800"/>
                  </a:cubicBezTo>
                  <a:cubicBezTo>
                    <a:pt x="20729" y="34748"/>
                    <a:pt x="19593" y="31021"/>
                    <a:pt x="18422" y="27330"/>
                  </a:cubicBezTo>
                  <a:cubicBezTo>
                    <a:pt x="16682" y="21615"/>
                    <a:pt x="20054" y="15581"/>
                    <a:pt x="25840" y="14126"/>
                  </a:cubicBezTo>
                  <a:cubicBezTo>
                    <a:pt x="30418" y="12955"/>
                    <a:pt x="35174" y="12245"/>
                    <a:pt x="39824" y="11251"/>
                  </a:cubicBezTo>
                  <a:cubicBezTo>
                    <a:pt x="39824" y="11251"/>
                    <a:pt x="40250" y="142"/>
                    <a:pt x="39540" y="0"/>
                  </a:cubicBezTo>
                  <a:close/>
                </a:path>
              </a:pathLst>
            </a:custGeom>
            <a:solidFill>
              <a:srgbClr val="010002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3" name="Google Shape;1653;p30"/>
            <p:cNvGrpSpPr/>
            <p:nvPr/>
          </p:nvGrpSpPr>
          <p:grpSpPr>
            <a:xfrm>
              <a:off x="-61" y="6992011"/>
              <a:ext cx="2912242" cy="2753395"/>
              <a:chOff x="-61" y="6992011"/>
              <a:chExt cx="2912242" cy="2753395"/>
            </a:xfrm>
          </p:grpSpPr>
          <p:sp>
            <p:nvSpPr>
              <p:cNvPr id="1654" name="Google Shape;1654;p30"/>
              <p:cNvSpPr/>
              <p:nvPr/>
            </p:nvSpPr>
            <p:spPr>
              <a:xfrm>
                <a:off x="-61" y="6992011"/>
                <a:ext cx="2912242" cy="2753395"/>
              </a:xfrm>
              <a:custGeom>
                <a:avLst/>
                <a:gdLst/>
                <a:ahLst/>
                <a:cxnLst/>
                <a:rect l="l" t="t" r="r" b="b"/>
                <a:pathLst>
                  <a:path w="41599" h="39330" extrusionOk="0">
                    <a:moveTo>
                      <a:pt x="36503" y="1"/>
                    </a:moveTo>
                    <a:cubicBezTo>
                      <a:pt x="27097" y="1"/>
                      <a:pt x="17689" y="1953"/>
                      <a:pt x="8945" y="5788"/>
                    </a:cubicBezTo>
                    <a:cubicBezTo>
                      <a:pt x="3301" y="8273"/>
                      <a:pt x="1" y="14200"/>
                      <a:pt x="888" y="20305"/>
                    </a:cubicBezTo>
                    <a:cubicBezTo>
                      <a:pt x="1740" y="26481"/>
                      <a:pt x="2840" y="32763"/>
                      <a:pt x="4011" y="39329"/>
                    </a:cubicBezTo>
                    <a:cubicBezTo>
                      <a:pt x="9371" y="38726"/>
                      <a:pt x="14659" y="37697"/>
                      <a:pt x="19877" y="36241"/>
                    </a:cubicBezTo>
                    <a:cubicBezTo>
                      <a:pt x="19167" y="33118"/>
                      <a:pt x="18350" y="29356"/>
                      <a:pt x="17534" y="25558"/>
                    </a:cubicBezTo>
                    <a:cubicBezTo>
                      <a:pt x="16256" y="19702"/>
                      <a:pt x="20160" y="14023"/>
                      <a:pt x="26052" y="13029"/>
                    </a:cubicBezTo>
                    <a:cubicBezTo>
                      <a:pt x="30702" y="12248"/>
                      <a:pt x="35493" y="11964"/>
                      <a:pt x="40214" y="11361"/>
                    </a:cubicBezTo>
                    <a:cubicBezTo>
                      <a:pt x="40214" y="11361"/>
                      <a:pt x="41598" y="323"/>
                      <a:pt x="40924" y="145"/>
                    </a:cubicBezTo>
                    <a:cubicBezTo>
                      <a:pt x="39452" y="49"/>
                      <a:pt x="37978" y="1"/>
                      <a:pt x="365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5" name="Google Shape;1655;p30"/>
              <p:cNvSpPr/>
              <p:nvPr/>
            </p:nvSpPr>
            <p:spPr>
              <a:xfrm>
                <a:off x="414882" y="9563986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20"/>
                      <a:pt x="107" y="426"/>
                      <a:pt x="214" y="426"/>
                    </a:cubicBezTo>
                    <a:cubicBezTo>
                      <a:pt x="320" y="426"/>
                      <a:pt x="427" y="320"/>
                      <a:pt x="427" y="213"/>
                    </a:cubicBezTo>
                    <a:cubicBezTo>
                      <a:pt x="427" y="107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0"/>
              <p:cNvSpPr/>
              <p:nvPr/>
            </p:nvSpPr>
            <p:spPr>
              <a:xfrm>
                <a:off x="474530" y="9315455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20"/>
                      <a:pt x="107" y="427"/>
                      <a:pt x="214" y="427"/>
                    </a:cubicBezTo>
                    <a:cubicBezTo>
                      <a:pt x="320" y="427"/>
                      <a:pt x="427" y="320"/>
                      <a:pt x="427" y="214"/>
                    </a:cubicBezTo>
                    <a:cubicBezTo>
                      <a:pt x="427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0"/>
              <p:cNvSpPr/>
              <p:nvPr/>
            </p:nvSpPr>
            <p:spPr>
              <a:xfrm>
                <a:off x="678326" y="9094368"/>
                <a:ext cx="29823" cy="2737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391" extrusionOk="0">
                    <a:moveTo>
                      <a:pt x="213" y="0"/>
                    </a:moveTo>
                    <a:cubicBezTo>
                      <a:pt x="71" y="0"/>
                      <a:pt x="0" y="71"/>
                      <a:pt x="0" y="178"/>
                    </a:cubicBezTo>
                    <a:cubicBezTo>
                      <a:pt x="0" y="320"/>
                      <a:pt x="71" y="390"/>
                      <a:pt x="213" y="390"/>
                    </a:cubicBezTo>
                    <a:cubicBezTo>
                      <a:pt x="320" y="390"/>
                      <a:pt x="426" y="320"/>
                      <a:pt x="426" y="178"/>
                    </a:cubicBezTo>
                    <a:cubicBezTo>
                      <a:pt x="426" y="71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0"/>
              <p:cNvSpPr/>
              <p:nvPr/>
            </p:nvSpPr>
            <p:spPr>
              <a:xfrm>
                <a:off x="1145427" y="9233475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72" y="1"/>
                      <a:pt x="1" y="107"/>
                      <a:pt x="1" y="214"/>
                    </a:cubicBezTo>
                    <a:cubicBezTo>
                      <a:pt x="1" y="356"/>
                      <a:pt x="72" y="427"/>
                      <a:pt x="214" y="427"/>
                    </a:cubicBezTo>
                    <a:cubicBezTo>
                      <a:pt x="320" y="427"/>
                      <a:pt x="427" y="356"/>
                      <a:pt x="427" y="214"/>
                    </a:cubicBezTo>
                    <a:cubicBezTo>
                      <a:pt x="427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0"/>
              <p:cNvSpPr/>
              <p:nvPr/>
            </p:nvSpPr>
            <p:spPr>
              <a:xfrm>
                <a:off x="896965" y="9002377"/>
                <a:ext cx="29893" cy="2744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13" y="1"/>
                    </a:moveTo>
                    <a:cubicBezTo>
                      <a:pt x="107" y="1"/>
                      <a:pt x="0" y="72"/>
                      <a:pt x="0" y="214"/>
                    </a:cubicBezTo>
                    <a:cubicBezTo>
                      <a:pt x="0" y="320"/>
                      <a:pt x="107" y="391"/>
                      <a:pt x="213" y="391"/>
                    </a:cubicBezTo>
                    <a:cubicBezTo>
                      <a:pt x="320" y="391"/>
                      <a:pt x="426" y="320"/>
                      <a:pt x="426" y="214"/>
                    </a:cubicBezTo>
                    <a:cubicBezTo>
                      <a:pt x="426" y="72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0"/>
              <p:cNvSpPr/>
              <p:nvPr/>
            </p:nvSpPr>
            <p:spPr>
              <a:xfrm>
                <a:off x="1013740" y="8798652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0"/>
                    </a:moveTo>
                    <a:cubicBezTo>
                      <a:pt x="72" y="0"/>
                      <a:pt x="1" y="107"/>
                      <a:pt x="1" y="213"/>
                    </a:cubicBezTo>
                    <a:cubicBezTo>
                      <a:pt x="1" y="320"/>
                      <a:pt x="72" y="426"/>
                      <a:pt x="214" y="426"/>
                    </a:cubicBezTo>
                    <a:cubicBezTo>
                      <a:pt x="320" y="426"/>
                      <a:pt x="427" y="320"/>
                      <a:pt x="427" y="213"/>
                    </a:cubicBezTo>
                    <a:cubicBezTo>
                      <a:pt x="427" y="107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0"/>
              <p:cNvSpPr/>
              <p:nvPr/>
            </p:nvSpPr>
            <p:spPr>
              <a:xfrm>
                <a:off x="524237" y="9042142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56"/>
                      <a:pt x="107" y="427"/>
                      <a:pt x="213" y="427"/>
                    </a:cubicBezTo>
                    <a:cubicBezTo>
                      <a:pt x="320" y="427"/>
                      <a:pt x="426" y="356"/>
                      <a:pt x="426" y="214"/>
                    </a:cubicBezTo>
                    <a:cubicBezTo>
                      <a:pt x="426" y="107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0"/>
              <p:cNvSpPr/>
              <p:nvPr/>
            </p:nvSpPr>
            <p:spPr>
              <a:xfrm>
                <a:off x="270804" y="9109280"/>
                <a:ext cx="29893" cy="2737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1" extrusionOk="0">
                    <a:moveTo>
                      <a:pt x="213" y="0"/>
                    </a:moveTo>
                    <a:cubicBezTo>
                      <a:pt x="107" y="0"/>
                      <a:pt x="0" y="71"/>
                      <a:pt x="0" y="177"/>
                    </a:cubicBezTo>
                    <a:cubicBezTo>
                      <a:pt x="0" y="319"/>
                      <a:pt x="107" y="390"/>
                      <a:pt x="213" y="390"/>
                    </a:cubicBezTo>
                    <a:cubicBezTo>
                      <a:pt x="320" y="390"/>
                      <a:pt x="426" y="319"/>
                      <a:pt x="426" y="177"/>
                    </a:cubicBezTo>
                    <a:cubicBezTo>
                      <a:pt x="426" y="71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0"/>
              <p:cNvSpPr/>
              <p:nvPr/>
            </p:nvSpPr>
            <p:spPr>
              <a:xfrm>
                <a:off x="571423" y="9365161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20"/>
                      <a:pt x="107" y="427"/>
                      <a:pt x="214" y="427"/>
                    </a:cubicBezTo>
                    <a:cubicBezTo>
                      <a:pt x="320" y="427"/>
                      <a:pt x="427" y="320"/>
                      <a:pt x="427" y="214"/>
                    </a:cubicBezTo>
                    <a:cubicBezTo>
                      <a:pt x="427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0"/>
              <p:cNvSpPr/>
              <p:nvPr/>
            </p:nvSpPr>
            <p:spPr>
              <a:xfrm>
                <a:off x="844808" y="9427329"/>
                <a:ext cx="2982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27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13"/>
                    </a:cubicBezTo>
                    <a:cubicBezTo>
                      <a:pt x="0" y="355"/>
                      <a:pt x="107" y="426"/>
                      <a:pt x="213" y="426"/>
                    </a:cubicBezTo>
                    <a:cubicBezTo>
                      <a:pt x="320" y="426"/>
                      <a:pt x="426" y="355"/>
                      <a:pt x="426" y="213"/>
                    </a:cubicBezTo>
                    <a:cubicBezTo>
                      <a:pt x="426" y="107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0"/>
              <p:cNvSpPr/>
              <p:nvPr/>
            </p:nvSpPr>
            <p:spPr>
              <a:xfrm>
                <a:off x="1145427" y="9442241"/>
                <a:ext cx="29893" cy="2982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6" extrusionOk="0">
                    <a:moveTo>
                      <a:pt x="214" y="0"/>
                    </a:moveTo>
                    <a:cubicBezTo>
                      <a:pt x="72" y="0"/>
                      <a:pt x="1" y="107"/>
                      <a:pt x="1" y="213"/>
                    </a:cubicBezTo>
                    <a:cubicBezTo>
                      <a:pt x="1" y="320"/>
                      <a:pt x="72" y="426"/>
                      <a:pt x="214" y="426"/>
                    </a:cubicBezTo>
                    <a:cubicBezTo>
                      <a:pt x="320" y="426"/>
                      <a:pt x="427" y="320"/>
                      <a:pt x="427" y="213"/>
                    </a:cubicBezTo>
                    <a:cubicBezTo>
                      <a:pt x="427" y="107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0"/>
              <p:cNvSpPr/>
              <p:nvPr/>
            </p:nvSpPr>
            <p:spPr>
              <a:xfrm>
                <a:off x="645982" y="9248387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6"/>
                      <a:pt x="107" y="462"/>
                      <a:pt x="214" y="462"/>
                    </a:cubicBezTo>
                    <a:cubicBezTo>
                      <a:pt x="356" y="462"/>
                      <a:pt x="462" y="356"/>
                      <a:pt x="462" y="249"/>
                    </a:cubicBezTo>
                    <a:cubicBezTo>
                      <a:pt x="462" y="107"/>
                      <a:pt x="356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0"/>
              <p:cNvSpPr/>
              <p:nvPr/>
            </p:nvSpPr>
            <p:spPr>
              <a:xfrm>
                <a:off x="2271032" y="7504053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20"/>
                      <a:pt x="107" y="427"/>
                      <a:pt x="214" y="427"/>
                    </a:cubicBezTo>
                    <a:cubicBezTo>
                      <a:pt x="320" y="427"/>
                      <a:pt x="427" y="320"/>
                      <a:pt x="427" y="214"/>
                    </a:cubicBezTo>
                    <a:cubicBezTo>
                      <a:pt x="427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0"/>
              <p:cNvSpPr/>
              <p:nvPr/>
            </p:nvSpPr>
            <p:spPr>
              <a:xfrm>
                <a:off x="2238758" y="7660592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56"/>
                      <a:pt x="107" y="462"/>
                      <a:pt x="249" y="462"/>
                    </a:cubicBezTo>
                    <a:cubicBezTo>
                      <a:pt x="355" y="462"/>
                      <a:pt x="462" y="356"/>
                      <a:pt x="462" y="214"/>
                    </a:cubicBezTo>
                    <a:cubicBezTo>
                      <a:pt x="462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0"/>
              <p:cNvSpPr/>
              <p:nvPr/>
            </p:nvSpPr>
            <p:spPr>
              <a:xfrm>
                <a:off x="474530" y="8781220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6"/>
                      <a:pt x="107" y="462"/>
                      <a:pt x="214" y="462"/>
                    </a:cubicBezTo>
                    <a:cubicBezTo>
                      <a:pt x="356" y="462"/>
                      <a:pt x="462" y="356"/>
                      <a:pt x="462" y="249"/>
                    </a:cubicBezTo>
                    <a:cubicBezTo>
                      <a:pt x="462" y="107"/>
                      <a:pt x="356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0" name="Google Shape;1670;p30"/>
              <p:cNvSpPr/>
              <p:nvPr/>
            </p:nvSpPr>
            <p:spPr>
              <a:xfrm>
                <a:off x="337873" y="8798652"/>
                <a:ext cx="3234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27" extrusionOk="0">
                    <a:moveTo>
                      <a:pt x="249" y="0"/>
                    </a:moveTo>
                    <a:cubicBezTo>
                      <a:pt x="107" y="0"/>
                      <a:pt x="1" y="71"/>
                      <a:pt x="1" y="213"/>
                    </a:cubicBezTo>
                    <a:cubicBezTo>
                      <a:pt x="1" y="355"/>
                      <a:pt x="107" y="426"/>
                      <a:pt x="249" y="426"/>
                    </a:cubicBezTo>
                    <a:cubicBezTo>
                      <a:pt x="355" y="426"/>
                      <a:pt x="462" y="355"/>
                      <a:pt x="462" y="213"/>
                    </a:cubicBezTo>
                    <a:cubicBezTo>
                      <a:pt x="462" y="71"/>
                      <a:pt x="355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1" name="Google Shape;1671;p30"/>
              <p:cNvSpPr/>
              <p:nvPr/>
            </p:nvSpPr>
            <p:spPr>
              <a:xfrm>
                <a:off x="1227407" y="9394985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6"/>
                      <a:pt x="107" y="462"/>
                      <a:pt x="214" y="462"/>
                    </a:cubicBezTo>
                    <a:cubicBezTo>
                      <a:pt x="356" y="462"/>
                      <a:pt x="462" y="356"/>
                      <a:pt x="462" y="249"/>
                    </a:cubicBezTo>
                    <a:cubicBezTo>
                      <a:pt x="462" y="107"/>
                      <a:pt x="356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0"/>
              <p:cNvSpPr/>
              <p:nvPr/>
            </p:nvSpPr>
            <p:spPr>
              <a:xfrm>
                <a:off x="1190162" y="9136583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49" y="0"/>
                    </a:moveTo>
                    <a:cubicBezTo>
                      <a:pt x="107" y="0"/>
                      <a:pt x="1" y="107"/>
                      <a:pt x="1" y="249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56" y="462"/>
                      <a:pt x="462" y="355"/>
                      <a:pt x="462" y="249"/>
                    </a:cubicBezTo>
                    <a:cubicBezTo>
                      <a:pt x="462" y="107"/>
                      <a:pt x="356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3" name="Google Shape;1673;p30"/>
              <p:cNvSpPr/>
              <p:nvPr/>
            </p:nvSpPr>
            <p:spPr>
              <a:xfrm>
                <a:off x="777669" y="8798652"/>
                <a:ext cx="3241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27" extrusionOk="0">
                    <a:moveTo>
                      <a:pt x="214" y="0"/>
                    </a:moveTo>
                    <a:cubicBezTo>
                      <a:pt x="107" y="0"/>
                      <a:pt x="1" y="71"/>
                      <a:pt x="1" y="213"/>
                    </a:cubicBezTo>
                    <a:cubicBezTo>
                      <a:pt x="1" y="355"/>
                      <a:pt x="107" y="426"/>
                      <a:pt x="214" y="426"/>
                    </a:cubicBezTo>
                    <a:cubicBezTo>
                      <a:pt x="356" y="426"/>
                      <a:pt x="462" y="355"/>
                      <a:pt x="462" y="213"/>
                    </a:cubicBezTo>
                    <a:cubicBezTo>
                      <a:pt x="462" y="71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4" name="Google Shape;1674;p30"/>
              <p:cNvSpPr/>
              <p:nvPr/>
            </p:nvSpPr>
            <p:spPr>
              <a:xfrm>
                <a:off x="645982" y="8845838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6"/>
                      <a:pt x="107" y="462"/>
                      <a:pt x="214" y="462"/>
                    </a:cubicBezTo>
                    <a:cubicBezTo>
                      <a:pt x="356" y="462"/>
                      <a:pt x="462" y="356"/>
                      <a:pt x="462" y="249"/>
                    </a:cubicBezTo>
                    <a:cubicBezTo>
                      <a:pt x="462" y="107"/>
                      <a:pt x="356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0"/>
              <p:cNvSpPr/>
              <p:nvPr/>
            </p:nvSpPr>
            <p:spPr>
              <a:xfrm>
                <a:off x="173911" y="8714152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13" y="1"/>
                    </a:moveTo>
                    <a:cubicBezTo>
                      <a:pt x="106" y="1"/>
                      <a:pt x="0" y="107"/>
                      <a:pt x="0" y="249"/>
                    </a:cubicBezTo>
                    <a:cubicBezTo>
                      <a:pt x="0" y="356"/>
                      <a:pt x="106" y="462"/>
                      <a:pt x="213" y="462"/>
                    </a:cubicBezTo>
                    <a:cubicBezTo>
                      <a:pt x="355" y="462"/>
                      <a:pt x="461" y="356"/>
                      <a:pt x="461" y="249"/>
                    </a:cubicBezTo>
                    <a:cubicBezTo>
                      <a:pt x="461" y="107"/>
                      <a:pt x="355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6" name="Google Shape;1676;p30"/>
              <p:cNvSpPr/>
              <p:nvPr/>
            </p:nvSpPr>
            <p:spPr>
              <a:xfrm>
                <a:off x="462139" y="7789828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13"/>
                    </a:cubicBezTo>
                    <a:cubicBezTo>
                      <a:pt x="0" y="320"/>
                      <a:pt x="107" y="426"/>
                      <a:pt x="213" y="426"/>
                    </a:cubicBezTo>
                    <a:cubicBezTo>
                      <a:pt x="320" y="426"/>
                      <a:pt x="426" y="320"/>
                      <a:pt x="426" y="213"/>
                    </a:cubicBezTo>
                    <a:cubicBezTo>
                      <a:pt x="426" y="107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7" name="Google Shape;1677;p30"/>
              <p:cNvSpPr/>
              <p:nvPr/>
            </p:nvSpPr>
            <p:spPr>
              <a:xfrm>
                <a:off x="240980" y="7812161"/>
                <a:ext cx="2737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391" h="427" extrusionOk="0">
                    <a:moveTo>
                      <a:pt x="213" y="1"/>
                    </a:moveTo>
                    <a:cubicBezTo>
                      <a:pt x="71" y="1"/>
                      <a:pt x="0" y="107"/>
                      <a:pt x="0" y="214"/>
                    </a:cubicBezTo>
                    <a:cubicBezTo>
                      <a:pt x="0" y="320"/>
                      <a:pt x="71" y="427"/>
                      <a:pt x="213" y="427"/>
                    </a:cubicBezTo>
                    <a:cubicBezTo>
                      <a:pt x="320" y="427"/>
                      <a:pt x="391" y="320"/>
                      <a:pt x="391" y="214"/>
                    </a:cubicBezTo>
                    <a:cubicBezTo>
                      <a:pt x="391" y="107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0"/>
              <p:cNvSpPr/>
              <p:nvPr/>
            </p:nvSpPr>
            <p:spPr>
              <a:xfrm>
                <a:off x="680777" y="7697907"/>
                <a:ext cx="29893" cy="2982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6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19"/>
                      <a:pt x="107" y="426"/>
                      <a:pt x="214" y="426"/>
                    </a:cubicBezTo>
                    <a:cubicBezTo>
                      <a:pt x="320" y="426"/>
                      <a:pt x="426" y="319"/>
                      <a:pt x="426" y="213"/>
                    </a:cubicBezTo>
                    <a:cubicBezTo>
                      <a:pt x="426" y="107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9" name="Google Shape;1679;p30"/>
              <p:cNvSpPr/>
              <p:nvPr/>
            </p:nvSpPr>
            <p:spPr>
              <a:xfrm>
                <a:off x="477050" y="8234593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0" y="107"/>
                      <a:pt x="0" y="213"/>
                    </a:cubicBezTo>
                    <a:cubicBezTo>
                      <a:pt x="0" y="320"/>
                      <a:pt x="107" y="426"/>
                      <a:pt x="213" y="426"/>
                    </a:cubicBezTo>
                    <a:cubicBezTo>
                      <a:pt x="320" y="426"/>
                      <a:pt x="426" y="320"/>
                      <a:pt x="426" y="213"/>
                    </a:cubicBezTo>
                    <a:cubicBezTo>
                      <a:pt x="426" y="107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0" name="Google Shape;1680;p30"/>
              <p:cNvSpPr/>
              <p:nvPr/>
            </p:nvSpPr>
            <p:spPr>
              <a:xfrm>
                <a:off x="429794" y="7946367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49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56" y="462"/>
                      <a:pt x="462" y="355"/>
                      <a:pt x="462" y="213"/>
                    </a:cubicBezTo>
                    <a:cubicBezTo>
                      <a:pt x="462" y="107"/>
                      <a:pt x="356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1" name="Google Shape;1681;p30"/>
              <p:cNvSpPr/>
              <p:nvPr/>
            </p:nvSpPr>
            <p:spPr>
              <a:xfrm>
                <a:off x="255892" y="8015956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13"/>
                    </a:cubicBezTo>
                    <a:cubicBezTo>
                      <a:pt x="0" y="355"/>
                      <a:pt x="107" y="462"/>
                      <a:pt x="213" y="462"/>
                    </a:cubicBezTo>
                    <a:cubicBezTo>
                      <a:pt x="355" y="462"/>
                      <a:pt x="462" y="355"/>
                      <a:pt x="462" y="213"/>
                    </a:cubicBezTo>
                    <a:cubicBezTo>
                      <a:pt x="462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2" name="Google Shape;1682;p30"/>
              <p:cNvSpPr/>
              <p:nvPr/>
            </p:nvSpPr>
            <p:spPr>
              <a:xfrm>
                <a:off x="1068417" y="8065662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71" y="0"/>
                      <a:pt x="0" y="106"/>
                      <a:pt x="0" y="213"/>
                    </a:cubicBezTo>
                    <a:cubicBezTo>
                      <a:pt x="0" y="355"/>
                      <a:pt x="71" y="461"/>
                      <a:pt x="213" y="461"/>
                    </a:cubicBezTo>
                    <a:cubicBezTo>
                      <a:pt x="355" y="461"/>
                      <a:pt x="462" y="355"/>
                      <a:pt x="462" y="213"/>
                    </a:cubicBezTo>
                    <a:cubicBezTo>
                      <a:pt x="462" y="106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3" name="Google Shape;1683;p30"/>
              <p:cNvSpPr/>
              <p:nvPr/>
            </p:nvSpPr>
            <p:spPr>
              <a:xfrm>
                <a:off x="1068417" y="7725210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71" y="0"/>
                      <a:pt x="0" y="107"/>
                      <a:pt x="0" y="249"/>
                    </a:cubicBezTo>
                    <a:cubicBezTo>
                      <a:pt x="0" y="355"/>
                      <a:pt x="71" y="462"/>
                      <a:pt x="213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4" name="Google Shape;1684;p30"/>
              <p:cNvSpPr/>
              <p:nvPr/>
            </p:nvSpPr>
            <p:spPr>
              <a:xfrm>
                <a:off x="561481" y="7494112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49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6"/>
                      <a:pt x="107" y="462"/>
                      <a:pt x="249" y="462"/>
                    </a:cubicBezTo>
                    <a:cubicBezTo>
                      <a:pt x="356" y="462"/>
                      <a:pt x="462" y="356"/>
                      <a:pt x="462" y="249"/>
                    </a:cubicBezTo>
                    <a:cubicBezTo>
                      <a:pt x="462" y="107"/>
                      <a:pt x="356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5" name="Google Shape;1685;p30"/>
              <p:cNvSpPr/>
              <p:nvPr/>
            </p:nvSpPr>
            <p:spPr>
              <a:xfrm>
                <a:off x="1326820" y="7792279"/>
                <a:ext cx="29893" cy="2744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14" y="1"/>
                    </a:moveTo>
                    <a:cubicBezTo>
                      <a:pt x="107" y="1"/>
                      <a:pt x="1" y="72"/>
                      <a:pt x="1" y="178"/>
                    </a:cubicBezTo>
                    <a:cubicBezTo>
                      <a:pt x="1" y="320"/>
                      <a:pt x="107" y="391"/>
                      <a:pt x="214" y="391"/>
                    </a:cubicBezTo>
                    <a:cubicBezTo>
                      <a:pt x="320" y="391"/>
                      <a:pt x="427" y="320"/>
                      <a:pt x="427" y="178"/>
                    </a:cubicBezTo>
                    <a:cubicBezTo>
                      <a:pt x="427" y="72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0"/>
              <p:cNvSpPr/>
              <p:nvPr/>
            </p:nvSpPr>
            <p:spPr>
              <a:xfrm>
                <a:off x="1530616" y="7568671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0"/>
                    </a:moveTo>
                    <a:cubicBezTo>
                      <a:pt x="71" y="0"/>
                      <a:pt x="0" y="107"/>
                      <a:pt x="0" y="213"/>
                    </a:cubicBezTo>
                    <a:cubicBezTo>
                      <a:pt x="0" y="320"/>
                      <a:pt x="71" y="426"/>
                      <a:pt x="213" y="426"/>
                    </a:cubicBezTo>
                    <a:cubicBezTo>
                      <a:pt x="320" y="426"/>
                      <a:pt x="426" y="320"/>
                      <a:pt x="426" y="213"/>
                    </a:cubicBezTo>
                    <a:cubicBezTo>
                      <a:pt x="426" y="107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0"/>
              <p:cNvSpPr/>
              <p:nvPr/>
            </p:nvSpPr>
            <p:spPr>
              <a:xfrm>
                <a:off x="1376526" y="7518965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20"/>
                      <a:pt x="107" y="426"/>
                      <a:pt x="214" y="426"/>
                    </a:cubicBezTo>
                    <a:cubicBezTo>
                      <a:pt x="320" y="426"/>
                      <a:pt x="426" y="320"/>
                      <a:pt x="426" y="214"/>
                    </a:cubicBezTo>
                    <a:cubicBezTo>
                      <a:pt x="426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0"/>
              <p:cNvSpPr/>
              <p:nvPr/>
            </p:nvSpPr>
            <p:spPr>
              <a:xfrm>
                <a:off x="1423712" y="7841985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14"/>
                    </a:cubicBezTo>
                    <a:cubicBezTo>
                      <a:pt x="1" y="320"/>
                      <a:pt x="107" y="427"/>
                      <a:pt x="214" y="427"/>
                    </a:cubicBezTo>
                    <a:cubicBezTo>
                      <a:pt x="320" y="427"/>
                      <a:pt x="427" y="320"/>
                      <a:pt x="427" y="214"/>
                    </a:cubicBezTo>
                    <a:cubicBezTo>
                      <a:pt x="427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0"/>
              <p:cNvSpPr/>
              <p:nvPr/>
            </p:nvSpPr>
            <p:spPr>
              <a:xfrm>
                <a:off x="1498272" y="7725210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49"/>
                    </a:cubicBezTo>
                    <a:cubicBezTo>
                      <a:pt x="1" y="355"/>
                      <a:pt x="107" y="462"/>
                      <a:pt x="214" y="462"/>
                    </a:cubicBezTo>
                    <a:cubicBezTo>
                      <a:pt x="356" y="462"/>
                      <a:pt x="462" y="355"/>
                      <a:pt x="462" y="249"/>
                    </a:cubicBezTo>
                    <a:cubicBezTo>
                      <a:pt x="462" y="107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0"/>
              <p:cNvSpPr/>
              <p:nvPr/>
            </p:nvSpPr>
            <p:spPr>
              <a:xfrm>
                <a:off x="1803931" y="7414582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107"/>
                      <a:pt x="0" y="249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55" y="462"/>
                      <a:pt x="462" y="356"/>
                      <a:pt x="462" y="249"/>
                    </a:cubicBezTo>
                    <a:cubicBezTo>
                      <a:pt x="462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0"/>
              <p:cNvSpPr/>
              <p:nvPr/>
            </p:nvSpPr>
            <p:spPr>
              <a:xfrm>
                <a:off x="780190" y="8572524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0" y="107"/>
                      <a:pt x="0" y="214"/>
                    </a:cubicBezTo>
                    <a:cubicBezTo>
                      <a:pt x="0" y="320"/>
                      <a:pt x="107" y="426"/>
                      <a:pt x="213" y="426"/>
                    </a:cubicBezTo>
                    <a:cubicBezTo>
                      <a:pt x="320" y="426"/>
                      <a:pt x="426" y="320"/>
                      <a:pt x="426" y="214"/>
                    </a:cubicBezTo>
                    <a:cubicBezTo>
                      <a:pt x="426" y="107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0"/>
              <p:cNvSpPr/>
              <p:nvPr/>
            </p:nvSpPr>
            <p:spPr>
              <a:xfrm>
                <a:off x="1212565" y="8314123"/>
                <a:ext cx="2982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6" h="427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13"/>
                    </a:cubicBezTo>
                    <a:cubicBezTo>
                      <a:pt x="0" y="355"/>
                      <a:pt x="107" y="426"/>
                      <a:pt x="213" y="426"/>
                    </a:cubicBezTo>
                    <a:cubicBezTo>
                      <a:pt x="319" y="426"/>
                      <a:pt x="426" y="355"/>
                      <a:pt x="426" y="213"/>
                    </a:cubicBezTo>
                    <a:cubicBezTo>
                      <a:pt x="426" y="107"/>
                      <a:pt x="319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0"/>
              <p:cNvSpPr/>
              <p:nvPr/>
            </p:nvSpPr>
            <p:spPr>
              <a:xfrm>
                <a:off x="829896" y="8299211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13"/>
                    </a:cubicBezTo>
                    <a:cubicBezTo>
                      <a:pt x="0" y="355"/>
                      <a:pt x="107" y="426"/>
                      <a:pt x="213" y="426"/>
                    </a:cubicBezTo>
                    <a:cubicBezTo>
                      <a:pt x="320" y="426"/>
                      <a:pt x="426" y="355"/>
                      <a:pt x="426" y="213"/>
                    </a:cubicBezTo>
                    <a:cubicBezTo>
                      <a:pt x="426" y="107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0"/>
              <p:cNvSpPr/>
              <p:nvPr/>
            </p:nvSpPr>
            <p:spPr>
              <a:xfrm>
                <a:off x="879532" y="8622230"/>
                <a:ext cx="2744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392" h="427" extrusionOk="0">
                    <a:moveTo>
                      <a:pt x="178" y="0"/>
                    </a:moveTo>
                    <a:cubicBezTo>
                      <a:pt x="72" y="0"/>
                      <a:pt x="1" y="107"/>
                      <a:pt x="1" y="213"/>
                    </a:cubicBezTo>
                    <a:cubicBezTo>
                      <a:pt x="1" y="355"/>
                      <a:pt x="72" y="426"/>
                      <a:pt x="178" y="426"/>
                    </a:cubicBezTo>
                    <a:cubicBezTo>
                      <a:pt x="320" y="426"/>
                      <a:pt x="391" y="355"/>
                      <a:pt x="391" y="213"/>
                    </a:cubicBezTo>
                    <a:cubicBezTo>
                      <a:pt x="391" y="107"/>
                      <a:pt x="320" y="0"/>
                      <a:pt x="1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0"/>
              <p:cNvSpPr/>
              <p:nvPr/>
            </p:nvSpPr>
            <p:spPr>
              <a:xfrm>
                <a:off x="1016260" y="8351367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107"/>
                      <a:pt x="0" y="249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55" y="462"/>
                      <a:pt x="461" y="356"/>
                      <a:pt x="461" y="249"/>
                    </a:cubicBezTo>
                    <a:cubicBezTo>
                      <a:pt x="461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0"/>
              <p:cNvSpPr/>
              <p:nvPr/>
            </p:nvSpPr>
            <p:spPr>
              <a:xfrm>
                <a:off x="1326820" y="7258043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14" y="1"/>
                    </a:moveTo>
                    <a:cubicBezTo>
                      <a:pt x="72" y="1"/>
                      <a:pt x="1" y="72"/>
                      <a:pt x="1" y="214"/>
                    </a:cubicBezTo>
                    <a:cubicBezTo>
                      <a:pt x="1" y="356"/>
                      <a:pt x="72" y="462"/>
                      <a:pt x="214" y="462"/>
                    </a:cubicBezTo>
                    <a:cubicBezTo>
                      <a:pt x="356" y="462"/>
                      <a:pt x="462" y="356"/>
                      <a:pt x="462" y="214"/>
                    </a:cubicBezTo>
                    <a:cubicBezTo>
                      <a:pt x="462" y="107"/>
                      <a:pt x="356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0"/>
              <p:cNvSpPr/>
              <p:nvPr/>
            </p:nvSpPr>
            <p:spPr>
              <a:xfrm>
                <a:off x="1629959" y="7272955"/>
                <a:ext cx="3241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3" extrusionOk="0">
                    <a:moveTo>
                      <a:pt x="214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6"/>
                      <a:pt x="107" y="462"/>
                      <a:pt x="214" y="462"/>
                    </a:cubicBezTo>
                    <a:cubicBezTo>
                      <a:pt x="356" y="462"/>
                      <a:pt x="462" y="356"/>
                      <a:pt x="462" y="249"/>
                    </a:cubicBezTo>
                    <a:cubicBezTo>
                      <a:pt x="462" y="107"/>
                      <a:pt x="356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0"/>
              <p:cNvSpPr/>
              <p:nvPr/>
            </p:nvSpPr>
            <p:spPr>
              <a:xfrm>
                <a:off x="1279634" y="8080504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107"/>
                      <a:pt x="0" y="249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55" y="462"/>
                      <a:pt x="462" y="356"/>
                      <a:pt x="462" y="249"/>
                    </a:cubicBezTo>
                    <a:cubicBezTo>
                      <a:pt x="462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0"/>
              <p:cNvSpPr/>
              <p:nvPr/>
            </p:nvSpPr>
            <p:spPr>
              <a:xfrm>
                <a:off x="660894" y="8343946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49" y="0"/>
                    </a:moveTo>
                    <a:cubicBezTo>
                      <a:pt x="107" y="0"/>
                      <a:pt x="1" y="71"/>
                      <a:pt x="1" y="213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56" y="462"/>
                      <a:pt x="462" y="355"/>
                      <a:pt x="462" y="213"/>
                    </a:cubicBezTo>
                    <a:cubicBezTo>
                      <a:pt x="462" y="71"/>
                      <a:pt x="356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0" name="Google Shape;1700;p30"/>
              <p:cNvSpPr/>
              <p:nvPr/>
            </p:nvSpPr>
            <p:spPr>
              <a:xfrm>
                <a:off x="191274" y="7946367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71" y="0"/>
                      <a:pt x="0" y="107"/>
                      <a:pt x="0" y="213"/>
                    </a:cubicBezTo>
                    <a:cubicBezTo>
                      <a:pt x="0" y="355"/>
                      <a:pt x="71" y="462"/>
                      <a:pt x="213" y="462"/>
                    </a:cubicBezTo>
                    <a:cubicBezTo>
                      <a:pt x="355" y="462"/>
                      <a:pt x="462" y="355"/>
                      <a:pt x="462" y="213"/>
                    </a:cubicBezTo>
                    <a:cubicBezTo>
                      <a:pt x="462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1" name="Google Shape;1701;p30"/>
              <p:cNvSpPr/>
              <p:nvPr/>
            </p:nvSpPr>
            <p:spPr>
              <a:xfrm>
                <a:off x="206186" y="8234593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49" y="1"/>
                    </a:moveTo>
                    <a:cubicBezTo>
                      <a:pt x="107" y="1"/>
                      <a:pt x="0" y="72"/>
                      <a:pt x="0" y="213"/>
                    </a:cubicBezTo>
                    <a:cubicBezTo>
                      <a:pt x="0" y="355"/>
                      <a:pt x="107" y="462"/>
                      <a:pt x="249" y="462"/>
                    </a:cubicBezTo>
                    <a:cubicBezTo>
                      <a:pt x="355" y="462"/>
                      <a:pt x="462" y="355"/>
                      <a:pt x="462" y="213"/>
                    </a:cubicBezTo>
                    <a:cubicBezTo>
                      <a:pt x="462" y="72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0"/>
              <p:cNvSpPr/>
              <p:nvPr/>
            </p:nvSpPr>
            <p:spPr>
              <a:xfrm>
                <a:off x="909356" y="8182436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49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91" y="462"/>
                      <a:pt x="462" y="355"/>
                      <a:pt x="462" y="213"/>
                    </a:cubicBezTo>
                    <a:cubicBezTo>
                      <a:pt x="462" y="107"/>
                      <a:pt x="391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0"/>
              <p:cNvSpPr/>
              <p:nvPr/>
            </p:nvSpPr>
            <p:spPr>
              <a:xfrm>
                <a:off x="1033622" y="8592407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49" y="1"/>
                    </a:moveTo>
                    <a:cubicBezTo>
                      <a:pt x="107" y="1"/>
                      <a:pt x="1" y="107"/>
                      <a:pt x="1" y="249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91" y="462"/>
                      <a:pt x="462" y="355"/>
                      <a:pt x="462" y="249"/>
                    </a:cubicBezTo>
                    <a:cubicBezTo>
                      <a:pt x="462" y="107"/>
                      <a:pt x="391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4" name="Google Shape;1704;p30"/>
              <p:cNvSpPr/>
              <p:nvPr/>
            </p:nvSpPr>
            <p:spPr>
              <a:xfrm>
                <a:off x="337873" y="8545221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49" y="0"/>
                    </a:moveTo>
                    <a:cubicBezTo>
                      <a:pt x="107" y="0"/>
                      <a:pt x="1" y="107"/>
                      <a:pt x="1" y="249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5" name="Google Shape;1705;p30"/>
              <p:cNvSpPr/>
              <p:nvPr/>
            </p:nvSpPr>
            <p:spPr>
              <a:xfrm>
                <a:off x="946671" y="7871808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0" y="72"/>
                      <a:pt x="0" y="214"/>
                    </a:cubicBezTo>
                    <a:cubicBezTo>
                      <a:pt x="0" y="320"/>
                      <a:pt x="107" y="426"/>
                      <a:pt x="213" y="426"/>
                    </a:cubicBezTo>
                    <a:cubicBezTo>
                      <a:pt x="320" y="426"/>
                      <a:pt x="426" y="320"/>
                      <a:pt x="426" y="214"/>
                    </a:cubicBezTo>
                    <a:cubicBezTo>
                      <a:pt x="426" y="72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6" name="Google Shape;1706;p30"/>
              <p:cNvSpPr/>
              <p:nvPr/>
            </p:nvSpPr>
            <p:spPr>
              <a:xfrm>
                <a:off x="732933" y="8110328"/>
                <a:ext cx="2744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392" h="427" extrusionOk="0">
                    <a:moveTo>
                      <a:pt x="178" y="1"/>
                    </a:moveTo>
                    <a:cubicBezTo>
                      <a:pt x="72" y="1"/>
                      <a:pt x="1" y="107"/>
                      <a:pt x="1" y="214"/>
                    </a:cubicBezTo>
                    <a:cubicBezTo>
                      <a:pt x="1" y="320"/>
                      <a:pt x="72" y="427"/>
                      <a:pt x="178" y="427"/>
                    </a:cubicBezTo>
                    <a:cubicBezTo>
                      <a:pt x="320" y="427"/>
                      <a:pt x="391" y="320"/>
                      <a:pt x="391" y="214"/>
                    </a:cubicBezTo>
                    <a:cubicBezTo>
                      <a:pt x="391" y="107"/>
                      <a:pt x="320" y="1"/>
                      <a:pt x="1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0"/>
              <p:cNvSpPr/>
              <p:nvPr/>
            </p:nvSpPr>
            <p:spPr>
              <a:xfrm>
                <a:off x="1296996" y="7583583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0"/>
                    </a:moveTo>
                    <a:cubicBezTo>
                      <a:pt x="72" y="0"/>
                      <a:pt x="1" y="107"/>
                      <a:pt x="1" y="213"/>
                    </a:cubicBezTo>
                    <a:cubicBezTo>
                      <a:pt x="1" y="320"/>
                      <a:pt x="72" y="426"/>
                      <a:pt x="214" y="426"/>
                    </a:cubicBezTo>
                    <a:cubicBezTo>
                      <a:pt x="320" y="426"/>
                      <a:pt x="427" y="320"/>
                      <a:pt x="427" y="213"/>
                    </a:cubicBezTo>
                    <a:cubicBezTo>
                      <a:pt x="427" y="107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0"/>
              <p:cNvSpPr/>
              <p:nvPr/>
            </p:nvSpPr>
            <p:spPr>
              <a:xfrm>
                <a:off x="2522014" y="7369917"/>
                <a:ext cx="27443" cy="29823"/>
              </a:xfrm>
              <a:custGeom>
                <a:avLst/>
                <a:gdLst/>
                <a:ahLst/>
                <a:cxnLst/>
                <a:rect l="l" t="t" r="r" b="b"/>
                <a:pathLst>
                  <a:path w="392" h="426" extrusionOk="0">
                    <a:moveTo>
                      <a:pt x="214" y="0"/>
                    </a:moveTo>
                    <a:cubicBezTo>
                      <a:pt x="72" y="0"/>
                      <a:pt x="1" y="71"/>
                      <a:pt x="1" y="213"/>
                    </a:cubicBezTo>
                    <a:cubicBezTo>
                      <a:pt x="1" y="319"/>
                      <a:pt x="72" y="426"/>
                      <a:pt x="214" y="426"/>
                    </a:cubicBezTo>
                    <a:cubicBezTo>
                      <a:pt x="320" y="426"/>
                      <a:pt x="391" y="319"/>
                      <a:pt x="391" y="213"/>
                    </a:cubicBezTo>
                    <a:cubicBezTo>
                      <a:pt x="391" y="71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0"/>
              <p:cNvSpPr/>
              <p:nvPr/>
            </p:nvSpPr>
            <p:spPr>
              <a:xfrm>
                <a:off x="2723290" y="7148760"/>
                <a:ext cx="29893" cy="2737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1" extrusionOk="0">
                    <a:moveTo>
                      <a:pt x="214" y="0"/>
                    </a:moveTo>
                    <a:cubicBezTo>
                      <a:pt x="107" y="0"/>
                      <a:pt x="1" y="71"/>
                      <a:pt x="1" y="178"/>
                    </a:cubicBezTo>
                    <a:cubicBezTo>
                      <a:pt x="1" y="320"/>
                      <a:pt x="107" y="391"/>
                      <a:pt x="214" y="391"/>
                    </a:cubicBezTo>
                    <a:cubicBezTo>
                      <a:pt x="320" y="391"/>
                      <a:pt x="427" y="320"/>
                      <a:pt x="427" y="178"/>
                    </a:cubicBezTo>
                    <a:cubicBezTo>
                      <a:pt x="427" y="71"/>
                      <a:pt x="320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0"/>
              <p:cNvSpPr/>
              <p:nvPr/>
            </p:nvSpPr>
            <p:spPr>
              <a:xfrm>
                <a:off x="2569270" y="7096533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0" y="107"/>
                      <a:pt x="0" y="214"/>
                    </a:cubicBezTo>
                    <a:cubicBezTo>
                      <a:pt x="0" y="356"/>
                      <a:pt x="107" y="427"/>
                      <a:pt x="213" y="427"/>
                    </a:cubicBezTo>
                    <a:cubicBezTo>
                      <a:pt x="355" y="427"/>
                      <a:pt x="426" y="356"/>
                      <a:pt x="426" y="214"/>
                    </a:cubicBezTo>
                    <a:cubicBezTo>
                      <a:pt x="426" y="107"/>
                      <a:pt x="355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0"/>
              <p:cNvSpPr/>
              <p:nvPr/>
            </p:nvSpPr>
            <p:spPr>
              <a:xfrm>
                <a:off x="2618907" y="7419553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4" y="1"/>
                    </a:moveTo>
                    <a:cubicBezTo>
                      <a:pt x="72" y="1"/>
                      <a:pt x="1" y="107"/>
                      <a:pt x="1" y="214"/>
                    </a:cubicBezTo>
                    <a:cubicBezTo>
                      <a:pt x="1" y="320"/>
                      <a:pt x="72" y="427"/>
                      <a:pt x="214" y="427"/>
                    </a:cubicBezTo>
                    <a:cubicBezTo>
                      <a:pt x="320" y="427"/>
                      <a:pt x="427" y="320"/>
                      <a:pt x="427" y="214"/>
                    </a:cubicBezTo>
                    <a:cubicBezTo>
                      <a:pt x="427" y="107"/>
                      <a:pt x="320" y="1"/>
                      <a:pt x="2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2" name="Google Shape;1712;p30"/>
              <p:cNvSpPr/>
              <p:nvPr/>
            </p:nvSpPr>
            <p:spPr>
              <a:xfrm>
                <a:off x="1647391" y="7827073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0" y="107"/>
                      <a:pt x="0" y="214"/>
                    </a:cubicBezTo>
                    <a:cubicBezTo>
                      <a:pt x="0" y="320"/>
                      <a:pt x="107" y="427"/>
                      <a:pt x="213" y="427"/>
                    </a:cubicBezTo>
                    <a:cubicBezTo>
                      <a:pt x="320" y="427"/>
                      <a:pt x="426" y="320"/>
                      <a:pt x="426" y="214"/>
                    </a:cubicBezTo>
                    <a:cubicBezTo>
                      <a:pt x="426" y="107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3" name="Google Shape;1713;p30"/>
              <p:cNvSpPr/>
              <p:nvPr/>
            </p:nvSpPr>
            <p:spPr>
              <a:xfrm>
                <a:off x="2691016" y="7302779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107"/>
                      <a:pt x="0" y="249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55" y="462"/>
                      <a:pt x="462" y="356"/>
                      <a:pt x="462" y="249"/>
                    </a:cubicBezTo>
                    <a:cubicBezTo>
                      <a:pt x="462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0"/>
              <p:cNvSpPr/>
              <p:nvPr/>
            </p:nvSpPr>
            <p:spPr>
              <a:xfrm>
                <a:off x="2489740" y="7161151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1"/>
                    </a:moveTo>
                    <a:cubicBezTo>
                      <a:pt x="107" y="1"/>
                      <a:pt x="0" y="107"/>
                      <a:pt x="0" y="214"/>
                    </a:cubicBezTo>
                    <a:cubicBezTo>
                      <a:pt x="0" y="356"/>
                      <a:pt x="107" y="427"/>
                      <a:pt x="213" y="427"/>
                    </a:cubicBezTo>
                    <a:cubicBezTo>
                      <a:pt x="320" y="427"/>
                      <a:pt x="426" y="356"/>
                      <a:pt x="426" y="214"/>
                    </a:cubicBezTo>
                    <a:cubicBezTo>
                      <a:pt x="426" y="107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0"/>
              <p:cNvSpPr/>
              <p:nvPr/>
            </p:nvSpPr>
            <p:spPr>
              <a:xfrm>
                <a:off x="827376" y="7668083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55"/>
                      <a:pt x="107" y="462"/>
                      <a:pt x="214" y="462"/>
                    </a:cubicBezTo>
                    <a:cubicBezTo>
                      <a:pt x="356" y="462"/>
                      <a:pt x="462" y="355"/>
                      <a:pt x="462" y="213"/>
                    </a:cubicBezTo>
                    <a:cubicBezTo>
                      <a:pt x="462" y="107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0"/>
              <p:cNvSpPr/>
              <p:nvPr/>
            </p:nvSpPr>
            <p:spPr>
              <a:xfrm>
                <a:off x="829896" y="7441956"/>
                <a:ext cx="29893" cy="2989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27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13"/>
                    </a:cubicBezTo>
                    <a:cubicBezTo>
                      <a:pt x="0" y="320"/>
                      <a:pt x="107" y="426"/>
                      <a:pt x="213" y="426"/>
                    </a:cubicBezTo>
                    <a:cubicBezTo>
                      <a:pt x="320" y="426"/>
                      <a:pt x="426" y="320"/>
                      <a:pt x="426" y="213"/>
                    </a:cubicBezTo>
                    <a:cubicBezTo>
                      <a:pt x="426" y="107"/>
                      <a:pt x="320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0"/>
              <p:cNvSpPr/>
              <p:nvPr/>
            </p:nvSpPr>
            <p:spPr>
              <a:xfrm>
                <a:off x="926788" y="7494112"/>
                <a:ext cx="29893" cy="2744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13" y="1"/>
                    </a:moveTo>
                    <a:cubicBezTo>
                      <a:pt x="107" y="1"/>
                      <a:pt x="0" y="72"/>
                      <a:pt x="0" y="178"/>
                    </a:cubicBezTo>
                    <a:cubicBezTo>
                      <a:pt x="0" y="320"/>
                      <a:pt x="107" y="391"/>
                      <a:pt x="213" y="391"/>
                    </a:cubicBezTo>
                    <a:cubicBezTo>
                      <a:pt x="320" y="391"/>
                      <a:pt x="426" y="320"/>
                      <a:pt x="426" y="178"/>
                    </a:cubicBezTo>
                    <a:cubicBezTo>
                      <a:pt x="426" y="72"/>
                      <a:pt x="320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0"/>
              <p:cNvSpPr/>
              <p:nvPr/>
            </p:nvSpPr>
            <p:spPr>
              <a:xfrm>
                <a:off x="1001348" y="7374817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13" y="1"/>
                    </a:moveTo>
                    <a:cubicBezTo>
                      <a:pt x="71" y="1"/>
                      <a:pt x="0" y="107"/>
                      <a:pt x="0" y="249"/>
                    </a:cubicBezTo>
                    <a:cubicBezTo>
                      <a:pt x="0" y="391"/>
                      <a:pt x="71" y="462"/>
                      <a:pt x="213" y="462"/>
                    </a:cubicBezTo>
                    <a:cubicBezTo>
                      <a:pt x="355" y="462"/>
                      <a:pt x="462" y="391"/>
                      <a:pt x="462" y="249"/>
                    </a:cubicBezTo>
                    <a:cubicBezTo>
                      <a:pt x="462" y="107"/>
                      <a:pt x="355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0"/>
              <p:cNvSpPr/>
              <p:nvPr/>
            </p:nvSpPr>
            <p:spPr>
              <a:xfrm>
                <a:off x="1083329" y="7461838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49" y="0"/>
                    </a:moveTo>
                    <a:cubicBezTo>
                      <a:pt x="107" y="0"/>
                      <a:pt x="0" y="107"/>
                      <a:pt x="0" y="249"/>
                    </a:cubicBezTo>
                    <a:cubicBezTo>
                      <a:pt x="0" y="355"/>
                      <a:pt x="107" y="462"/>
                      <a:pt x="249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0"/>
              <p:cNvSpPr/>
              <p:nvPr/>
            </p:nvSpPr>
            <p:spPr>
              <a:xfrm>
                <a:off x="645982" y="7936426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55"/>
                      <a:pt x="107" y="462"/>
                      <a:pt x="214" y="462"/>
                    </a:cubicBezTo>
                    <a:cubicBezTo>
                      <a:pt x="356" y="462"/>
                      <a:pt x="462" y="355"/>
                      <a:pt x="462" y="213"/>
                    </a:cubicBezTo>
                    <a:cubicBezTo>
                      <a:pt x="462" y="107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0"/>
              <p:cNvSpPr/>
              <p:nvPr/>
            </p:nvSpPr>
            <p:spPr>
              <a:xfrm>
                <a:off x="536628" y="8530309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49" y="0"/>
                    </a:moveTo>
                    <a:cubicBezTo>
                      <a:pt x="107" y="0"/>
                      <a:pt x="1" y="71"/>
                      <a:pt x="1" y="213"/>
                    </a:cubicBezTo>
                    <a:cubicBezTo>
                      <a:pt x="1" y="355"/>
                      <a:pt x="107" y="462"/>
                      <a:pt x="249" y="462"/>
                    </a:cubicBezTo>
                    <a:cubicBezTo>
                      <a:pt x="391" y="462"/>
                      <a:pt x="462" y="355"/>
                      <a:pt x="462" y="213"/>
                    </a:cubicBezTo>
                    <a:cubicBezTo>
                      <a:pt x="462" y="71"/>
                      <a:pt x="391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0"/>
              <p:cNvSpPr/>
              <p:nvPr/>
            </p:nvSpPr>
            <p:spPr>
              <a:xfrm>
                <a:off x="747845" y="9593809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14" y="0"/>
                    </a:moveTo>
                    <a:cubicBezTo>
                      <a:pt x="72" y="0"/>
                      <a:pt x="1" y="107"/>
                      <a:pt x="1" y="213"/>
                    </a:cubicBezTo>
                    <a:cubicBezTo>
                      <a:pt x="1" y="355"/>
                      <a:pt x="72" y="462"/>
                      <a:pt x="214" y="462"/>
                    </a:cubicBezTo>
                    <a:cubicBezTo>
                      <a:pt x="356" y="462"/>
                      <a:pt x="462" y="355"/>
                      <a:pt x="462" y="213"/>
                    </a:cubicBezTo>
                    <a:cubicBezTo>
                      <a:pt x="462" y="107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0"/>
              <p:cNvSpPr/>
              <p:nvPr/>
            </p:nvSpPr>
            <p:spPr>
              <a:xfrm>
                <a:off x="2425122" y="7280446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107" y="0"/>
                      <a:pt x="1" y="107"/>
                      <a:pt x="1" y="249"/>
                    </a:cubicBezTo>
                    <a:cubicBezTo>
                      <a:pt x="1" y="355"/>
                      <a:pt x="107" y="462"/>
                      <a:pt x="213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0"/>
              <p:cNvSpPr/>
              <p:nvPr/>
            </p:nvSpPr>
            <p:spPr>
              <a:xfrm>
                <a:off x="2708378" y="7613407"/>
                <a:ext cx="3241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3" h="462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49"/>
                    </a:cubicBezTo>
                    <a:cubicBezTo>
                      <a:pt x="1" y="355"/>
                      <a:pt x="107" y="462"/>
                      <a:pt x="214" y="462"/>
                    </a:cubicBezTo>
                    <a:cubicBezTo>
                      <a:pt x="356" y="462"/>
                      <a:pt x="462" y="355"/>
                      <a:pt x="462" y="249"/>
                    </a:cubicBezTo>
                    <a:cubicBezTo>
                      <a:pt x="462" y="107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0"/>
              <p:cNvSpPr/>
              <p:nvPr/>
            </p:nvSpPr>
            <p:spPr>
              <a:xfrm>
                <a:off x="1913286" y="7558730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71" y="0"/>
                      <a:pt x="0" y="107"/>
                      <a:pt x="0" y="249"/>
                    </a:cubicBezTo>
                    <a:cubicBezTo>
                      <a:pt x="0" y="355"/>
                      <a:pt x="71" y="462"/>
                      <a:pt x="213" y="462"/>
                    </a:cubicBezTo>
                    <a:cubicBezTo>
                      <a:pt x="355" y="462"/>
                      <a:pt x="461" y="355"/>
                      <a:pt x="461" y="249"/>
                    </a:cubicBezTo>
                    <a:cubicBezTo>
                      <a:pt x="461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0"/>
              <p:cNvSpPr/>
              <p:nvPr/>
            </p:nvSpPr>
            <p:spPr>
              <a:xfrm>
                <a:off x="2126953" y="7111445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72"/>
                      <a:pt x="0" y="214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91" y="462"/>
                      <a:pt x="462" y="356"/>
                      <a:pt x="462" y="214"/>
                    </a:cubicBezTo>
                    <a:cubicBezTo>
                      <a:pt x="462" y="107"/>
                      <a:pt x="391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0"/>
              <p:cNvSpPr/>
              <p:nvPr/>
            </p:nvSpPr>
            <p:spPr>
              <a:xfrm>
                <a:off x="2027540" y="7745093"/>
                <a:ext cx="2989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27" h="462" extrusionOk="0">
                    <a:moveTo>
                      <a:pt x="214" y="0"/>
                    </a:moveTo>
                    <a:cubicBezTo>
                      <a:pt x="72" y="0"/>
                      <a:pt x="1" y="107"/>
                      <a:pt x="1" y="249"/>
                    </a:cubicBezTo>
                    <a:cubicBezTo>
                      <a:pt x="1" y="355"/>
                      <a:pt x="72" y="462"/>
                      <a:pt x="214" y="462"/>
                    </a:cubicBezTo>
                    <a:cubicBezTo>
                      <a:pt x="356" y="462"/>
                      <a:pt x="427" y="355"/>
                      <a:pt x="427" y="249"/>
                    </a:cubicBezTo>
                    <a:cubicBezTo>
                      <a:pt x="427" y="107"/>
                      <a:pt x="356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30"/>
              <p:cNvSpPr/>
              <p:nvPr/>
            </p:nvSpPr>
            <p:spPr>
              <a:xfrm>
                <a:off x="2161748" y="7399670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13" y="1"/>
                    </a:moveTo>
                    <a:cubicBezTo>
                      <a:pt x="71" y="1"/>
                      <a:pt x="0" y="72"/>
                      <a:pt x="0" y="214"/>
                    </a:cubicBezTo>
                    <a:cubicBezTo>
                      <a:pt x="0" y="356"/>
                      <a:pt x="71" y="462"/>
                      <a:pt x="213" y="462"/>
                    </a:cubicBezTo>
                    <a:cubicBezTo>
                      <a:pt x="355" y="462"/>
                      <a:pt x="462" y="356"/>
                      <a:pt x="462" y="214"/>
                    </a:cubicBezTo>
                    <a:cubicBezTo>
                      <a:pt x="462" y="107"/>
                      <a:pt x="355" y="1"/>
                      <a:pt x="21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30"/>
              <p:cNvSpPr/>
              <p:nvPr/>
            </p:nvSpPr>
            <p:spPr>
              <a:xfrm>
                <a:off x="1803931" y="7272955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107"/>
                      <a:pt x="0" y="249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55" y="462"/>
                      <a:pt x="462" y="356"/>
                      <a:pt x="462" y="249"/>
                    </a:cubicBezTo>
                    <a:cubicBezTo>
                      <a:pt x="462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0"/>
              <p:cNvSpPr/>
              <p:nvPr/>
            </p:nvSpPr>
            <p:spPr>
              <a:xfrm>
                <a:off x="2474828" y="7745093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107" y="0"/>
                      <a:pt x="0" y="107"/>
                      <a:pt x="0" y="249"/>
                    </a:cubicBezTo>
                    <a:cubicBezTo>
                      <a:pt x="0" y="355"/>
                      <a:pt x="107" y="462"/>
                      <a:pt x="213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30"/>
              <p:cNvSpPr/>
              <p:nvPr/>
            </p:nvSpPr>
            <p:spPr>
              <a:xfrm>
                <a:off x="1895853" y="7153730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4" y="0"/>
                    </a:moveTo>
                    <a:cubicBezTo>
                      <a:pt x="107" y="0"/>
                      <a:pt x="1" y="107"/>
                      <a:pt x="1" y="213"/>
                    </a:cubicBezTo>
                    <a:cubicBezTo>
                      <a:pt x="1" y="355"/>
                      <a:pt x="107" y="462"/>
                      <a:pt x="214" y="462"/>
                    </a:cubicBezTo>
                    <a:cubicBezTo>
                      <a:pt x="355" y="462"/>
                      <a:pt x="462" y="355"/>
                      <a:pt x="462" y="213"/>
                    </a:cubicBezTo>
                    <a:cubicBezTo>
                      <a:pt x="462" y="107"/>
                      <a:pt x="355" y="0"/>
                      <a:pt x="2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30"/>
              <p:cNvSpPr/>
              <p:nvPr/>
            </p:nvSpPr>
            <p:spPr>
              <a:xfrm>
                <a:off x="1878491" y="7392250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49" y="0"/>
                    </a:moveTo>
                    <a:cubicBezTo>
                      <a:pt x="107" y="0"/>
                      <a:pt x="0" y="107"/>
                      <a:pt x="0" y="249"/>
                    </a:cubicBezTo>
                    <a:cubicBezTo>
                      <a:pt x="0" y="355"/>
                      <a:pt x="107" y="462"/>
                      <a:pt x="249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0"/>
              <p:cNvSpPr/>
              <p:nvPr/>
            </p:nvSpPr>
            <p:spPr>
              <a:xfrm>
                <a:off x="1789020" y="7745093"/>
                <a:ext cx="32343" cy="3234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2" extrusionOk="0">
                    <a:moveTo>
                      <a:pt x="213" y="0"/>
                    </a:moveTo>
                    <a:cubicBezTo>
                      <a:pt x="71" y="0"/>
                      <a:pt x="0" y="107"/>
                      <a:pt x="0" y="249"/>
                    </a:cubicBezTo>
                    <a:cubicBezTo>
                      <a:pt x="0" y="355"/>
                      <a:pt x="71" y="462"/>
                      <a:pt x="213" y="462"/>
                    </a:cubicBezTo>
                    <a:cubicBezTo>
                      <a:pt x="355" y="462"/>
                      <a:pt x="462" y="355"/>
                      <a:pt x="462" y="249"/>
                    </a:cubicBezTo>
                    <a:cubicBezTo>
                      <a:pt x="462" y="107"/>
                      <a:pt x="355" y="0"/>
                      <a:pt x="2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4" name="Google Shape;1734;p30"/>
              <p:cNvSpPr/>
              <p:nvPr/>
            </p:nvSpPr>
            <p:spPr>
              <a:xfrm>
                <a:off x="206186" y="8512877"/>
                <a:ext cx="32343" cy="32413"/>
              </a:xfrm>
              <a:custGeom>
                <a:avLst/>
                <a:gdLst/>
                <a:ahLst/>
                <a:cxnLst/>
                <a:rect l="l" t="t" r="r" b="b"/>
                <a:pathLst>
                  <a:path w="462" h="463" extrusionOk="0">
                    <a:moveTo>
                      <a:pt x="249" y="1"/>
                    </a:moveTo>
                    <a:cubicBezTo>
                      <a:pt x="107" y="1"/>
                      <a:pt x="0" y="107"/>
                      <a:pt x="0" y="214"/>
                    </a:cubicBezTo>
                    <a:cubicBezTo>
                      <a:pt x="0" y="356"/>
                      <a:pt x="107" y="462"/>
                      <a:pt x="249" y="462"/>
                    </a:cubicBezTo>
                    <a:cubicBezTo>
                      <a:pt x="355" y="462"/>
                      <a:pt x="462" y="356"/>
                      <a:pt x="462" y="214"/>
                    </a:cubicBezTo>
                    <a:cubicBezTo>
                      <a:pt x="462" y="107"/>
                      <a:pt x="355" y="1"/>
                      <a:pt x="2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735" name="Google Shape;1735;p30"/>
          <p:cNvSpPr/>
          <p:nvPr/>
        </p:nvSpPr>
        <p:spPr>
          <a:xfrm flipH="1">
            <a:off x="8674329" y="4605932"/>
            <a:ext cx="469680" cy="501954"/>
          </a:xfrm>
          <a:custGeom>
            <a:avLst/>
            <a:gdLst/>
            <a:ahLst/>
            <a:cxnLst/>
            <a:rect l="l" t="t" r="r" b="b"/>
            <a:pathLst>
              <a:path w="6709" h="7170" extrusionOk="0">
                <a:moveTo>
                  <a:pt x="3940" y="0"/>
                </a:moveTo>
                <a:lnTo>
                  <a:pt x="2485" y="639"/>
                </a:lnTo>
                <a:lnTo>
                  <a:pt x="2414" y="3514"/>
                </a:lnTo>
                <a:cubicBezTo>
                  <a:pt x="2414" y="3514"/>
                  <a:pt x="0" y="6176"/>
                  <a:pt x="0" y="6212"/>
                </a:cubicBezTo>
                <a:cubicBezTo>
                  <a:pt x="0" y="6212"/>
                  <a:pt x="675" y="6886"/>
                  <a:pt x="1065" y="7134"/>
                </a:cubicBezTo>
                <a:lnTo>
                  <a:pt x="1136" y="7170"/>
                </a:lnTo>
                <a:lnTo>
                  <a:pt x="3088" y="4934"/>
                </a:lnTo>
                <a:lnTo>
                  <a:pt x="4721" y="6673"/>
                </a:lnTo>
                <a:lnTo>
                  <a:pt x="6034" y="5928"/>
                </a:lnTo>
                <a:lnTo>
                  <a:pt x="4685" y="4117"/>
                </a:lnTo>
                <a:lnTo>
                  <a:pt x="6673" y="3514"/>
                </a:lnTo>
                <a:lnTo>
                  <a:pt x="6708" y="1917"/>
                </a:lnTo>
                <a:lnTo>
                  <a:pt x="6708" y="1917"/>
                </a:lnTo>
                <a:lnTo>
                  <a:pt x="4117" y="2591"/>
                </a:lnTo>
                <a:lnTo>
                  <a:pt x="394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30"/>
          <p:cNvSpPr/>
          <p:nvPr/>
        </p:nvSpPr>
        <p:spPr>
          <a:xfrm flipH="1">
            <a:off x="659775" y="3991841"/>
            <a:ext cx="106901" cy="99131"/>
          </a:xfrm>
          <a:custGeom>
            <a:avLst/>
            <a:gdLst/>
            <a:ahLst/>
            <a:cxnLst/>
            <a:rect l="l" t="t" r="r" b="b"/>
            <a:pathLst>
              <a:path w="1527" h="1416" extrusionOk="0">
                <a:moveTo>
                  <a:pt x="923" y="0"/>
                </a:moveTo>
                <a:lnTo>
                  <a:pt x="923" y="36"/>
                </a:lnTo>
                <a:cubicBezTo>
                  <a:pt x="877" y="27"/>
                  <a:pt x="831" y="22"/>
                  <a:pt x="786" y="22"/>
                </a:cubicBezTo>
                <a:cubicBezTo>
                  <a:pt x="480" y="22"/>
                  <a:pt x="199" y="224"/>
                  <a:pt x="107" y="533"/>
                </a:cubicBezTo>
                <a:cubicBezTo>
                  <a:pt x="0" y="852"/>
                  <a:pt x="213" y="1243"/>
                  <a:pt x="533" y="1384"/>
                </a:cubicBezTo>
                <a:cubicBezTo>
                  <a:pt x="596" y="1405"/>
                  <a:pt x="663" y="1415"/>
                  <a:pt x="731" y="1415"/>
                </a:cubicBezTo>
                <a:cubicBezTo>
                  <a:pt x="1009" y="1415"/>
                  <a:pt x="1306" y="1251"/>
                  <a:pt x="1420" y="994"/>
                </a:cubicBezTo>
                <a:cubicBezTo>
                  <a:pt x="1526" y="675"/>
                  <a:pt x="1420" y="107"/>
                  <a:pt x="92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30"/>
          <p:cNvSpPr/>
          <p:nvPr/>
        </p:nvSpPr>
        <p:spPr>
          <a:xfrm flipH="1">
            <a:off x="659739" y="359122"/>
            <a:ext cx="106971" cy="98221"/>
          </a:xfrm>
          <a:custGeom>
            <a:avLst/>
            <a:gdLst/>
            <a:ahLst/>
            <a:cxnLst/>
            <a:rect l="l" t="t" r="r" b="b"/>
            <a:pathLst>
              <a:path w="1528" h="1403" extrusionOk="0">
                <a:moveTo>
                  <a:pt x="846" y="0"/>
                </a:moveTo>
                <a:cubicBezTo>
                  <a:pt x="513" y="0"/>
                  <a:pt x="173" y="205"/>
                  <a:pt x="107" y="501"/>
                </a:cubicBezTo>
                <a:cubicBezTo>
                  <a:pt x="1" y="856"/>
                  <a:pt x="178" y="1246"/>
                  <a:pt x="498" y="1353"/>
                </a:cubicBezTo>
                <a:cubicBezTo>
                  <a:pt x="582" y="1386"/>
                  <a:pt x="669" y="1402"/>
                  <a:pt x="753" y="1402"/>
                </a:cubicBezTo>
                <a:cubicBezTo>
                  <a:pt x="1024" y="1402"/>
                  <a:pt x="1277" y="1241"/>
                  <a:pt x="1385" y="998"/>
                </a:cubicBezTo>
                <a:cubicBezTo>
                  <a:pt x="1527" y="678"/>
                  <a:pt x="1421" y="110"/>
                  <a:pt x="924" y="4"/>
                </a:cubicBezTo>
                <a:cubicBezTo>
                  <a:pt x="898" y="1"/>
                  <a:pt x="872" y="0"/>
                  <a:pt x="8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30"/>
          <p:cNvSpPr/>
          <p:nvPr/>
        </p:nvSpPr>
        <p:spPr>
          <a:xfrm flipH="1">
            <a:off x="8000018" y="3443806"/>
            <a:ext cx="106901" cy="98781"/>
          </a:xfrm>
          <a:custGeom>
            <a:avLst/>
            <a:gdLst/>
            <a:ahLst/>
            <a:cxnLst/>
            <a:rect l="l" t="t" r="r" b="b"/>
            <a:pathLst>
              <a:path w="1527" h="1411" extrusionOk="0">
                <a:moveTo>
                  <a:pt x="798" y="0"/>
                </a:moveTo>
                <a:cubicBezTo>
                  <a:pt x="482" y="0"/>
                  <a:pt x="170" y="227"/>
                  <a:pt x="107" y="509"/>
                </a:cubicBezTo>
                <a:cubicBezTo>
                  <a:pt x="0" y="829"/>
                  <a:pt x="178" y="1255"/>
                  <a:pt x="497" y="1361"/>
                </a:cubicBezTo>
                <a:cubicBezTo>
                  <a:pt x="582" y="1395"/>
                  <a:pt x="668" y="1411"/>
                  <a:pt x="753" y="1411"/>
                </a:cubicBezTo>
                <a:cubicBezTo>
                  <a:pt x="1024" y="1411"/>
                  <a:pt x="1276" y="1250"/>
                  <a:pt x="1385" y="1006"/>
                </a:cubicBezTo>
                <a:cubicBezTo>
                  <a:pt x="1527" y="687"/>
                  <a:pt x="1420" y="119"/>
                  <a:pt x="923" y="12"/>
                </a:cubicBezTo>
                <a:cubicBezTo>
                  <a:pt x="882" y="4"/>
                  <a:pt x="840" y="0"/>
                  <a:pt x="79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●"/>
              <a:defRPr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○"/>
              <a:defRPr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■"/>
              <a:defRPr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●"/>
              <a:defRPr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○"/>
              <a:defRPr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■"/>
              <a:defRPr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●"/>
              <a:defRPr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erriweather Sans"/>
              <a:buChar char="○"/>
              <a:defRPr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erriweather Sans"/>
              <a:buChar char="■"/>
              <a:defRPr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5" r:id="rId3"/>
    <p:sldLayoutId id="2147483658" r:id="rId4"/>
    <p:sldLayoutId id="2147483659" r:id="rId5"/>
    <p:sldLayoutId id="2147483662" r:id="rId6"/>
    <p:sldLayoutId id="2147483675" r:id="rId7"/>
    <p:sldLayoutId id="2147483676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6.emf"/><Relationship Id="rId26" Type="http://schemas.openxmlformats.org/officeDocument/2006/relationships/image" Target="../media/image20.emf"/><Relationship Id="rId3" Type="http://schemas.openxmlformats.org/officeDocument/2006/relationships/image" Target="../media/image5.png"/><Relationship Id="rId21" Type="http://schemas.openxmlformats.org/officeDocument/2006/relationships/customXml" Target="../ink/ink14.xml"/><Relationship Id="rId34" Type="http://schemas.openxmlformats.org/officeDocument/2006/relationships/customXml" Target="../ink/ink21.xml"/><Relationship Id="rId47" Type="http://schemas.openxmlformats.org/officeDocument/2006/relationships/image" Target="../media/image30.emf"/><Relationship Id="rId7" Type="http://schemas.openxmlformats.org/officeDocument/2006/relationships/customXml" Target="../ink/ink9.xml"/><Relationship Id="rId25" Type="http://schemas.openxmlformats.org/officeDocument/2006/relationships/customXml" Target="../ink/ink16.xml"/><Relationship Id="rId33" Type="http://schemas.openxmlformats.org/officeDocument/2006/relationships/image" Target="../media/image23.emf"/><Relationship Id="rId38" Type="http://schemas.openxmlformats.org/officeDocument/2006/relationships/customXml" Target="../ink/ink23.xml"/><Relationship Id="rId2" Type="http://schemas.openxmlformats.org/officeDocument/2006/relationships/notesSlide" Target="../notesSlides/notesSlide6.xml"/><Relationship Id="rId20" Type="http://schemas.openxmlformats.org/officeDocument/2006/relationships/image" Target="../media/image175.emf"/><Relationship Id="rId29" Type="http://schemas.openxmlformats.org/officeDocument/2006/relationships/customXml" Target="../ink/ink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emf"/><Relationship Id="rId11" Type="http://schemas.openxmlformats.org/officeDocument/2006/relationships/customXml" Target="../ink/ink11.xml"/><Relationship Id="rId24" Type="http://schemas.openxmlformats.org/officeDocument/2006/relationships/image" Target="../media/image192.emf"/><Relationship Id="rId32" Type="http://schemas.openxmlformats.org/officeDocument/2006/relationships/customXml" Target="../ink/ink20.xml"/><Relationship Id="rId37" Type="http://schemas.openxmlformats.org/officeDocument/2006/relationships/image" Target="../media/image25.emf"/><Relationship Id="rId5" Type="http://schemas.openxmlformats.org/officeDocument/2006/relationships/customXml" Target="../ink/ink8.xml"/><Relationship Id="rId15" Type="http://schemas.openxmlformats.org/officeDocument/2006/relationships/customXml" Target="../ink/ink12.xml"/><Relationship Id="rId23" Type="http://schemas.openxmlformats.org/officeDocument/2006/relationships/customXml" Target="../ink/ink15.xml"/><Relationship Id="rId28" Type="http://schemas.openxmlformats.org/officeDocument/2006/relationships/image" Target="../media/image21.emf"/><Relationship Id="rId36" Type="http://schemas.openxmlformats.org/officeDocument/2006/relationships/customXml" Target="../ink/ink22.xml"/><Relationship Id="rId10" Type="http://schemas.openxmlformats.org/officeDocument/2006/relationships/image" Target="../media/image19.emf"/><Relationship Id="rId19" Type="http://schemas.openxmlformats.org/officeDocument/2006/relationships/customXml" Target="../ink/ink13.xml"/><Relationship Id="rId31" Type="http://schemas.openxmlformats.org/officeDocument/2006/relationships/customXml" Target="../ink/ink19.xml"/><Relationship Id="rId4" Type="http://schemas.openxmlformats.org/officeDocument/2006/relationships/image" Target="../media/image9.png"/><Relationship Id="rId9" Type="http://schemas.openxmlformats.org/officeDocument/2006/relationships/customXml" Target="../ink/ink10.xml"/><Relationship Id="rId14" Type="http://schemas.openxmlformats.org/officeDocument/2006/relationships/image" Target="../media/image14.emf"/><Relationship Id="rId22" Type="http://schemas.openxmlformats.org/officeDocument/2006/relationships/image" Target="../media/image1810.emf"/><Relationship Id="rId27" Type="http://schemas.openxmlformats.org/officeDocument/2006/relationships/customXml" Target="../ink/ink17.xml"/><Relationship Id="rId30" Type="http://schemas.openxmlformats.org/officeDocument/2006/relationships/image" Target="../media/image22.emf"/><Relationship Id="rId35" Type="http://schemas.openxmlformats.org/officeDocument/2006/relationships/image" Target="../media/image24.emf"/><Relationship Id="rId8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13" Type="http://schemas.openxmlformats.org/officeDocument/2006/relationships/customXml" Target="../ink/ink28.xml"/><Relationship Id="rId18" Type="http://schemas.openxmlformats.org/officeDocument/2006/relationships/image" Target="../media/image37.emf"/><Relationship Id="rId26" Type="http://schemas.openxmlformats.org/officeDocument/2006/relationships/image" Target="../media/image38.emf"/><Relationship Id="rId3" Type="http://schemas.openxmlformats.org/officeDocument/2006/relationships/image" Target="../media/image10.png"/><Relationship Id="rId7" Type="http://schemas.openxmlformats.org/officeDocument/2006/relationships/customXml" Target="../ink/ink25.xml"/><Relationship Id="rId12" Type="http://schemas.openxmlformats.org/officeDocument/2006/relationships/image" Target="../media/image34.emf"/><Relationship Id="rId17" Type="http://schemas.openxmlformats.org/officeDocument/2006/relationships/customXml" Target="../ink/ink30.xml"/><Relationship Id="rId25" Type="http://schemas.openxmlformats.org/officeDocument/2006/relationships/customXml" Target="../ink/ink32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6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emf"/><Relationship Id="rId11" Type="http://schemas.openxmlformats.org/officeDocument/2006/relationships/customXml" Target="../ink/ink27.xml"/><Relationship Id="rId24" Type="http://schemas.openxmlformats.org/officeDocument/2006/relationships/image" Target="../media/image44.emf"/><Relationship Id="rId5" Type="http://schemas.openxmlformats.org/officeDocument/2006/relationships/customXml" Target="../ink/ink24.xml"/><Relationship Id="rId15" Type="http://schemas.openxmlformats.org/officeDocument/2006/relationships/customXml" Target="../ink/ink29.xml"/><Relationship Id="rId28" Type="http://schemas.openxmlformats.org/officeDocument/2006/relationships/image" Target="../media/image46.emf"/><Relationship Id="rId10" Type="http://schemas.openxmlformats.org/officeDocument/2006/relationships/image" Target="../media/image33.emf"/><Relationship Id="rId19" Type="http://schemas.openxmlformats.org/officeDocument/2006/relationships/customXml" Target="../ink/ink31.xml"/><Relationship Id="rId4" Type="http://schemas.openxmlformats.org/officeDocument/2006/relationships/image" Target="../media/image13.png"/><Relationship Id="rId9" Type="http://schemas.openxmlformats.org/officeDocument/2006/relationships/customXml" Target="../ink/ink26.xml"/><Relationship Id="rId14" Type="http://schemas.openxmlformats.org/officeDocument/2006/relationships/image" Target="../media/image35.emf"/><Relationship Id="rId27" Type="http://schemas.openxmlformats.org/officeDocument/2006/relationships/customXml" Target="../ink/ink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8.xml"/><Relationship Id="rId39" Type="http://schemas.openxmlformats.org/officeDocument/2006/relationships/customXml" Target="../ink/ink48.xml"/><Relationship Id="rId3" Type="http://schemas.openxmlformats.org/officeDocument/2006/relationships/image" Target="../media/image15.png"/><Relationship Id="rId21" Type="http://schemas.openxmlformats.org/officeDocument/2006/relationships/customXml" Target="../ink/ink41.xml"/><Relationship Id="rId34" Type="http://schemas.openxmlformats.org/officeDocument/2006/relationships/image" Target="../media/image50.emf"/><Relationship Id="rId7" Type="http://schemas.openxmlformats.org/officeDocument/2006/relationships/customXml" Target="../ink/ink35.xml"/><Relationship Id="rId12" Type="http://schemas.openxmlformats.org/officeDocument/2006/relationships/image" Target="../media/image58.emf"/><Relationship Id="rId17" Type="http://schemas.openxmlformats.org/officeDocument/2006/relationships/customXml" Target="../ink/ink40.xml"/><Relationship Id="rId25" Type="http://schemas.openxmlformats.org/officeDocument/2006/relationships/customXml" Target="../ink/ink43.xml"/><Relationship Id="rId33" Type="http://schemas.openxmlformats.org/officeDocument/2006/relationships/customXml" Target="../ink/ink45.xml"/><Relationship Id="rId38" Type="http://schemas.openxmlformats.org/officeDocument/2006/relationships/image" Target="../media/image52.emf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7.emf"/><Relationship Id="rId20" Type="http://schemas.openxmlformats.org/officeDocument/2006/relationships/image" Target="../media/image6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emf"/><Relationship Id="rId11" Type="http://schemas.openxmlformats.org/officeDocument/2006/relationships/customXml" Target="../ink/ink37.xml"/><Relationship Id="rId24" Type="http://schemas.openxmlformats.org/officeDocument/2006/relationships/image" Target="../media/image49.emf"/><Relationship Id="rId32" Type="http://schemas.openxmlformats.org/officeDocument/2006/relationships/image" Target="../media/image68.emf"/><Relationship Id="rId37" Type="http://schemas.openxmlformats.org/officeDocument/2006/relationships/customXml" Target="../ink/ink47.xml"/><Relationship Id="rId40" Type="http://schemas.openxmlformats.org/officeDocument/2006/relationships/image" Target="../media/image53.emf"/><Relationship Id="rId5" Type="http://schemas.openxmlformats.org/officeDocument/2006/relationships/customXml" Target="../ink/ink34.xml"/><Relationship Id="rId15" Type="http://schemas.openxmlformats.org/officeDocument/2006/relationships/customXml" Target="../ink/ink39.xml"/><Relationship Id="rId23" Type="http://schemas.openxmlformats.org/officeDocument/2006/relationships/customXml" Target="../ink/ink42.xml"/><Relationship Id="rId36" Type="http://schemas.openxmlformats.org/officeDocument/2006/relationships/image" Target="../media/image51.emf"/><Relationship Id="rId10" Type="http://schemas.openxmlformats.org/officeDocument/2006/relationships/image" Target="../media/image57.emf"/><Relationship Id="rId31" Type="http://schemas.openxmlformats.org/officeDocument/2006/relationships/customXml" Target="../ink/ink44.xml"/><Relationship Id="rId4" Type="http://schemas.openxmlformats.org/officeDocument/2006/relationships/image" Target="../media/image19.png"/><Relationship Id="rId9" Type="http://schemas.openxmlformats.org/officeDocument/2006/relationships/customXml" Target="../ink/ink36.xml"/><Relationship Id="rId14" Type="http://schemas.openxmlformats.org/officeDocument/2006/relationships/image" Target="../media/image45.emf"/><Relationship Id="rId22" Type="http://schemas.openxmlformats.org/officeDocument/2006/relationships/image" Target="../media/image48.emf"/><Relationship Id="rId30" Type="http://schemas.openxmlformats.org/officeDocument/2006/relationships/image" Target="../media/image67.emf"/><Relationship Id="rId35" Type="http://schemas.openxmlformats.org/officeDocument/2006/relationships/customXml" Target="../ink/ink46.xml"/><Relationship Id="rId8" Type="http://schemas.openxmlformats.org/officeDocument/2006/relationships/image" Target="../media/image56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18" Type="http://schemas.openxmlformats.org/officeDocument/2006/relationships/image" Target="../media/image83.emf"/><Relationship Id="rId3" Type="http://schemas.openxmlformats.org/officeDocument/2006/relationships/image" Target="../media/image20.png"/><Relationship Id="rId21" Type="http://schemas.openxmlformats.org/officeDocument/2006/relationships/customXml" Target="../ink/ink56.xml"/><Relationship Id="rId34" Type="http://schemas.openxmlformats.org/officeDocument/2006/relationships/image" Target="../media/image91.emf"/><Relationship Id="rId7" Type="http://schemas.openxmlformats.org/officeDocument/2006/relationships/customXml" Target="../ink/ink50.xml"/><Relationship Id="rId17" Type="http://schemas.openxmlformats.org/officeDocument/2006/relationships/customXml" Target="../ink/ink54.xml"/><Relationship Id="rId25" Type="http://schemas.openxmlformats.org/officeDocument/2006/relationships/customXml" Target="../ink/ink58.xml"/><Relationship Id="rId33" Type="http://schemas.openxmlformats.org/officeDocument/2006/relationships/customXml" Target="../ink/ink59.xm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2.emf"/><Relationship Id="rId20" Type="http://schemas.openxmlformats.org/officeDocument/2006/relationships/image" Target="../media/image5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emf"/><Relationship Id="rId11" Type="http://schemas.openxmlformats.org/officeDocument/2006/relationships/customXml" Target="../ink/ink52.xml"/><Relationship Id="rId24" Type="http://schemas.openxmlformats.org/officeDocument/2006/relationships/image" Target="../media/image61.emf"/><Relationship Id="rId32" Type="http://schemas.openxmlformats.org/officeDocument/2006/relationships/image" Target="../media/image90.emf"/><Relationship Id="rId5" Type="http://schemas.openxmlformats.org/officeDocument/2006/relationships/customXml" Target="../ink/ink49.xml"/><Relationship Id="rId15" Type="http://schemas.openxmlformats.org/officeDocument/2006/relationships/customXml" Target="../ink/ink53.xml"/><Relationship Id="rId23" Type="http://schemas.openxmlformats.org/officeDocument/2006/relationships/customXml" Target="../ink/ink57.xml"/><Relationship Id="rId36" Type="http://schemas.openxmlformats.org/officeDocument/2006/relationships/image" Target="../media/image92.emf"/><Relationship Id="rId10" Type="http://schemas.openxmlformats.org/officeDocument/2006/relationships/image" Target="../media/image79.emf"/><Relationship Id="rId19" Type="http://schemas.openxmlformats.org/officeDocument/2006/relationships/customXml" Target="../ink/ink55.xml"/><Relationship Id="rId4" Type="http://schemas.openxmlformats.org/officeDocument/2006/relationships/image" Target="../media/image22.png"/><Relationship Id="rId9" Type="http://schemas.openxmlformats.org/officeDocument/2006/relationships/customXml" Target="../ink/ink51.xml"/><Relationship Id="rId14" Type="http://schemas.openxmlformats.org/officeDocument/2006/relationships/image" Target="../media/image81.emf"/><Relationship Id="rId22" Type="http://schemas.openxmlformats.org/officeDocument/2006/relationships/image" Target="../media/image60.emf"/><Relationship Id="rId35" Type="http://schemas.openxmlformats.org/officeDocument/2006/relationships/customXml" Target="../ink/ink6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13" Type="http://schemas.openxmlformats.org/officeDocument/2006/relationships/customXml" Target="../ink/ink65.xml"/><Relationship Id="rId18" Type="http://schemas.openxmlformats.org/officeDocument/2006/relationships/image" Target="../media/image74.emf"/><Relationship Id="rId3" Type="http://schemas.openxmlformats.org/officeDocument/2006/relationships/image" Target="../media/image23.png"/><Relationship Id="rId21" Type="http://schemas.openxmlformats.org/officeDocument/2006/relationships/customXml" Target="../ink/ink69.xml"/><Relationship Id="rId7" Type="http://schemas.openxmlformats.org/officeDocument/2006/relationships/customXml" Target="../ink/ink62.xml"/><Relationship Id="rId12" Type="http://schemas.openxmlformats.org/officeDocument/2006/relationships/image" Target="../media/image71.emf"/><Relationship Id="rId17" Type="http://schemas.openxmlformats.org/officeDocument/2006/relationships/customXml" Target="../ink/ink67.xm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73.emf"/><Relationship Id="rId20" Type="http://schemas.openxmlformats.org/officeDocument/2006/relationships/image" Target="../media/image7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emf"/><Relationship Id="rId11" Type="http://schemas.openxmlformats.org/officeDocument/2006/relationships/customXml" Target="../ink/ink64.xml"/><Relationship Id="rId32" Type="http://schemas.openxmlformats.org/officeDocument/2006/relationships/image" Target="../media/image112.emf"/><Relationship Id="rId5" Type="http://schemas.openxmlformats.org/officeDocument/2006/relationships/customXml" Target="../ink/ink61.xml"/><Relationship Id="rId15" Type="http://schemas.openxmlformats.org/officeDocument/2006/relationships/customXml" Target="../ink/ink66.xml"/><Relationship Id="rId10" Type="http://schemas.openxmlformats.org/officeDocument/2006/relationships/image" Target="../media/image70.emf"/><Relationship Id="rId19" Type="http://schemas.openxmlformats.org/officeDocument/2006/relationships/customXml" Target="../ink/ink68.xml"/><Relationship Id="rId31" Type="http://schemas.openxmlformats.org/officeDocument/2006/relationships/customXml" Target="../ink/ink70.xml"/><Relationship Id="rId4" Type="http://schemas.openxmlformats.org/officeDocument/2006/relationships/image" Target="../media/image26.png"/><Relationship Id="rId9" Type="http://schemas.openxmlformats.org/officeDocument/2006/relationships/customXml" Target="../ink/ink63.xml"/><Relationship Id="rId14" Type="http://schemas.openxmlformats.org/officeDocument/2006/relationships/image" Target="../media/image72.emf"/><Relationship Id="rId30" Type="http://schemas.openxmlformats.org/officeDocument/2006/relationships/image" Target="../media/image11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2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13" Type="http://schemas.openxmlformats.org/officeDocument/2006/relationships/customXml" Target="../ink/ink75.xml"/><Relationship Id="rId18" Type="http://schemas.openxmlformats.org/officeDocument/2006/relationships/image" Target="../media/image43.emf"/><Relationship Id="rId26" Type="http://schemas.openxmlformats.org/officeDocument/2006/relationships/image" Target="../media/image76.emf"/><Relationship Id="rId3" Type="http://schemas.openxmlformats.org/officeDocument/2006/relationships/image" Target="../media/image31.png"/><Relationship Id="rId21" Type="http://schemas.openxmlformats.org/officeDocument/2006/relationships/customXml" Target="../ink/ink78.xml"/><Relationship Id="rId7" Type="http://schemas.openxmlformats.org/officeDocument/2006/relationships/customXml" Target="../ink/ink72.xml"/><Relationship Id="rId12" Type="http://schemas.openxmlformats.org/officeDocument/2006/relationships/image" Target="../media/image42.emf"/><Relationship Id="rId17" Type="http://schemas.openxmlformats.org/officeDocument/2006/relationships/customXml" Target="../ink/ink76.xml"/><Relationship Id="rId25" Type="http://schemas.openxmlformats.org/officeDocument/2006/relationships/customXml" Target="../ink/ink80.xm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54.emf"/><Relationship Id="rId20" Type="http://schemas.openxmlformats.org/officeDocument/2006/relationships/image" Target="../media/image6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emf"/><Relationship Id="rId11" Type="http://schemas.openxmlformats.org/officeDocument/2006/relationships/customXml" Target="../ink/ink74.xml"/><Relationship Id="rId24" Type="http://schemas.openxmlformats.org/officeDocument/2006/relationships/image" Target="../media/image65.emf"/><Relationship Id="rId5" Type="http://schemas.openxmlformats.org/officeDocument/2006/relationships/customXml" Target="../ink/ink71.xml"/><Relationship Id="rId23" Type="http://schemas.openxmlformats.org/officeDocument/2006/relationships/customXml" Target="../ink/ink79.xml"/><Relationship Id="rId10" Type="http://schemas.openxmlformats.org/officeDocument/2006/relationships/image" Target="../media/image41.emf"/><Relationship Id="rId19" Type="http://schemas.openxmlformats.org/officeDocument/2006/relationships/customXml" Target="../ink/ink77.xml"/><Relationship Id="rId4" Type="http://schemas.openxmlformats.org/officeDocument/2006/relationships/image" Target="../media/image34.png"/><Relationship Id="rId9" Type="http://schemas.openxmlformats.org/officeDocument/2006/relationships/customXml" Target="../ink/ink73.xml"/><Relationship Id="rId22" Type="http://schemas.openxmlformats.org/officeDocument/2006/relationships/image" Target="../media/image64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6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emf"/><Relationship Id="rId13" Type="http://schemas.openxmlformats.org/officeDocument/2006/relationships/customXml" Target="../ink/ink85.xml"/><Relationship Id="rId18" Type="http://schemas.openxmlformats.org/officeDocument/2006/relationships/image" Target="../media/image87.emf"/><Relationship Id="rId26" Type="http://schemas.openxmlformats.org/officeDocument/2006/relationships/image" Target="../media/image94.emf"/><Relationship Id="rId3" Type="http://schemas.openxmlformats.org/officeDocument/2006/relationships/image" Target="../media/image35.png"/><Relationship Id="rId21" Type="http://schemas.openxmlformats.org/officeDocument/2006/relationships/customXml" Target="../ink/ink89.xml"/><Relationship Id="rId7" Type="http://schemas.openxmlformats.org/officeDocument/2006/relationships/customXml" Target="../ink/ink82.xml"/><Relationship Id="rId12" Type="http://schemas.openxmlformats.org/officeDocument/2006/relationships/image" Target="../media/image123.emf"/><Relationship Id="rId17" Type="http://schemas.openxmlformats.org/officeDocument/2006/relationships/customXml" Target="../ink/ink87.xml"/><Relationship Id="rId25" Type="http://schemas.openxmlformats.org/officeDocument/2006/relationships/customXml" Target="../ink/ink91.xml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25.emf"/><Relationship Id="rId20" Type="http://schemas.openxmlformats.org/officeDocument/2006/relationships/image" Target="../media/image88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emf"/><Relationship Id="rId11" Type="http://schemas.openxmlformats.org/officeDocument/2006/relationships/customXml" Target="../ink/ink84.xml"/><Relationship Id="rId24" Type="http://schemas.openxmlformats.org/officeDocument/2006/relationships/image" Target="../media/image93.emf"/><Relationship Id="rId5" Type="http://schemas.openxmlformats.org/officeDocument/2006/relationships/customXml" Target="../ink/ink81.xml"/><Relationship Id="rId15" Type="http://schemas.openxmlformats.org/officeDocument/2006/relationships/customXml" Target="../ink/ink86.xml"/><Relationship Id="rId23" Type="http://schemas.openxmlformats.org/officeDocument/2006/relationships/customXml" Target="../ink/ink90.xml"/><Relationship Id="rId10" Type="http://schemas.openxmlformats.org/officeDocument/2006/relationships/image" Target="../media/image86.emf"/><Relationship Id="rId19" Type="http://schemas.openxmlformats.org/officeDocument/2006/relationships/customXml" Target="../ink/ink88.xml"/><Relationship Id="rId4" Type="http://schemas.openxmlformats.org/officeDocument/2006/relationships/image" Target="../media/image38.png"/><Relationship Id="rId9" Type="http://schemas.openxmlformats.org/officeDocument/2006/relationships/customXml" Target="../ink/ink83.xml"/><Relationship Id="rId14" Type="http://schemas.openxmlformats.org/officeDocument/2006/relationships/image" Target="../media/image124.emf"/><Relationship Id="rId22" Type="http://schemas.openxmlformats.org/officeDocument/2006/relationships/image" Target="../media/image89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13" Type="http://schemas.openxmlformats.org/officeDocument/2006/relationships/customXml" Target="../ink/ink96.xml"/><Relationship Id="rId18" Type="http://schemas.openxmlformats.org/officeDocument/2006/relationships/image" Target="../media/image103.emf"/><Relationship Id="rId3" Type="http://schemas.openxmlformats.org/officeDocument/2006/relationships/image" Target="../media/image39.png"/><Relationship Id="rId21" Type="http://schemas.openxmlformats.org/officeDocument/2006/relationships/customXml" Target="../ink/ink100.xml"/><Relationship Id="rId7" Type="http://schemas.openxmlformats.org/officeDocument/2006/relationships/customXml" Target="../ink/ink93.xml"/><Relationship Id="rId12" Type="http://schemas.openxmlformats.org/officeDocument/2006/relationships/image" Target="../media/image101.emf"/><Relationship Id="rId17" Type="http://schemas.openxmlformats.org/officeDocument/2006/relationships/customXml" Target="../ink/ink98.xm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43.emf"/><Relationship Id="rId20" Type="http://schemas.openxmlformats.org/officeDocument/2006/relationships/image" Target="../media/image10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emf"/><Relationship Id="rId11" Type="http://schemas.openxmlformats.org/officeDocument/2006/relationships/customXml" Target="../ink/ink95.xml"/><Relationship Id="rId24" Type="http://schemas.openxmlformats.org/officeDocument/2006/relationships/image" Target="../media/image106.emf"/><Relationship Id="rId5" Type="http://schemas.openxmlformats.org/officeDocument/2006/relationships/customXml" Target="../ink/ink92.xml"/><Relationship Id="rId15" Type="http://schemas.openxmlformats.org/officeDocument/2006/relationships/customXml" Target="../ink/ink97.xml"/><Relationship Id="rId23" Type="http://schemas.openxmlformats.org/officeDocument/2006/relationships/customXml" Target="../ink/ink101.xml"/><Relationship Id="rId10" Type="http://schemas.openxmlformats.org/officeDocument/2006/relationships/image" Target="../media/image100.emf"/><Relationship Id="rId19" Type="http://schemas.openxmlformats.org/officeDocument/2006/relationships/customXml" Target="../ink/ink99.xml"/><Relationship Id="rId4" Type="http://schemas.openxmlformats.org/officeDocument/2006/relationships/image" Target="../media/image41.png"/><Relationship Id="rId9" Type="http://schemas.openxmlformats.org/officeDocument/2006/relationships/customXml" Target="../ink/ink94.xml"/><Relationship Id="rId14" Type="http://schemas.openxmlformats.org/officeDocument/2006/relationships/image" Target="../media/image102.emf"/><Relationship Id="rId22" Type="http://schemas.openxmlformats.org/officeDocument/2006/relationships/image" Target="../media/image105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13" Type="http://schemas.openxmlformats.org/officeDocument/2006/relationships/customXml" Target="../ink/ink106.xml"/><Relationship Id="rId18" Type="http://schemas.openxmlformats.org/officeDocument/2006/relationships/image" Target="../media/image103.emf"/><Relationship Id="rId3" Type="http://schemas.openxmlformats.org/officeDocument/2006/relationships/image" Target="../media/image39.png"/><Relationship Id="rId21" Type="http://schemas.openxmlformats.org/officeDocument/2006/relationships/customXml" Target="../ink/ink110.xml"/><Relationship Id="rId7" Type="http://schemas.openxmlformats.org/officeDocument/2006/relationships/customXml" Target="../ink/ink103.xml"/><Relationship Id="rId12" Type="http://schemas.openxmlformats.org/officeDocument/2006/relationships/image" Target="../media/image101.emf"/><Relationship Id="rId17" Type="http://schemas.openxmlformats.org/officeDocument/2006/relationships/customXml" Target="../ink/ink108.xm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143.emf"/><Relationship Id="rId20" Type="http://schemas.openxmlformats.org/officeDocument/2006/relationships/image" Target="../media/image104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emf"/><Relationship Id="rId11" Type="http://schemas.openxmlformats.org/officeDocument/2006/relationships/customXml" Target="../ink/ink105.xml"/><Relationship Id="rId24" Type="http://schemas.openxmlformats.org/officeDocument/2006/relationships/image" Target="../media/image106.emf"/><Relationship Id="rId5" Type="http://schemas.openxmlformats.org/officeDocument/2006/relationships/customXml" Target="../ink/ink102.xml"/><Relationship Id="rId15" Type="http://schemas.openxmlformats.org/officeDocument/2006/relationships/customXml" Target="../ink/ink107.xml"/><Relationship Id="rId23" Type="http://schemas.openxmlformats.org/officeDocument/2006/relationships/customXml" Target="../ink/ink111.xml"/><Relationship Id="rId10" Type="http://schemas.openxmlformats.org/officeDocument/2006/relationships/image" Target="../media/image100.emf"/><Relationship Id="rId19" Type="http://schemas.openxmlformats.org/officeDocument/2006/relationships/customXml" Target="../ink/ink109.xml"/><Relationship Id="rId4" Type="http://schemas.openxmlformats.org/officeDocument/2006/relationships/image" Target="../media/image41.png"/><Relationship Id="rId9" Type="http://schemas.openxmlformats.org/officeDocument/2006/relationships/customXml" Target="../ink/ink104.xml"/><Relationship Id="rId14" Type="http://schemas.openxmlformats.org/officeDocument/2006/relationships/image" Target="../media/image102.emf"/><Relationship Id="rId22" Type="http://schemas.openxmlformats.org/officeDocument/2006/relationships/image" Target="../media/image105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emf"/><Relationship Id="rId3" Type="http://schemas.openxmlformats.org/officeDocument/2006/relationships/image" Target="../media/image43.png"/><Relationship Id="rId21" Type="http://schemas.openxmlformats.org/officeDocument/2006/relationships/customXml" Target="../ink/ink117.xml"/><Relationship Id="rId7" Type="http://schemas.openxmlformats.org/officeDocument/2006/relationships/customXml" Target="../ink/ink113.xml"/><Relationship Id="rId17" Type="http://schemas.openxmlformats.org/officeDocument/2006/relationships/customXml" Target="../ink/ink116.xml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115.emf"/><Relationship Id="rId20" Type="http://schemas.openxmlformats.org/officeDocument/2006/relationships/image" Target="../media/image15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3.emf"/><Relationship Id="rId24" Type="http://schemas.openxmlformats.org/officeDocument/2006/relationships/image" Target="../media/image117.emf"/><Relationship Id="rId5" Type="http://schemas.openxmlformats.org/officeDocument/2006/relationships/customXml" Target="../ink/ink112.xml"/><Relationship Id="rId15" Type="http://schemas.openxmlformats.org/officeDocument/2006/relationships/customXml" Target="../ink/ink115.xml"/><Relationship Id="rId23" Type="http://schemas.openxmlformats.org/officeDocument/2006/relationships/customXml" Target="../ink/ink118.xml"/><Relationship Id="rId4" Type="http://schemas.openxmlformats.org/officeDocument/2006/relationships/image" Target="../media/image45.png"/><Relationship Id="rId9" Type="http://schemas.openxmlformats.org/officeDocument/2006/relationships/customXml" Target="../ink/ink114.xml"/><Relationship Id="rId14" Type="http://schemas.openxmlformats.org/officeDocument/2006/relationships/image" Target="../media/image135.emf"/><Relationship Id="rId22" Type="http://schemas.openxmlformats.org/officeDocument/2006/relationships/image" Target="../media/image11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emf"/><Relationship Id="rId13" Type="http://schemas.openxmlformats.org/officeDocument/2006/relationships/customXml" Target="../ink/ink123.xml"/><Relationship Id="rId18" Type="http://schemas.openxmlformats.org/officeDocument/2006/relationships/image" Target="../media/image130.emf"/><Relationship Id="rId3" Type="http://schemas.openxmlformats.org/officeDocument/2006/relationships/image" Target="../media/image46.png"/><Relationship Id="rId21" Type="http://schemas.openxmlformats.org/officeDocument/2006/relationships/customXml" Target="../ink/ink127.xml"/><Relationship Id="rId7" Type="http://schemas.openxmlformats.org/officeDocument/2006/relationships/customXml" Target="../ink/ink120.xml"/><Relationship Id="rId12" Type="http://schemas.openxmlformats.org/officeDocument/2006/relationships/image" Target="../media/image127.emf"/><Relationship Id="rId17" Type="http://schemas.openxmlformats.org/officeDocument/2006/relationships/customXml" Target="../ink/ink125.xml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129.emf"/><Relationship Id="rId20" Type="http://schemas.openxmlformats.org/officeDocument/2006/relationships/image" Target="../media/image131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1.emf"/><Relationship Id="rId11" Type="http://schemas.openxmlformats.org/officeDocument/2006/relationships/customXml" Target="../ink/ink122.xml"/><Relationship Id="rId24" Type="http://schemas.openxmlformats.org/officeDocument/2006/relationships/image" Target="../media/image133.emf"/><Relationship Id="rId5" Type="http://schemas.openxmlformats.org/officeDocument/2006/relationships/customXml" Target="../ink/ink119.xml"/><Relationship Id="rId15" Type="http://schemas.openxmlformats.org/officeDocument/2006/relationships/customXml" Target="../ink/ink124.xml"/><Relationship Id="rId23" Type="http://schemas.openxmlformats.org/officeDocument/2006/relationships/customXml" Target="../ink/ink128.xml"/><Relationship Id="rId10" Type="http://schemas.openxmlformats.org/officeDocument/2006/relationships/image" Target="../media/image126.emf"/><Relationship Id="rId19" Type="http://schemas.openxmlformats.org/officeDocument/2006/relationships/customXml" Target="../ink/ink126.xml"/><Relationship Id="rId4" Type="http://schemas.openxmlformats.org/officeDocument/2006/relationships/image" Target="../media/image48.png"/><Relationship Id="rId9" Type="http://schemas.openxmlformats.org/officeDocument/2006/relationships/customXml" Target="../ink/ink121.xml"/><Relationship Id="rId14" Type="http://schemas.openxmlformats.org/officeDocument/2006/relationships/image" Target="../media/image128.emf"/><Relationship Id="rId22" Type="http://schemas.openxmlformats.org/officeDocument/2006/relationships/image" Target="../media/image13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0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emf"/><Relationship Id="rId13" Type="http://schemas.openxmlformats.org/officeDocument/2006/relationships/customXml" Target="../ink/ink132.xml"/><Relationship Id="rId18" Type="http://schemas.openxmlformats.org/officeDocument/2006/relationships/image" Target="../media/image141.emf"/><Relationship Id="rId3" Type="http://schemas.openxmlformats.org/officeDocument/2006/relationships/image" Target="../media/image49.png"/><Relationship Id="rId21" Type="http://schemas.openxmlformats.org/officeDocument/2006/relationships/customXml" Target="../ink/ink136.xml"/><Relationship Id="rId7" Type="http://schemas.openxmlformats.org/officeDocument/2006/relationships/customXml" Target="../ink/ink130.xml"/><Relationship Id="rId12" Type="http://schemas.openxmlformats.org/officeDocument/2006/relationships/image" Target="../media/image181.emf"/><Relationship Id="rId17" Type="http://schemas.openxmlformats.org/officeDocument/2006/relationships/customXml" Target="../ink/ink134.xml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40.emf"/><Relationship Id="rId20" Type="http://schemas.openxmlformats.org/officeDocument/2006/relationships/image" Target="../media/image142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emf"/><Relationship Id="rId5" Type="http://schemas.openxmlformats.org/officeDocument/2006/relationships/customXml" Target="../ink/ink129.xml"/><Relationship Id="rId15" Type="http://schemas.openxmlformats.org/officeDocument/2006/relationships/customXml" Target="../ink/ink133.xml"/><Relationship Id="rId23" Type="http://schemas.openxmlformats.org/officeDocument/2006/relationships/customXml" Target="../ink/ink137.xml"/><Relationship Id="rId28" Type="http://schemas.openxmlformats.org/officeDocument/2006/relationships/image" Target="../media/image189.emf"/><Relationship Id="rId19" Type="http://schemas.openxmlformats.org/officeDocument/2006/relationships/customXml" Target="../ink/ink135.xml"/><Relationship Id="rId4" Type="http://schemas.openxmlformats.org/officeDocument/2006/relationships/image" Target="../media/image51.png"/><Relationship Id="rId9" Type="http://schemas.openxmlformats.org/officeDocument/2006/relationships/customXml" Target="../ink/ink131.xml"/><Relationship Id="rId14" Type="http://schemas.openxmlformats.org/officeDocument/2006/relationships/image" Target="../media/image139.emf"/><Relationship Id="rId22" Type="http://schemas.openxmlformats.org/officeDocument/2006/relationships/image" Target="../media/image144.e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customXml" Target="../ink/ink6.xml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7.emf"/><Relationship Id="rId2" Type="http://schemas.openxmlformats.org/officeDocument/2006/relationships/image" Target="../media/image2.png"/><Relationship Id="rId16" Type="http://schemas.openxmlformats.org/officeDocument/2006/relationships/image" Target="../media/image9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emf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10" Type="http://schemas.openxmlformats.org/officeDocument/2006/relationships/image" Target="../media/image6.emf"/><Relationship Id="rId4" Type="http://schemas.openxmlformats.org/officeDocument/2006/relationships/image" Target="../media/image3.emf"/><Relationship Id="rId9" Type="http://schemas.openxmlformats.org/officeDocument/2006/relationships/customXml" Target="../ink/ink4.xml"/><Relationship Id="rId1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p34"/>
          <p:cNvSpPr/>
          <p:nvPr/>
        </p:nvSpPr>
        <p:spPr>
          <a:xfrm>
            <a:off x="716400" y="896802"/>
            <a:ext cx="7711200" cy="3438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dist="123825" dir="2820000" algn="bl" rotWithShape="0">
              <a:schemeClr val="dk1">
                <a:alpha val="14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0" name="Google Shape;1750;p34"/>
          <p:cNvSpPr txBox="1">
            <a:spLocks noGrp="1"/>
          </p:cNvSpPr>
          <p:nvPr>
            <p:ph type="subTitle" idx="1"/>
          </p:nvPr>
        </p:nvSpPr>
        <p:spPr>
          <a:xfrm>
            <a:off x="2058300" y="3611150"/>
            <a:ext cx="5027400" cy="3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8</a:t>
            </a:r>
            <a:r>
              <a:rPr lang="en" baseline="30000" dirty="0" smtClean="0"/>
              <a:t>th</a:t>
            </a:r>
            <a:r>
              <a:rPr lang="en" dirty="0" smtClean="0"/>
              <a:t> Grade</a:t>
            </a:r>
            <a:endParaRPr dirty="0"/>
          </a:p>
        </p:txBody>
      </p:sp>
      <p:sp>
        <p:nvSpPr>
          <p:cNvPr id="1751" name="Google Shape;1751;p34"/>
          <p:cNvSpPr txBox="1">
            <a:spLocks noGrp="1"/>
          </p:cNvSpPr>
          <p:nvPr>
            <p:ph type="title"/>
          </p:nvPr>
        </p:nvSpPr>
        <p:spPr>
          <a:xfrm>
            <a:off x="1386450" y="1282586"/>
            <a:ext cx="6371100" cy="219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solidFill>
                  <a:schemeClr val="accent2"/>
                </a:solidFill>
              </a:rPr>
              <a:t>Unit 1-Reading </a:t>
            </a:r>
            <a:r>
              <a:rPr lang="en" sz="4000" dirty="0" smtClean="0">
                <a:solidFill>
                  <a:schemeClr val="accent2"/>
                </a:solidFill>
              </a:rPr>
              <a:t>2</a:t>
            </a:r>
            <a:br>
              <a:rPr lang="en" sz="4000" dirty="0" smtClean="0">
                <a:solidFill>
                  <a:schemeClr val="accent2"/>
                </a:solidFill>
              </a:rPr>
            </a:br>
            <a:r>
              <a:rPr lang="en" sz="6000" dirty="0" smtClean="0">
                <a:solidFill>
                  <a:schemeClr val="accent5"/>
                </a:solidFill>
              </a:rPr>
              <a:t>Early Inventions</a:t>
            </a:r>
            <a:r>
              <a:rPr lang="en" sz="4900" dirty="0" smtClean="0">
                <a:solidFill>
                  <a:schemeClr val="accent5"/>
                </a:solidFill>
              </a:rPr>
              <a:t/>
            </a:r>
            <a:br>
              <a:rPr lang="en" sz="4900" dirty="0" smtClean="0">
                <a:solidFill>
                  <a:schemeClr val="accent5"/>
                </a:solidFill>
              </a:rPr>
            </a:br>
            <a:r>
              <a:rPr lang="en" sz="3400" dirty="0" smtClean="0"/>
              <a:t>Comprehension pages 24-27</a:t>
            </a:r>
            <a:endParaRPr sz="3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2568209" cy="997527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24</a:t>
            </a:r>
            <a:r>
              <a:rPr lang="en-US" dirty="0" smtClean="0">
                <a:latin typeface="Segoe Print" panose="02000600000000000000" pitchFamily="2" charset="0"/>
              </a:rPr>
              <a:t/>
            </a:r>
            <a:br>
              <a:rPr lang="en-US" dirty="0" smtClean="0">
                <a:latin typeface="Segoe Print" panose="02000600000000000000" pitchFamily="2" charset="0"/>
              </a:rPr>
            </a:br>
            <a:r>
              <a:rPr lang="en-US" dirty="0" smtClean="0">
                <a:latin typeface="Segoe Print" panose="02000600000000000000" pitchFamily="2" charset="0"/>
              </a:rPr>
              <a:t>Feedback</a:t>
            </a:r>
            <a:endParaRPr lang="en-US" dirty="0">
              <a:latin typeface="Segoe Print" panose="020006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1016" b="14358"/>
          <a:stretch/>
        </p:blipFill>
        <p:spPr>
          <a:xfrm>
            <a:off x="2628665" y="0"/>
            <a:ext cx="4694092" cy="3071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01" y="3121051"/>
            <a:ext cx="8518883" cy="16776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6173640" y="789120"/>
              <a:ext cx="623520" cy="2304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57800" y="725760"/>
                <a:ext cx="65520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2957760" y="1065240"/>
              <a:ext cx="681480" cy="13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41920" y="1001880"/>
                <a:ext cx="71316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267840" y="3289320"/>
              <a:ext cx="210240" cy="117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2000" y="3225960"/>
                <a:ext cx="24192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4307400" y="1353960"/>
              <a:ext cx="2673720" cy="428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91200" y="1290600"/>
                <a:ext cx="270576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/>
              <p14:cNvContentPartPr/>
              <p14:nvPr/>
            </p14:nvContentPartPr>
            <p14:xfrm>
              <a:off x="319680" y="4091400"/>
              <a:ext cx="181080" cy="1206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03840" y="4028040"/>
                <a:ext cx="21276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/>
              <p14:cNvContentPartPr/>
              <p14:nvPr/>
            </p14:nvContentPartPr>
            <p14:xfrm>
              <a:off x="5785920" y="1691640"/>
              <a:ext cx="907920" cy="100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770080" y="1628280"/>
                <a:ext cx="93960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/>
              <p14:cNvContentPartPr/>
              <p14:nvPr/>
            </p14:nvContentPartPr>
            <p14:xfrm>
              <a:off x="2999520" y="1961280"/>
              <a:ext cx="3526200" cy="392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83680" y="1897920"/>
                <a:ext cx="355788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k 13"/>
              <p14:cNvContentPartPr/>
              <p14:nvPr/>
            </p14:nvContentPartPr>
            <p14:xfrm>
              <a:off x="2954520" y="2221200"/>
              <a:ext cx="3742560" cy="586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938320" y="2157480"/>
                <a:ext cx="377460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Ink 14"/>
              <p14:cNvContentPartPr/>
              <p14:nvPr/>
            </p14:nvContentPartPr>
            <p14:xfrm>
              <a:off x="6641640" y="1951560"/>
              <a:ext cx="229680" cy="165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25800" y="1888200"/>
                <a:ext cx="2613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/>
              <p14:cNvContentPartPr/>
              <p14:nvPr/>
            </p14:nvContentPartPr>
            <p14:xfrm>
              <a:off x="3025440" y="2529360"/>
              <a:ext cx="1672920" cy="525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09600" y="2466000"/>
                <a:ext cx="17046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Ink 16"/>
              <p14:cNvContentPartPr/>
              <p14:nvPr/>
            </p14:nvContentPartPr>
            <p14:xfrm>
              <a:off x="4595760" y="2543040"/>
              <a:ext cx="360" cy="3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579920" y="247968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Ink 18"/>
              <p14:cNvContentPartPr/>
              <p14:nvPr/>
            </p14:nvContentPartPr>
            <p14:xfrm>
              <a:off x="7024680" y="2381400"/>
              <a:ext cx="360" cy="3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08840" y="231768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Ink 19"/>
              <p14:cNvContentPartPr/>
              <p14:nvPr/>
            </p14:nvContentPartPr>
            <p14:xfrm>
              <a:off x="277560" y="4507200"/>
              <a:ext cx="158760" cy="9432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61720" y="4443840"/>
                <a:ext cx="190440" cy="22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1" name="Ink 20"/>
              <p14:cNvContentPartPr/>
              <p14:nvPr/>
            </p14:nvContentPartPr>
            <p14:xfrm>
              <a:off x="5182200" y="2562120"/>
              <a:ext cx="1856880" cy="4572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66360" y="2498760"/>
                <a:ext cx="188856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Ink 21"/>
              <p14:cNvContentPartPr/>
              <p14:nvPr/>
            </p14:nvContentPartPr>
            <p14:xfrm>
              <a:off x="3002760" y="2831400"/>
              <a:ext cx="3493800" cy="5904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986920" y="2768040"/>
                <a:ext cx="352548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" name="Ink 25"/>
              <p14:cNvContentPartPr/>
              <p14:nvPr/>
            </p14:nvContentPartPr>
            <p14:xfrm>
              <a:off x="303480" y="3656160"/>
              <a:ext cx="207000" cy="13032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87640" y="3592800"/>
                <a:ext cx="238680" cy="25740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Rectangle 26"/>
          <p:cNvSpPr/>
          <p:nvPr/>
        </p:nvSpPr>
        <p:spPr>
          <a:xfrm>
            <a:off x="7687701" y="4213934"/>
            <a:ext cx="74571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>
                    <a:lumMod val="25000"/>
                    <a:lumOff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Segoe Print" panose="02000600000000000000" pitchFamily="2" charset="0"/>
              </a:rPr>
              <a:t>No</a:t>
            </a:r>
            <a:endParaRPr lang="en-US" sz="32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1">
                  <a:lumMod val="25000"/>
                  <a:lumOff val="75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871320" y="1774669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3</a:t>
            </a:r>
            <a:endParaRPr lang="en-US" sz="3200" b="1" cap="none" spc="50" dirty="0">
              <a:ln w="0"/>
              <a:solidFill>
                <a:srgbClr val="92D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949268" y="1073044"/>
            <a:ext cx="51988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2</a:t>
            </a:r>
            <a:endParaRPr lang="en-US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50411" y="508173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1</a:t>
            </a:r>
            <a:endParaRPr lang="en-US" sz="3200" b="1" cap="none" spc="50" dirty="0">
              <a:ln w="0"/>
              <a:solidFill>
                <a:schemeClr val="accent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46116" y="2555640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4</a:t>
            </a:r>
            <a:endParaRPr lang="en-US" sz="3200" b="1" cap="none" spc="50" dirty="0">
              <a:ln w="0"/>
              <a:solidFill>
                <a:schemeClr val="tx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340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24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208" y="0"/>
            <a:ext cx="4977579" cy="5136181"/>
          </a:xfrm>
          <a:prstGeom prst="rect">
            <a:avLst/>
          </a:prstGeom>
        </p:spPr>
      </p:pic>
      <p:pic>
        <p:nvPicPr>
          <p:cNvPr id="5" name="Listen to Early Inventions pages 24-2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400" end="430393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812" y="666971"/>
            <a:ext cx="1249294" cy="12492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b="7508"/>
          <a:stretch/>
        </p:blipFill>
        <p:spPr>
          <a:xfrm>
            <a:off x="6856210" y="79250"/>
            <a:ext cx="1532416" cy="2067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5" y="2073925"/>
            <a:ext cx="2559072" cy="170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084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9748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24</a:t>
            </a:r>
            <a:r>
              <a:rPr lang="en-US" dirty="0" smtClean="0">
                <a:latin typeface="Segoe Print" panose="02000600000000000000" pitchFamily="2" charset="0"/>
              </a:rPr>
              <a:t/>
            </a:r>
            <a:br>
              <a:rPr lang="en-US" dirty="0" smtClean="0">
                <a:latin typeface="Segoe Print" panose="02000600000000000000" pitchFamily="2" charset="0"/>
              </a:rPr>
            </a:br>
            <a:r>
              <a:rPr lang="en-US" dirty="0" smtClean="0">
                <a:latin typeface="Segoe Print" panose="02000600000000000000" pitchFamily="2" charset="0"/>
              </a:rPr>
              <a:t>Questions</a:t>
            </a:r>
            <a:endParaRPr lang="en-US" dirty="0"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8539" b="20106"/>
          <a:stretch/>
        </p:blipFill>
        <p:spPr>
          <a:xfrm>
            <a:off x="2614900" y="0"/>
            <a:ext cx="4977579" cy="315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32" y="3276147"/>
            <a:ext cx="8124758" cy="121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3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9748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24</a:t>
            </a:r>
            <a:r>
              <a:rPr lang="en-US" dirty="0" smtClean="0">
                <a:latin typeface="Segoe Print" panose="02000600000000000000" pitchFamily="2" charset="0"/>
              </a:rPr>
              <a:t/>
            </a:r>
            <a:br>
              <a:rPr lang="en-US" dirty="0" smtClean="0">
                <a:latin typeface="Segoe Print" panose="02000600000000000000" pitchFamily="2" charset="0"/>
              </a:rPr>
            </a:br>
            <a:r>
              <a:rPr lang="en-US" dirty="0" smtClean="0">
                <a:latin typeface="Segoe Print" panose="02000600000000000000" pitchFamily="2" charset="0"/>
              </a:rPr>
              <a:t>Feedback</a:t>
            </a:r>
            <a:endParaRPr lang="en-US" dirty="0"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8539" b="20106"/>
          <a:stretch/>
        </p:blipFill>
        <p:spPr>
          <a:xfrm>
            <a:off x="2614900" y="0"/>
            <a:ext cx="4977579" cy="315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32" y="3276147"/>
            <a:ext cx="8124758" cy="121272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755640" y="3464640"/>
              <a:ext cx="207000" cy="149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39800" y="3401280"/>
                <a:ext cx="23868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2786400" y="1009800"/>
              <a:ext cx="1418040" cy="489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70560" y="946440"/>
                <a:ext cx="144972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2841480" y="730440"/>
              <a:ext cx="3797280" cy="266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825640" y="667080"/>
                <a:ext cx="382896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/>
              <p14:cNvContentPartPr/>
              <p14:nvPr/>
            </p14:nvContentPartPr>
            <p14:xfrm>
              <a:off x="5017680" y="441720"/>
              <a:ext cx="1501560" cy="230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01840" y="378360"/>
                <a:ext cx="153324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/>
              <p14:cNvContentPartPr/>
              <p14:nvPr/>
            </p14:nvContentPartPr>
            <p14:xfrm>
              <a:off x="768600" y="3854520"/>
              <a:ext cx="155160" cy="1137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52760" y="3791160"/>
                <a:ext cx="186840" cy="24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/>
              <p14:cNvContentPartPr/>
              <p14:nvPr/>
            </p14:nvContentPartPr>
            <p14:xfrm>
              <a:off x="2763720" y="1591200"/>
              <a:ext cx="4385160" cy="295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47880" y="1527840"/>
                <a:ext cx="441684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/>
              <p14:cNvContentPartPr/>
              <p14:nvPr/>
            </p14:nvContentPartPr>
            <p14:xfrm>
              <a:off x="4210200" y="1285920"/>
              <a:ext cx="2812680" cy="230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194360" y="1222560"/>
                <a:ext cx="284436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/>
              <p14:cNvContentPartPr/>
              <p14:nvPr/>
            </p14:nvContentPartPr>
            <p14:xfrm>
              <a:off x="807120" y="4205160"/>
              <a:ext cx="168480" cy="748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91280" y="4141440"/>
                <a:ext cx="20016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Ink 14"/>
              <p14:cNvContentPartPr/>
              <p14:nvPr/>
            </p14:nvContentPartPr>
            <p14:xfrm>
              <a:off x="4552560" y="2708280"/>
              <a:ext cx="2253960" cy="100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536720" y="2644920"/>
                <a:ext cx="228564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Ink 15"/>
              <p14:cNvContentPartPr/>
              <p14:nvPr/>
            </p14:nvContentPartPr>
            <p14:xfrm>
              <a:off x="2789640" y="2987280"/>
              <a:ext cx="839880" cy="1656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773800" y="2923920"/>
                <a:ext cx="871560" cy="14364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/>
          <p:cNvSpPr/>
          <p:nvPr/>
        </p:nvSpPr>
        <p:spPr>
          <a:xfrm>
            <a:off x="6551249" y="180474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5</a:t>
            </a:r>
            <a:endParaRPr lang="en-US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011112" y="973737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6</a:t>
            </a:r>
            <a:endParaRPr lang="en-US" sz="3200" b="1" cap="none" spc="50" dirty="0">
              <a:ln w="0"/>
              <a:solidFill>
                <a:schemeClr val="accent4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53211" y="2395194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7</a:t>
            </a:r>
            <a:endParaRPr lang="en-US" sz="3200" b="1" cap="none" spc="50" dirty="0">
              <a:ln w="0"/>
              <a:solidFill>
                <a:schemeClr val="accent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155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9748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24</a:t>
            </a:r>
            <a:r>
              <a:rPr lang="en-US" dirty="0" smtClean="0">
                <a:latin typeface="Segoe Print" panose="02000600000000000000" pitchFamily="2" charset="0"/>
              </a:rPr>
              <a:t/>
            </a:r>
            <a:br>
              <a:rPr lang="en-US" dirty="0" smtClean="0">
                <a:latin typeface="Segoe Print" panose="02000600000000000000" pitchFamily="2" charset="0"/>
              </a:rPr>
            </a:br>
            <a:r>
              <a:rPr lang="en-US" dirty="0" smtClean="0">
                <a:latin typeface="Segoe Print" panose="02000600000000000000" pitchFamily="2" charset="0"/>
              </a:rPr>
              <a:t>Questions</a:t>
            </a:r>
            <a:endParaRPr lang="en-US" dirty="0">
              <a:latin typeface="Segoe Print" panose="020006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b="29164"/>
          <a:stretch/>
        </p:blipFill>
        <p:spPr>
          <a:xfrm>
            <a:off x="652567" y="1098988"/>
            <a:ext cx="7773122" cy="163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69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97485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24</a:t>
            </a:r>
            <a:r>
              <a:rPr lang="en-US" dirty="0" smtClean="0">
                <a:latin typeface="Segoe Print" panose="02000600000000000000" pitchFamily="2" charset="0"/>
              </a:rPr>
              <a:t/>
            </a:r>
            <a:br>
              <a:rPr lang="en-US" dirty="0" smtClean="0">
                <a:latin typeface="Segoe Print" panose="02000600000000000000" pitchFamily="2" charset="0"/>
              </a:rPr>
            </a:br>
            <a:r>
              <a:rPr lang="en-US" dirty="0">
                <a:latin typeface="Segoe Print" panose="02000600000000000000" pitchFamily="2" charset="0"/>
              </a:rPr>
              <a:t>F</a:t>
            </a:r>
            <a:r>
              <a:rPr lang="en-US" dirty="0" smtClean="0">
                <a:latin typeface="Segoe Print" panose="02000600000000000000" pitchFamily="2" charset="0"/>
              </a:rPr>
              <a:t>eedback</a:t>
            </a:r>
            <a:endParaRPr lang="en-US" dirty="0">
              <a:latin typeface="Segoe Print" panose="02000600000000000000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b="29270"/>
          <a:stretch/>
        </p:blipFill>
        <p:spPr>
          <a:xfrm>
            <a:off x="637453" y="1204787"/>
            <a:ext cx="7773122" cy="1633829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97451" y="1085483"/>
            <a:ext cx="14157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chemeClr val="accent3"/>
                </a:solidFill>
                <a:effectLst/>
                <a:latin typeface="Segoe Print" panose="02000600000000000000" pitchFamily="2" charset="0"/>
              </a:rPr>
              <a:t>False</a:t>
            </a:r>
            <a:endParaRPr lang="en-US" sz="5400" b="1" cap="none" spc="0" dirty="0">
              <a:ln/>
              <a:solidFill>
                <a:schemeClr val="accent3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67163" y="1558730"/>
            <a:ext cx="14157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chemeClr val="accent3"/>
                </a:solidFill>
                <a:effectLst/>
                <a:latin typeface="Segoe Print" panose="02000600000000000000" pitchFamily="2" charset="0"/>
              </a:rPr>
              <a:t>False</a:t>
            </a:r>
            <a:endParaRPr lang="en-US" sz="5400" b="1" cap="none" spc="0" dirty="0">
              <a:ln/>
              <a:solidFill>
                <a:schemeClr val="accent3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032601" y="2079756"/>
            <a:ext cx="136608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000" b="1" cap="none" spc="0" dirty="0" smtClean="0">
                <a:ln/>
                <a:solidFill>
                  <a:schemeClr val="accent3"/>
                </a:solidFill>
                <a:effectLst/>
                <a:latin typeface="Segoe Print" panose="02000600000000000000" pitchFamily="2" charset="0"/>
              </a:rPr>
              <a:t>True</a:t>
            </a:r>
            <a:endParaRPr lang="en-US" sz="5400" b="1" cap="none" spc="0" dirty="0">
              <a:ln/>
              <a:solidFill>
                <a:schemeClr val="accent3"/>
              </a:solidFill>
              <a:effectLst/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76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684837"/>
              </p:ext>
            </p:extLst>
          </p:nvPr>
        </p:nvGraphicFramePr>
        <p:xfrm>
          <a:off x="189557" y="419492"/>
          <a:ext cx="8826602" cy="176078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042868">
                  <a:extLst>
                    <a:ext uri="{9D8B030D-6E8A-4147-A177-3AD203B41FA5}">
                      <a16:colId xmlns:a16="http://schemas.microsoft.com/office/drawing/2014/main" xmlns="" val="3670391203"/>
                    </a:ext>
                  </a:extLst>
                </a:gridCol>
                <a:gridCol w="1481177">
                  <a:extLst>
                    <a:ext uri="{9D8B030D-6E8A-4147-A177-3AD203B41FA5}">
                      <a16:colId xmlns:a16="http://schemas.microsoft.com/office/drawing/2014/main" xmlns="" val="550282747"/>
                    </a:ext>
                  </a:extLst>
                </a:gridCol>
                <a:gridCol w="11940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1957">
                  <a:extLst>
                    <a:ext uri="{9D8B030D-6E8A-4147-A177-3AD203B41FA5}">
                      <a16:colId xmlns:a16="http://schemas.microsoft.com/office/drawing/2014/main" xmlns="" val="2249617679"/>
                    </a:ext>
                  </a:extLst>
                </a:gridCol>
                <a:gridCol w="2395576">
                  <a:extLst>
                    <a:ext uri="{9D8B030D-6E8A-4147-A177-3AD203B41FA5}">
                      <a16:colId xmlns:a16="http://schemas.microsoft.com/office/drawing/2014/main" xmlns="" val="1823919520"/>
                    </a:ext>
                  </a:extLst>
                </a:gridCol>
                <a:gridCol w="1791014">
                  <a:extLst>
                    <a:ext uri="{9D8B030D-6E8A-4147-A177-3AD203B41FA5}">
                      <a16:colId xmlns:a16="http://schemas.microsoft.com/office/drawing/2014/main" xmlns="" val="4130533301"/>
                    </a:ext>
                  </a:extLst>
                </a:gridCol>
              </a:tblGrid>
              <a:tr h="74368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inventor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inventor’s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nationality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year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how it was invented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function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5764946"/>
                  </a:ext>
                </a:extLst>
              </a:tr>
              <a:tr h="1017105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Segoe Print" panose="02000600000000000000" pitchFamily="2" charset="0"/>
                        </a:rPr>
                        <a:t>Roller Skates</a:t>
                      </a:r>
                      <a:endParaRPr lang="en-US" sz="16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Segoe Print" panose="02000600000000000000" pitchFamily="2" charset="0"/>
                        </a:rPr>
                        <a:t>John</a:t>
                      </a:r>
                      <a:r>
                        <a:rPr lang="en-US" sz="1600" b="1" baseline="0" dirty="0" smtClean="0">
                          <a:latin typeface="Segoe Print" panose="02000600000000000000" pitchFamily="2" charset="0"/>
                        </a:rPr>
                        <a:t> Joseph Merlin</a:t>
                      </a:r>
                      <a:endParaRPr lang="en-US" sz="16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Belgian</a:t>
                      </a:r>
                      <a:r>
                        <a:rPr lang="en-US" sz="1600" b="1" baseline="0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 </a:t>
                      </a:r>
                      <a:endParaRPr lang="en-US" sz="16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Segoe Print" panose="02000600000000000000" pitchFamily="2" charset="0"/>
                        </a:rPr>
                        <a:t>1760s</a:t>
                      </a:r>
                      <a:endParaRPr lang="en-US" sz="16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Segoe Print" panose="02000600000000000000" pitchFamily="2" charset="0"/>
                        </a:rPr>
                        <a:t>He attached metal wheels to a wooden plate.</a:t>
                      </a:r>
                      <a:endParaRPr lang="en-US" sz="16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Segoe Print" panose="02000600000000000000" pitchFamily="2" charset="0"/>
                        </a:rPr>
                        <a:t>to skate on dry land</a:t>
                      </a:r>
                      <a:endParaRPr lang="en-US" sz="16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54285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8882"/>
              </p:ext>
            </p:extLst>
          </p:nvPr>
        </p:nvGraphicFramePr>
        <p:xfrm>
          <a:off x="149485" y="2537798"/>
          <a:ext cx="8896262" cy="2113721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269583">
                  <a:extLst>
                    <a:ext uri="{9D8B030D-6E8A-4147-A177-3AD203B41FA5}">
                      <a16:colId xmlns:a16="http://schemas.microsoft.com/office/drawing/2014/main" xmlns="" val="3670391203"/>
                    </a:ext>
                  </a:extLst>
                </a:gridCol>
                <a:gridCol w="1110882">
                  <a:extLst>
                    <a:ext uri="{9D8B030D-6E8A-4147-A177-3AD203B41FA5}">
                      <a16:colId xmlns:a16="http://schemas.microsoft.com/office/drawing/2014/main" xmlns="" val="550282747"/>
                    </a:ext>
                  </a:extLst>
                </a:gridCol>
                <a:gridCol w="13149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8439">
                  <a:extLst>
                    <a:ext uri="{9D8B030D-6E8A-4147-A177-3AD203B41FA5}">
                      <a16:colId xmlns:a16="http://schemas.microsoft.com/office/drawing/2014/main" xmlns="" val="2249617679"/>
                    </a:ext>
                  </a:extLst>
                </a:gridCol>
                <a:gridCol w="2161309">
                  <a:extLst>
                    <a:ext uri="{9D8B030D-6E8A-4147-A177-3AD203B41FA5}">
                      <a16:colId xmlns:a16="http://schemas.microsoft.com/office/drawing/2014/main" xmlns="" val="1823919520"/>
                    </a:ext>
                  </a:extLst>
                </a:gridCol>
                <a:gridCol w="1921126">
                  <a:extLst>
                    <a:ext uri="{9D8B030D-6E8A-4147-A177-3AD203B41FA5}">
                      <a16:colId xmlns:a16="http://schemas.microsoft.com/office/drawing/2014/main" xmlns="" val="4130533301"/>
                    </a:ext>
                  </a:extLst>
                </a:gridCol>
              </a:tblGrid>
              <a:tr h="80308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inventor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Inventor’s nationality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year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how it was invented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Function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5764946"/>
                  </a:ext>
                </a:extLst>
              </a:tr>
              <a:tr h="803081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Segoe Print" panose="02000600000000000000" pitchFamily="2" charset="0"/>
                        </a:rPr>
                        <a:t>General Anesthesia</a:t>
                      </a:r>
                      <a:endParaRPr lang="en-US" sz="16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err="1" smtClean="0">
                          <a:latin typeface="Segoe Print" panose="02000600000000000000" pitchFamily="2" charset="0"/>
                        </a:rPr>
                        <a:t>Seishu</a:t>
                      </a:r>
                      <a:r>
                        <a:rPr lang="en-US" sz="1600" b="1" dirty="0" smtClean="0">
                          <a:latin typeface="Segoe Print" panose="02000600000000000000" pitchFamily="2" charset="0"/>
                        </a:rPr>
                        <a:t> Hanaoka</a:t>
                      </a:r>
                    </a:p>
                    <a:p>
                      <a:pPr algn="ctr"/>
                      <a:endParaRPr lang="en-US" sz="1600" b="1" dirty="0" smtClean="0">
                        <a:latin typeface="Segoe Print" panose="02000600000000000000" pitchFamily="2" charset="0"/>
                      </a:endParaRPr>
                    </a:p>
                    <a:p>
                      <a:pPr algn="ctr"/>
                      <a:r>
                        <a:rPr lang="en-US" sz="1400" b="1" dirty="0" smtClean="0">
                          <a:latin typeface="Segoe Print" panose="02000600000000000000" pitchFamily="2" charset="0"/>
                        </a:rPr>
                        <a:t>(a doctor)</a:t>
                      </a:r>
                    </a:p>
                    <a:p>
                      <a:pPr algn="ctr"/>
                      <a:endParaRPr lang="en-US" sz="1600" b="1" dirty="0" smtClean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Japanese</a:t>
                      </a:r>
                      <a:endParaRPr lang="en-US" sz="16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Segoe Print" panose="02000600000000000000" pitchFamily="2" charset="0"/>
                        </a:rPr>
                        <a:t>1804</a:t>
                      </a:r>
                      <a:endParaRPr lang="en-US" sz="16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Segoe Print" panose="02000600000000000000" pitchFamily="2" charset="0"/>
                        </a:rPr>
                        <a:t>He used traditional</a:t>
                      </a:r>
                      <a:r>
                        <a:rPr lang="en-US" sz="1600" b="1" baseline="0" dirty="0" smtClean="0">
                          <a:latin typeface="Segoe Print" panose="02000600000000000000" pitchFamily="2" charset="0"/>
                        </a:rPr>
                        <a:t> ingredients to put patients in a sleeplike state.</a:t>
                      </a:r>
                      <a:endParaRPr lang="en-US" sz="16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Segoe Print" panose="02000600000000000000" pitchFamily="2" charset="0"/>
                        </a:rPr>
                        <a:t>Doctors could perform surgery</a:t>
                      </a:r>
                      <a:r>
                        <a:rPr lang="en-US" sz="1600" b="1" baseline="0" dirty="0" smtClean="0">
                          <a:latin typeface="Segoe Print" panose="02000600000000000000" pitchFamily="2" charset="0"/>
                        </a:rPr>
                        <a:t> without the patients feeling pain.</a:t>
                      </a:r>
                      <a:r>
                        <a:rPr lang="en-US" sz="1600" b="1" dirty="0" smtClean="0">
                          <a:latin typeface="Segoe Print" panose="02000600000000000000" pitchFamily="2" charset="0"/>
                        </a:rPr>
                        <a:t> </a:t>
                      </a:r>
                      <a:endParaRPr lang="en-US" sz="16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542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020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25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209" y="1"/>
            <a:ext cx="4436890" cy="4277802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209" y="4277803"/>
            <a:ext cx="4436890" cy="500931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210" y="4132912"/>
            <a:ext cx="4436890" cy="144891"/>
          </a:xfrm>
          <a:prstGeom prst="rect">
            <a:avLst/>
          </a:prstGeom>
          <a:noFill/>
        </p:spPr>
      </p:pic>
      <p:pic>
        <p:nvPicPr>
          <p:cNvPr id="8" name="Listen to Early Inventions pages 24-2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7573" end="390496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8497" y="1009139"/>
            <a:ext cx="1256983" cy="12569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595" y="2347581"/>
            <a:ext cx="1668614" cy="243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6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2568209" cy="10382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25</a:t>
            </a:r>
            <a:r>
              <a:rPr lang="en-US" dirty="0" smtClean="0">
                <a:latin typeface="Segoe Print" panose="02000600000000000000" pitchFamily="2" charset="0"/>
              </a:rPr>
              <a:t/>
            </a:r>
            <a:br>
              <a:rPr lang="en-US" dirty="0" smtClean="0">
                <a:latin typeface="Segoe Print" panose="02000600000000000000" pitchFamily="2" charset="0"/>
              </a:rPr>
            </a:br>
            <a:r>
              <a:rPr lang="en-US" dirty="0">
                <a:latin typeface="Segoe Print" panose="02000600000000000000" pitchFamily="2" charset="0"/>
              </a:rPr>
              <a:t>Q</a:t>
            </a:r>
            <a:r>
              <a:rPr lang="en-US" dirty="0" smtClean="0">
                <a:latin typeface="Segoe Print" panose="02000600000000000000" pitchFamily="2" charset="0"/>
              </a:rPr>
              <a:t>uestions </a:t>
            </a:r>
            <a:endParaRPr lang="en-US" dirty="0">
              <a:latin typeface="Segoe Print" panose="02000600000000000000" pitchFamily="2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4"/>
          <a:stretch/>
        </p:blipFill>
        <p:spPr bwMode="auto">
          <a:xfrm>
            <a:off x="2568209" y="1"/>
            <a:ext cx="4261216" cy="25908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3478" r="1782"/>
          <a:stretch/>
        </p:blipFill>
        <p:spPr>
          <a:xfrm>
            <a:off x="1573188" y="2658908"/>
            <a:ext cx="6542112" cy="236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5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2568209" cy="10382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25</a:t>
            </a:r>
            <a:r>
              <a:rPr lang="en-US" dirty="0" smtClean="0">
                <a:latin typeface="Segoe Print" panose="02000600000000000000" pitchFamily="2" charset="0"/>
              </a:rPr>
              <a:t/>
            </a:r>
            <a:br>
              <a:rPr lang="en-US" dirty="0" smtClean="0">
                <a:latin typeface="Segoe Print" panose="02000600000000000000" pitchFamily="2" charset="0"/>
              </a:rPr>
            </a:br>
            <a:r>
              <a:rPr lang="en-US" dirty="0" smtClean="0">
                <a:latin typeface="Segoe Print" panose="02000600000000000000" pitchFamily="2" charset="0"/>
              </a:rPr>
              <a:t>Feedback</a:t>
            </a:r>
            <a:endParaRPr lang="en-US" dirty="0">
              <a:latin typeface="Segoe Print" panose="02000600000000000000" pitchFamily="2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4"/>
          <a:stretch/>
        </p:blipFill>
        <p:spPr bwMode="auto">
          <a:xfrm>
            <a:off x="2568209" y="1"/>
            <a:ext cx="4261216" cy="25908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3478" r="1782"/>
          <a:stretch/>
        </p:blipFill>
        <p:spPr>
          <a:xfrm>
            <a:off x="1573188" y="2658908"/>
            <a:ext cx="6542112" cy="236644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620720" y="3445200"/>
              <a:ext cx="158760" cy="360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04880" y="3381840"/>
                <a:ext cx="19044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3561480" y="496800"/>
              <a:ext cx="3012840" cy="392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45640" y="433440"/>
                <a:ext cx="304452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/>
              <p14:cNvContentPartPr/>
              <p14:nvPr/>
            </p14:nvContentPartPr>
            <p14:xfrm>
              <a:off x="2741400" y="802080"/>
              <a:ext cx="943200" cy="295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25560" y="738720"/>
                <a:ext cx="97488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/>
              <p14:cNvContentPartPr/>
              <p14:nvPr/>
            </p14:nvContentPartPr>
            <p14:xfrm>
              <a:off x="6667560" y="298800"/>
              <a:ext cx="45360" cy="2340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51720" y="235080"/>
                <a:ext cx="77040" cy="36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/>
              <p14:cNvContentPartPr/>
              <p14:nvPr/>
            </p14:nvContentPartPr>
            <p14:xfrm>
              <a:off x="1653120" y="3750480"/>
              <a:ext cx="93960" cy="684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37280" y="3687120"/>
                <a:ext cx="12564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/>
              <p14:cNvContentPartPr/>
              <p14:nvPr/>
            </p14:nvContentPartPr>
            <p14:xfrm>
              <a:off x="3580920" y="1087920"/>
              <a:ext cx="2554200" cy="392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565080" y="1024560"/>
                <a:ext cx="258588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/>
              <p14:cNvContentPartPr/>
              <p14:nvPr/>
            </p14:nvContentPartPr>
            <p14:xfrm>
              <a:off x="4824000" y="1701360"/>
              <a:ext cx="448920" cy="68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07800" y="1638000"/>
                <a:ext cx="48096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" name="Ink 13"/>
              <p14:cNvContentPartPr/>
              <p14:nvPr/>
            </p14:nvContentPartPr>
            <p14:xfrm>
              <a:off x="5921640" y="1409400"/>
              <a:ext cx="455760" cy="133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905800" y="1346040"/>
                <a:ext cx="4874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" name="Ink 14"/>
              <p14:cNvContentPartPr/>
              <p14:nvPr/>
            </p14:nvContentPartPr>
            <p14:xfrm>
              <a:off x="2760480" y="1740600"/>
              <a:ext cx="1753920" cy="262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44640" y="1677240"/>
                <a:ext cx="17856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/>
              <p14:cNvContentPartPr/>
              <p14:nvPr/>
            </p14:nvContentPartPr>
            <p14:xfrm>
              <a:off x="1582200" y="4094640"/>
              <a:ext cx="216720" cy="979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566360" y="4031280"/>
                <a:ext cx="248400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Ink 17"/>
              <p14:cNvContentPartPr/>
              <p14:nvPr/>
            </p14:nvContentPartPr>
            <p14:xfrm>
              <a:off x="1608120" y="4429080"/>
              <a:ext cx="177840" cy="1206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591920" y="4365720"/>
                <a:ext cx="209880" cy="24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Ink 18"/>
              <p14:cNvContentPartPr/>
              <p14:nvPr/>
            </p14:nvContentPartPr>
            <p14:xfrm>
              <a:off x="1630440" y="4792680"/>
              <a:ext cx="190800" cy="687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614600" y="4729320"/>
                <a:ext cx="22248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Ink 19"/>
              <p14:cNvContentPartPr/>
              <p14:nvPr/>
            </p14:nvContentPartPr>
            <p14:xfrm>
              <a:off x="6037920" y="1711080"/>
              <a:ext cx="426600" cy="1692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022080" y="1647720"/>
                <a:ext cx="4582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Ink 20"/>
              <p14:cNvContentPartPr/>
              <p14:nvPr/>
            </p14:nvContentPartPr>
            <p14:xfrm>
              <a:off x="2809080" y="2029320"/>
              <a:ext cx="3661920" cy="525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793240" y="1965960"/>
                <a:ext cx="369360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Ink 21"/>
              <p14:cNvContentPartPr/>
              <p14:nvPr/>
            </p14:nvContentPartPr>
            <p14:xfrm>
              <a:off x="2786400" y="2315160"/>
              <a:ext cx="859320" cy="3924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770560" y="2251800"/>
                <a:ext cx="891000" cy="165960"/>
              </a:xfrm>
              <a:prstGeom prst="rect">
                <a:avLst/>
              </a:prstGeom>
            </p:spPr>
          </p:pic>
        </mc:Fallback>
      </mc:AlternateContent>
      <p:sp>
        <p:nvSpPr>
          <p:cNvPr id="24" name="Rectangle 23"/>
          <p:cNvSpPr/>
          <p:nvPr/>
        </p:nvSpPr>
        <p:spPr>
          <a:xfrm>
            <a:off x="6403706" y="1452552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3</a:t>
            </a:r>
            <a:endParaRPr lang="en-US" sz="3200" b="1" cap="none" spc="50" dirty="0">
              <a:ln w="0"/>
              <a:solidFill>
                <a:srgbClr val="92D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47247" y="802981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2</a:t>
            </a:r>
            <a:endParaRPr lang="en-US" sz="3200" b="1" cap="none" spc="50" dirty="0">
              <a:ln w="0"/>
              <a:solidFill>
                <a:schemeClr val="accent4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162924" y="1396374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4</a:t>
            </a:r>
            <a:endParaRPr lang="en-US" sz="3200" b="1" cap="none" spc="50" dirty="0">
              <a:ln w="0"/>
              <a:solidFill>
                <a:schemeClr val="tx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685077" y="2050314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5</a:t>
            </a:r>
            <a:endParaRPr lang="en-US" sz="3200" b="1" cap="none" spc="50" dirty="0">
              <a:ln w="0"/>
              <a:solidFill>
                <a:schemeClr val="accent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91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36"/>
          <p:cNvSpPr/>
          <p:nvPr/>
        </p:nvSpPr>
        <p:spPr>
          <a:xfrm flipH="1">
            <a:off x="2493713" y="1408781"/>
            <a:ext cx="4280884" cy="3030465"/>
          </a:xfrm>
          <a:custGeom>
            <a:avLst/>
            <a:gdLst/>
            <a:ahLst/>
            <a:cxnLst/>
            <a:rect l="l" t="t" r="r" b="b"/>
            <a:pathLst>
              <a:path w="45280" h="32054" extrusionOk="0">
                <a:moveTo>
                  <a:pt x="23910" y="0"/>
                </a:moveTo>
                <a:cubicBezTo>
                  <a:pt x="19470" y="0"/>
                  <a:pt x="15043" y="1108"/>
                  <a:pt x="11313" y="3471"/>
                </a:cubicBezTo>
                <a:cubicBezTo>
                  <a:pt x="6805" y="6310"/>
                  <a:pt x="3434" y="10889"/>
                  <a:pt x="2085" y="16035"/>
                </a:cubicBezTo>
                <a:cubicBezTo>
                  <a:pt x="2085" y="16106"/>
                  <a:pt x="2085" y="16142"/>
                  <a:pt x="2049" y="16213"/>
                </a:cubicBezTo>
                <a:cubicBezTo>
                  <a:pt x="1" y="24269"/>
                  <a:pt x="6208" y="32054"/>
                  <a:pt x="14455" y="32054"/>
                </a:cubicBezTo>
                <a:cubicBezTo>
                  <a:pt x="14637" y="32054"/>
                  <a:pt x="14820" y="32050"/>
                  <a:pt x="15004" y="32043"/>
                </a:cubicBezTo>
                <a:cubicBezTo>
                  <a:pt x="21570" y="31759"/>
                  <a:pt x="28314" y="30942"/>
                  <a:pt x="35555" y="29523"/>
                </a:cubicBezTo>
                <a:cubicBezTo>
                  <a:pt x="38820" y="28884"/>
                  <a:pt x="41446" y="26435"/>
                  <a:pt x="42298" y="23240"/>
                </a:cubicBezTo>
                <a:lnTo>
                  <a:pt x="42298" y="23205"/>
                </a:lnTo>
                <a:cubicBezTo>
                  <a:pt x="42689" y="21750"/>
                  <a:pt x="43079" y="20294"/>
                  <a:pt x="43505" y="18839"/>
                </a:cubicBezTo>
                <a:cubicBezTo>
                  <a:pt x="45280" y="12308"/>
                  <a:pt x="42050" y="5423"/>
                  <a:pt x="35839" y="2654"/>
                </a:cubicBezTo>
                <a:cubicBezTo>
                  <a:pt x="33816" y="1732"/>
                  <a:pt x="31721" y="1022"/>
                  <a:pt x="29556" y="596"/>
                </a:cubicBezTo>
                <a:cubicBezTo>
                  <a:pt x="27708" y="203"/>
                  <a:pt x="25808" y="0"/>
                  <a:pt x="23910" y="0"/>
                </a:cubicBezTo>
                <a:close/>
              </a:path>
            </a:pathLst>
          </a:custGeom>
          <a:solidFill>
            <a:srgbClr val="FFFFFF">
              <a:alpha val="20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6" name="Google Shape;1766;p36"/>
          <p:cNvSpPr/>
          <p:nvPr/>
        </p:nvSpPr>
        <p:spPr>
          <a:xfrm>
            <a:off x="4666175" y="1441739"/>
            <a:ext cx="3032400" cy="1264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dist="114300" dir="2820000" algn="bl" rotWithShape="0">
              <a:schemeClr val="dk1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7" name="Google Shape;1767;p36"/>
          <p:cNvSpPr/>
          <p:nvPr/>
        </p:nvSpPr>
        <p:spPr>
          <a:xfrm>
            <a:off x="1445425" y="2924364"/>
            <a:ext cx="3032400" cy="1264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dist="114300" dir="2820000" algn="bl" rotWithShape="0">
              <a:schemeClr val="dk1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8" name="Google Shape;1768;p36"/>
          <p:cNvSpPr/>
          <p:nvPr/>
        </p:nvSpPr>
        <p:spPr>
          <a:xfrm>
            <a:off x="4666175" y="2924364"/>
            <a:ext cx="3032400" cy="1264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dist="114300" dir="2820000" algn="bl" rotWithShape="0">
              <a:schemeClr val="dk1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9" name="Google Shape;1769;p36"/>
          <p:cNvSpPr/>
          <p:nvPr/>
        </p:nvSpPr>
        <p:spPr>
          <a:xfrm>
            <a:off x="1445425" y="1441739"/>
            <a:ext cx="3032400" cy="12642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dist="114300" dir="2820000" algn="bl" rotWithShape="0">
              <a:schemeClr val="dk1">
                <a:alpha val="13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1" name="Google Shape;1771;p36"/>
          <p:cNvSpPr txBox="1">
            <a:spLocks noGrp="1"/>
          </p:cNvSpPr>
          <p:nvPr>
            <p:ph type="title" idx="2"/>
          </p:nvPr>
        </p:nvSpPr>
        <p:spPr>
          <a:xfrm>
            <a:off x="1528525" y="1641675"/>
            <a:ext cx="526800" cy="9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772" name="Google Shape;1772;p36"/>
          <p:cNvSpPr txBox="1">
            <a:spLocks noGrp="1"/>
          </p:cNvSpPr>
          <p:nvPr>
            <p:ph type="subTitle" idx="1"/>
          </p:nvPr>
        </p:nvSpPr>
        <p:spPr>
          <a:xfrm>
            <a:off x="1963143" y="1572076"/>
            <a:ext cx="2571313" cy="10362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b="1" dirty="0"/>
              <a:t>build </a:t>
            </a:r>
            <a:r>
              <a:rPr lang="en-US" b="1" dirty="0">
                <a:solidFill>
                  <a:schemeClr val="accent5"/>
                </a:solidFill>
              </a:rPr>
              <a:t>background knowledge </a:t>
            </a:r>
            <a:r>
              <a:rPr lang="en-US" b="1" dirty="0"/>
              <a:t>about </a:t>
            </a:r>
            <a:r>
              <a:rPr lang="en-US" b="1" dirty="0" smtClean="0"/>
              <a:t>technology and inventions</a:t>
            </a:r>
            <a:endParaRPr lang="en-US" b="1" dirty="0"/>
          </a:p>
        </p:txBody>
      </p:sp>
      <p:sp>
        <p:nvSpPr>
          <p:cNvPr id="1774" name="Google Shape;1774;p36"/>
          <p:cNvSpPr txBox="1">
            <a:spLocks noGrp="1"/>
          </p:cNvSpPr>
          <p:nvPr>
            <p:ph type="title" idx="4"/>
          </p:nvPr>
        </p:nvSpPr>
        <p:spPr>
          <a:xfrm>
            <a:off x="4754625" y="1641675"/>
            <a:ext cx="526800" cy="9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775" name="Google Shape;1775;p36"/>
          <p:cNvSpPr txBox="1">
            <a:spLocks noGrp="1"/>
          </p:cNvSpPr>
          <p:nvPr>
            <p:ph type="subTitle" idx="5"/>
          </p:nvPr>
        </p:nvSpPr>
        <p:spPr>
          <a:xfrm>
            <a:off x="5184783" y="1676223"/>
            <a:ext cx="2336400" cy="921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en-US" b="1" dirty="0"/>
              <a:t>relate the </a:t>
            </a:r>
            <a:r>
              <a:rPr lang="en-US" b="1" dirty="0">
                <a:solidFill>
                  <a:schemeClr val="accent2"/>
                </a:solidFill>
              </a:rPr>
              <a:t>big question </a:t>
            </a:r>
            <a:r>
              <a:rPr lang="en-US" b="1" dirty="0"/>
              <a:t>of unit </a:t>
            </a:r>
            <a:r>
              <a:rPr lang="en-US" b="1" dirty="0" smtClean="0"/>
              <a:t>1 </a:t>
            </a:r>
            <a:r>
              <a:rPr lang="en-US" b="1" dirty="0"/>
              <a:t>and </a:t>
            </a:r>
            <a:r>
              <a:rPr lang="en-US" b="1" dirty="0" smtClean="0"/>
              <a:t>how </a:t>
            </a:r>
            <a:r>
              <a:rPr lang="en-US" b="1" dirty="0" smtClean="0">
                <a:solidFill>
                  <a:schemeClr val="accent2"/>
                </a:solidFill>
              </a:rPr>
              <a:t>change</a:t>
            </a:r>
            <a:r>
              <a:rPr lang="en-US" b="1" dirty="0" smtClean="0"/>
              <a:t> can improve people’s lives to the selection</a:t>
            </a:r>
            <a:endParaRPr lang="en-US" b="1" dirty="0"/>
          </a:p>
        </p:txBody>
      </p:sp>
      <p:sp>
        <p:nvSpPr>
          <p:cNvPr id="1777" name="Google Shape;1777;p36"/>
          <p:cNvSpPr txBox="1">
            <a:spLocks noGrp="1"/>
          </p:cNvSpPr>
          <p:nvPr>
            <p:ph type="title" idx="7"/>
          </p:nvPr>
        </p:nvSpPr>
        <p:spPr>
          <a:xfrm>
            <a:off x="1526575" y="3091034"/>
            <a:ext cx="526800" cy="9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accent4">
                    <a:lumMod val="50000"/>
                  </a:schemeClr>
                </a:solidFill>
              </a:rPr>
              <a:t>03</a:t>
            </a:r>
            <a:endParaRPr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1778" name="Google Shape;1778;p36"/>
          <p:cNvSpPr txBox="1">
            <a:spLocks noGrp="1"/>
          </p:cNvSpPr>
          <p:nvPr>
            <p:ph type="subTitle" idx="8"/>
          </p:nvPr>
        </p:nvSpPr>
        <p:spPr>
          <a:xfrm>
            <a:off x="2004903" y="3129953"/>
            <a:ext cx="2336400" cy="92350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4">
                    <a:lumMod val="50000"/>
                  </a:schemeClr>
                </a:solidFill>
              </a:rPr>
              <a:t>s</a:t>
            </a:r>
            <a:r>
              <a:rPr lang="en" b="1" dirty="0" smtClean="0">
                <a:solidFill>
                  <a:schemeClr val="accent4">
                    <a:lumMod val="50000"/>
                  </a:schemeClr>
                </a:solidFill>
              </a:rPr>
              <a:t>ummarize</a:t>
            </a:r>
            <a:r>
              <a:rPr lang="en" b="1" dirty="0" smtClean="0">
                <a:solidFill>
                  <a:schemeClr val="accent3"/>
                </a:solidFill>
              </a:rPr>
              <a:t> </a:t>
            </a:r>
            <a:r>
              <a:rPr lang="en" b="1" dirty="0" smtClean="0"/>
              <a:t>the 11 inventions and identify the </a:t>
            </a:r>
            <a:r>
              <a:rPr lang="en" b="1" dirty="0" smtClean="0">
                <a:solidFill>
                  <a:schemeClr val="accent4">
                    <a:lumMod val="50000"/>
                  </a:schemeClr>
                </a:solidFill>
              </a:rPr>
              <a:t>function</a:t>
            </a:r>
            <a:r>
              <a:rPr lang="en" b="1" dirty="0" smtClean="0"/>
              <a:t> of each invention</a:t>
            </a:r>
            <a:endParaRPr b="1" dirty="0"/>
          </a:p>
        </p:txBody>
      </p:sp>
      <p:sp>
        <p:nvSpPr>
          <p:cNvPr id="1780" name="Google Shape;1780;p36"/>
          <p:cNvSpPr txBox="1">
            <a:spLocks noGrp="1"/>
          </p:cNvSpPr>
          <p:nvPr>
            <p:ph type="title" idx="13"/>
          </p:nvPr>
        </p:nvSpPr>
        <p:spPr>
          <a:xfrm>
            <a:off x="4754725" y="3091034"/>
            <a:ext cx="526800" cy="92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bg2"/>
                </a:solidFill>
              </a:rPr>
              <a:t>04</a:t>
            </a:r>
            <a:endParaRPr dirty="0">
              <a:solidFill>
                <a:schemeClr val="bg2"/>
              </a:solidFill>
            </a:endParaRPr>
          </a:p>
        </p:txBody>
      </p:sp>
      <p:sp>
        <p:nvSpPr>
          <p:cNvPr id="1781" name="Google Shape;1781;p36"/>
          <p:cNvSpPr txBox="1">
            <a:spLocks noGrp="1"/>
          </p:cNvSpPr>
          <p:nvPr>
            <p:ph type="subTitle" idx="14"/>
          </p:nvPr>
        </p:nvSpPr>
        <p:spPr>
          <a:xfrm>
            <a:off x="5241754" y="3142995"/>
            <a:ext cx="2336400" cy="8817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b="1" dirty="0">
                <a:solidFill>
                  <a:schemeClr val="tx1"/>
                </a:solidFill>
              </a:rPr>
              <a:t>respond to </a:t>
            </a:r>
            <a:r>
              <a:rPr lang="en-US" b="1" dirty="0">
                <a:solidFill>
                  <a:schemeClr val="bg2"/>
                </a:solidFill>
              </a:rPr>
              <a:t>comprehension questions </a:t>
            </a:r>
            <a:r>
              <a:rPr lang="en-US" b="1" dirty="0">
                <a:solidFill>
                  <a:schemeClr val="tx1"/>
                </a:solidFill>
              </a:rPr>
              <a:t>effectively</a:t>
            </a:r>
          </a:p>
          <a:p>
            <a:pPr marL="0" lvl="0" indent="0"/>
            <a:endParaRPr lang="en-US" sz="1200" b="1" dirty="0"/>
          </a:p>
        </p:txBody>
      </p:sp>
      <p:sp>
        <p:nvSpPr>
          <p:cNvPr id="1782" name="Google Shape;1782;p36"/>
          <p:cNvSpPr txBox="1">
            <a:spLocks noGrp="1"/>
          </p:cNvSpPr>
          <p:nvPr>
            <p:ph type="title" idx="15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smtClean="0"/>
              <a:t>Outcomes</a:t>
            </a:r>
            <a:endParaRPr dirty="0"/>
          </a:p>
        </p:txBody>
      </p:sp>
      <p:sp>
        <p:nvSpPr>
          <p:cNvPr id="1783" name="Google Shape;1783;p36"/>
          <p:cNvSpPr/>
          <p:nvPr/>
        </p:nvSpPr>
        <p:spPr>
          <a:xfrm flipH="1">
            <a:off x="8726289" y="665486"/>
            <a:ext cx="141057" cy="131792"/>
          </a:xfrm>
          <a:custGeom>
            <a:avLst/>
            <a:gdLst/>
            <a:ahLst/>
            <a:cxnLst/>
            <a:rect l="l" t="t" r="r" b="b"/>
            <a:pathLst>
              <a:path w="1492" h="1394" extrusionOk="0">
                <a:moveTo>
                  <a:pt x="761" y="0"/>
                </a:moveTo>
                <a:cubicBezTo>
                  <a:pt x="472" y="0"/>
                  <a:pt x="164" y="202"/>
                  <a:pt x="71" y="511"/>
                </a:cubicBezTo>
                <a:cubicBezTo>
                  <a:pt x="0" y="830"/>
                  <a:pt x="178" y="1221"/>
                  <a:pt x="497" y="1363"/>
                </a:cubicBezTo>
                <a:cubicBezTo>
                  <a:pt x="560" y="1384"/>
                  <a:pt x="627" y="1394"/>
                  <a:pt x="695" y="1394"/>
                </a:cubicBezTo>
                <a:cubicBezTo>
                  <a:pt x="972" y="1394"/>
                  <a:pt x="1264" y="1229"/>
                  <a:pt x="1349" y="972"/>
                </a:cubicBezTo>
                <a:cubicBezTo>
                  <a:pt x="1491" y="653"/>
                  <a:pt x="1385" y="121"/>
                  <a:pt x="888" y="14"/>
                </a:cubicBezTo>
                <a:cubicBezTo>
                  <a:pt x="846" y="5"/>
                  <a:pt x="804" y="0"/>
                  <a:pt x="761" y="0"/>
                </a:cubicBezTo>
                <a:close/>
              </a:path>
            </a:pathLst>
          </a:custGeom>
          <a:solidFill>
            <a:srgbClr val="2D2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4" name="Google Shape;1784;p36"/>
          <p:cNvSpPr/>
          <p:nvPr/>
        </p:nvSpPr>
        <p:spPr>
          <a:xfrm flipH="1">
            <a:off x="3777823" y="4830293"/>
            <a:ext cx="141057" cy="131887"/>
          </a:xfrm>
          <a:custGeom>
            <a:avLst/>
            <a:gdLst/>
            <a:ahLst/>
            <a:cxnLst/>
            <a:rect l="l" t="t" r="r" b="b"/>
            <a:pathLst>
              <a:path w="1492" h="1395" extrusionOk="0">
                <a:moveTo>
                  <a:pt x="761" y="1"/>
                </a:moveTo>
                <a:cubicBezTo>
                  <a:pt x="472" y="1"/>
                  <a:pt x="164" y="202"/>
                  <a:pt x="72" y="511"/>
                </a:cubicBezTo>
                <a:cubicBezTo>
                  <a:pt x="1" y="831"/>
                  <a:pt x="178" y="1221"/>
                  <a:pt x="497" y="1363"/>
                </a:cubicBezTo>
                <a:cubicBezTo>
                  <a:pt x="560" y="1384"/>
                  <a:pt x="628" y="1394"/>
                  <a:pt x="696" y="1394"/>
                </a:cubicBezTo>
                <a:cubicBezTo>
                  <a:pt x="974" y="1394"/>
                  <a:pt x="1271" y="1229"/>
                  <a:pt x="1385" y="973"/>
                </a:cubicBezTo>
                <a:cubicBezTo>
                  <a:pt x="1491" y="653"/>
                  <a:pt x="1385" y="121"/>
                  <a:pt x="888" y="15"/>
                </a:cubicBezTo>
                <a:cubicBezTo>
                  <a:pt x="847" y="5"/>
                  <a:pt x="804" y="1"/>
                  <a:pt x="761" y="1"/>
                </a:cubicBezTo>
                <a:close/>
              </a:path>
            </a:pathLst>
          </a:custGeom>
          <a:solidFill>
            <a:srgbClr val="2D2F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25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8" name="Picture 7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209" y="0"/>
            <a:ext cx="5144556" cy="5143500"/>
          </a:xfrm>
          <a:prstGeom prst="rect">
            <a:avLst/>
          </a:prstGeom>
          <a:noFill/>
        </p:spPr>
      </p:pic>
      <p:pic>
        <p:nvPicPr>
          <p:cNvPr id="4" name="Listen to Early Inventions pages 24-2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222" end="340876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7184" y="621602"/>
            <a:ext cx="1328547" cy="13285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234" y="2648870"/>
            <a:ext cx="2041975" cy="249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67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876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25</a:t>
            </a:r>
            <a:r>
              <a:rPr lang="en-US" dirty="0" smtClean="0">
                <a:latin typeface="Segoe Print" panose="02000600000000000000" pitchFamily="2" charset="0"/>
              </a:rPr>
              <a:t/>
            </a:r>
            <a:br>
              <a:rPr lang="en-US" dirty="0" smtClean="0">
                <a:latin typeface="Segoe Print" panose="02000600000000000000" pitchFamily="2" charset="0"/>
              </a:rPr>
            </a:br>
            <a:r>
              <a:rPr lang="en-US" dirty="0" smtClean="0">
                <a:latin typeface="Segoe Print" panose="02000600000000000000" pitchFamily="2" charset="0"/>
              </a:rPr>
              <a:t>Questions </a:t>
            </a:r>
            <a:endParaRPr lang="en-US" dirty="0">
              <a:latin typeface="Segoe Print" panose="02000600000000000000" pitchFamily="2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9"/>
          <a:stretch/>
        </p:blipFill>
        <p:spPr bwMode="auto">
          <a:xfrm>
            <a:off x="2644409" y="0"/>
            <a:ext cx="4546966" cy="307657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244"/>
          <a:stretch/>
        </p:blipFill>
        <p:spPr>
          <a:xfrm>
            <a:off x="981075" y="3159323"/>
            <a:ext cx="7893476" cy="182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26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876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25</a:t>
            </a:r>
            <a:r>
              <a:rPr lang="en-US" dirty="0" smtClean="0">
                <a:latin typeface="Segoe Print" panose="02000600000000000000" pitchFamily="2" charset="0"/>
              </a:rPr>
              <a:t/>
            </a:r>
            <a:br>
              <a:rPr lang="en-US" dirty="0" smtClean="0">
                <a:latin typeface="Segoe Print" panose="02000600000000000000" pitchFamily="2" charset="0"/>
              </a:rPr>
            </a:br>
            <a:r>
              <a:rPr lang="en-US" dirty="0" smtClean="0">
                <a:latin typeface="Segoe Print" panose="02000600000000000000" pitchFamily="2" charset="0"/>
              </a:rPr>
              <a:t>Questions </a:t>
            </a:r>
            <a:endParaRPr lang="en-US" dirty="0">
              <a:latin typeface="Segoe Print" panose="02000600000000000000" pitchFamily="2" charset="0"/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9"/>
          <a:stretch/>
        </p:blipFill>
        <p:spPr bwMode="auto">
          <a:xfrm>
            <a:off x="2644409" y="0"/>
            <a:ext cx="4546966" cy="307657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r="5244"/>
          <a:stretch/>
        </p:blipFill>
        <p:spPr>
          <a:xfrm>
            <a:off x="981075" y="3159323"/>
            <a:ext cx="7893476" cy="182225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965520" y="3393360"/>
              <a:ext cx="161640" cy="127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49680" y="3329640"/>
                <a:ext cx="193320" cy="25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2841480" y="451440"/>
              <a:ext cx="1886040" cy="586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25640" y="387720"/>
                <a:ext cx="1917720" cy="18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5020920" y="142920"/>
              <a:ext cx="1986120" cy="42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005080" y="79200"/>
                <a:ext cx="201780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1013760" y="3834720"/>
              <a:ext cx="190800" cy="946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997920" y="3771360"/>
                <a:ext cx="222840" cy="22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/>
              <p14:cNvContentPartPr/>
              <p14:nvPr/>
            </p14:nvContentPartPr>
            <p14:xfrm>
              <a:off x="6154200" y="1334520"/>
              <a:ext cx="510480" cy="165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38360" y="1271160"/>
                <a:ext cx="54216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/>
              <p14:cNvContentPartPr/>
              <p14:nvPr/>
            </p14:nvContentPartPr>
            <p14:xfrm>
              <a:off x="2815560" y="1646280"/>
              <a:ext cx="2347560" cy="295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99720" y="1582920"/>
                <a:ext cx="237924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/>
              <p14:cNvContentPartPr/>
              <p14:nvPr/>
            </p14:nvContentPartPr>
            <p14:xfrm>
              <a:off x="936360" y="4286160"/>
              <a:ext cx="236160" cy="6552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920520" y="4222800"/>
                <a:ext cx="26784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/>
              <p14:cNvContentPartPr/>
              <p14:nvPr/>
            </p14:nvContentPartPr>
            <p14:xfrm>
              <a:off x="6486840" y="1042200"/>
              <a:ext cx="355320" cy="266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471000" y="978840"/>
                <a:ext cx="3870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/>
              <p14:cNvContentPartPr/>
              <p14:nvPr/>
            </p14:nvContentPartPr>
            <p14:xfrm>
              <a:off x="2789640" y="1363680"/>
              <a:ext cx="843120" cy="266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73800" y="1300320"/>
                <a:ext cx="87480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Ink 17"/>
              <p14:cNvContentPartPr/>
              <p14:nvPr/>
            </p14:nvContentPartPr>
            <p14:xfrm>
              <a:off x="975240" y="4727880"/>
              <a:ext cx="184320" cy="10116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959400" y="4664520"/>
                <a:ext cx="21600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Ink 18"/>
              <p14:cNvContentPartPr/>
              <p14:nvPr/>
            </p14:nvContentPartPr>
            <p14:xfrm>
              <a:off x="2867040" y="2250360"/>
              <a:ext cx="2092680" cy="3276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851200" y="2186640"/>
                <a:ext cx="212436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Ink 19"/>
              <p14:cNvContentPartPr/>
              <p14:nvPr/>
            </p14:nvContentPartPr>
            <p14:xfrm>
              <a:off x="3761640" y="1938600"/>
              <a:ext cx="3232440" cy="392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3745800" y="1874880"/>
                <a:ext cx="3264120" cy="16632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Rectangle 22"/>
          <p:cNvSpPr/>
          <p:nvPr/>
        </p:nvSpPr>
        <p:spPr>
          <a:xfrm>
            <a:off x="6597385" y="204587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6</a:t>
            </a:r>
            <a:endParaRPr lang="en-US" sz="3200" b="1" cap="none" spc="50" dirty="0">
              <a:ln w="0"/>
              <a:solidFill>
                <a:srgbClr val="00B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176355" y="1048315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tx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8</a:t>
            </a:r>
            <a:endParaRPr lang="en-US" sz="3200" b="1" cap="none" spc="50" dirty="0">
              <a:ln w="0"/>
              <a:solidFill>
                <a:schemeClr val="tx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605025" y="1092836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7</a:t>
            </a:r>
            <a:endParaRPr lang="en-US" sz="3200" b="1" cap="none" spc="50" dirty="0">
              <a:ln w="0"/>
              <a:solidFill>
                <a:schemeClr val="accent4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730225" y="1889689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9</a:t>
            </a:r>
            <a:endParaRPr lang="en-US" sz="3200" b="1" cap="none" spc="50" dirty="0">
              <a:ln w="0"/>
              <a:solidFill>
                <a:schemeClr val="accent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246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25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209" y="0"/>
            <a:ext cx="4214254" cy="42784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209" y="4429452"/>
            <a:ext cx="4214254" cy="60974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8209" y="4224422"/>
            <a:ext cx="4214254" cy="205030"/>
          </a:xfrm>
          <a:prstGeom prst="rect">
            <a:avLst/>
          </a:prstGeom>
          <a:noFill/>
        </p:spPr>
      </p:pic>
      <p:pic>
        <p:nvPicPr>
          <p:cNvPr id="7" name="Listen to Early Inventions pages 24-2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860" end="286893.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254" y="513911"/>
            <a:ext cx="1208633" cy="12086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4710" y="1637933"/>
            <a:ext cx="2592918" cy="1725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65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2568209" cy="10382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25</a:t>
            </a:r>
            <a:r>
              <a:rPr lang="en-US" dirty="0" smtClean="0">
                <a:latin typeface="Segoe Print" panose="02000600000000000000" pitchFamily="2" charset="0"/>
              </a:rPr>
              <a:t/>
            </a:r>
            <a:br>
              <a:rPr lang="en-US" dirty="0" smtClean="0">
                <a:latin typeface="Segoe Print" panose="02000600000000000000" pitchFamily="2" charset="0"/>
              </a:rPr>
            </a:br>
            <a:r>
              <a:rPr lang="en-US" dirty="0" smtClean="0">
                <a:latin typeface="Segoe Print" panose="02000600000000000000" pitchFamily="2" charset="0"/>
              </a:rPr>
              <a:t>Questions </a:t>
            </a:r>
            <a:endParaRPr lang="en-US" dirty="0"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1149"/>
          <a:stretch/>
        </p:blipFill>
        <p:spPr>
          <a:xfrm>
            <a:off x="2663459" y="0"/>
            <a:ext cx="3807524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129" y="3138269"/>
            <a:ext cx="6254090" cy="20052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84129" y="4543426"/>
            <a:ext cx="4154671" cy="600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55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2568209" cy="10382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25</a:t>
            </a:r>
            <a:r>
              <a:rPr lang="en-US" dirty="0" smtClean="0">
                <a:latin typeface="Segoe Print" panose="02000600000000000000" pitchFamily="2" charset="0"/>
              </a:rPr>
              <a:t/>
            </a:r>
            <a:br>
              <a:rPr lang="en-US" dirty="0" smtClean="0">
                <a:latin typeface="Segoe Print" panose="02000600000000000000" pitchFamily="2" charset="0"/>
              </a:rPr>
            </a:br>
            <a:r>
              <a:rPr lang="en-US" dirty="0" smtClean="0">
                <a:latin typeface="Segoe Print" panose="02000600000000000000" pitchFamily="2" charset="0"/>
              </a:rPr>
              <a:t>Feedback </a:t>
            </a:r>
            <a:endParaRPr lang="en-US" dirty="0"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1149"/>
          <a:stretch/>
        </p:blipFill>
        <p:spPr>
          <a:xfrm>
            <a:off x="2663459" y="0"/>
            <a:ext cx="3807524" cy="304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129" y="3138269"/>
            <a:ext cx="6254090" cy="200523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84129" y="4543426"/>
            <a:ext cx="4154671" cy="600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1553040" y="3231000"/>
              <a:ext cx="249120" cy="975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37200" y="3167640"/>
                <a:ext cx="28080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5149800" y="691560"/>
              <a:ext cx="1104840" cy="10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33960" y="628200"/>
                <a:ext cx="113652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Ink 5"/>
              <p14:cNvContentPartPr/>
              <p14:nvPr/>
            </p14:nvContentPartPr>
            <p14:xfrm>
              <a:off x="2766960" y="919080"/>
              <a:ext cx="2589840" cy="424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751120" y="855720"/>
                <a:ext cx="262152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Ink 6"/>
              <p14:cNvContentPartPr/>
              <p14:nvPr/>
            </p14:nvContentPartPr>
            <p14:xfrm>
              <a:off x="1507680" y="3623760"/>
              <a:ext cx="236160" cy="525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91840" y="3560400"/>
                <a:ext cx="2678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/>
              <p14:cNvContentPartPr/>
              <p14:nvPr/>
            </p14:nvContentPartPr>
            <p14:xfrm>
              <a:off x="4930560" y="1373400"/>
              <a:ext cx="846000" cy="169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914720" y="1310040"/>
                <a:ext cx="8776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/>
              <p14:cNvContentPartPr/>
              <p14:nvPr/>
            </p14:nvContentPartPr>
            <p14:xfrm>
              <a:off x="2857680" y="1607400"/>
              <a:ext cx="768600" cy="198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841840" y="1544040"/>
                <a:ext cx="80028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/>
              <p14:cNvContentPartPr/>
              <p14:nvPr/>
            </p14:nvContentPartPr>
            <p14:xfrm>
              <a:off x="4391280" y="1620360"/>
              <a:ext cx="1711440" cy="198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375440" y="1557000"/>
                <a:ext cx="174312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" name="Ink 12"/>
              <p14:cNvContentPartPr/>
              <p14:nvPr/>
            </p14:nvContentPartPr>
            <p14:xfrm>
              <a:off x="2783160" y="1860480"/>
              <a:ext cx="1776240" cy="687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767320" y="1797120"/>
                <a:ext cx="180792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Ink 17"/>
              <p14:cNvContentPartPr/>
              <p14:nvPr/>
            </p14:nvContentPartPr>
            <p14:xfrm>
              <a:off x="1523880" y="3997080"/>
              <a:ext cx="223200" cy="4284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508040" y="3933720"/>
                <a:ext cx="25488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" name="Ink 18"/>
              <p14:cNvContentPartPr/>
              <p14:nvPr/>
            </p14:nvContentPartPr>
            <p14:xfrm>
              <a:off x="2825280" y="2562120"/>
              <a:ext cx="1727640" cy="2952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809440" y="2498400"/>
                <a:ext cx="1759320" cy="1566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Rectangle 21"/>
          <p:cNvSpPr/>
          <p:nvPr/>
        </p:nvSpPr>
        <p:spPr>
          <a:xfrm>
            <a:off x="5931121" y="166413"/>
            <a:ext cx="7970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10</a:t>
            </a:r>
            <a:endParaRPr lang="en-US" sz="3200" b="1" cap="none" spc="50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56470" y="1347772"/>
            <a:ext cx="7970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11</a:t>
            </a:r>
            <a:endParaRPr lang="en-US" sz="32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532614" y="2317031"/>
            <a:ext cx="797013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50" dirty="0" smtClean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12</a:t>
            </a:r>
            <a:endParaRPr lang="en-US" sz="3200" b="1" cap="none" spc="50" dirty="0">
              <a:ln w="0"/>
              <a:solidFill>
                <a:srgbClr val="92D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062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65" y="1464335"/>
            <a:ext cx="7973955" cy="19044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7826" y="1464335"/>
            <a:ext cx="2199094" cy="846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64" y="144908"/>
            <a:ext cx="2591025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20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965" y="1464335"/>
            <a:ext cx="7973955" cy="19044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167826" y="1464335"/>
            <a:ext cx="2199094" cy="8463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05" y="190161"/>
            <a:ext cx="2591025" cy="12741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442008" y="2165045"/>
            <a:ext cx="12474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chemeClr val="tx2"/>
                </a:solidFill>
                <a:effectLst/>
                <a:latin typeface="Segoe Print" panose="02000600000000000000" pitchFamily="2" charset="0"/>
              </a:rPr>
              <a:t>True</a:t>
            </a:r>
            <a:endParaRPr lang="en-US" sz="5400" b="1" cap="none" spc="0" dirty="0">
              <a:ln/>
              <a:solidFill>
                <a:schemeClr val="tx2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18194" y="1734164"/>
            <a:ext cx="149271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chemeClr val="tx2"/>
                </a:solidFill>
                <a:latin typeface="Segoe Print" panose="02000600000000000000" pitchFamily="2" charset="0"/>
              </a:rPr>
              <a:t>False </a:t>
            </a:r>
            <a:endParaRPr lang="en-US" sz="5400" b="1" cap="none" spc="0" dirty="0">
              <a:ln/>
              <a:solidFill>
                <a:schemeClr val="tx2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206882" y="2616621"/>
            <a:ext cx="124745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cap="none" spc="0" dirty="0" smtClean="0">
                <a:ln/>
                <a:solidFill>
                  <a:schemeClr val="tx2"/>
                </a:solidFill>
                <a:effectLst/>
                <a:latin typeface="Segoe Print" panose="02000600000000000000" pitchFamily="2" charset="0"/>
              </a:rPr>
              <a:t>True</a:t>
            </a:r>
            <a:endParaRPr lang="en-US" sz="5400" b="1" cap="none" spc="0" dirty="0">
              <a:ln/>
              <a:solidFill>
                <a:schemeClr val="tx2"/>
              </a:solidFill>
              <a:effectLst/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42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5845903"/>
              </p:ext>
            </p:extLst>
          </p:nvPr>
        </p:nvGraphicFramePr>
        <p:xfrm>
          <a:off x="128470" y="146102"/>
          <a:ext cx="8937665" cy="15240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027755">
                  <a:extLst>
                    <a:ext uri="{9D8B030D-6E8A-4147-A177-3AD203B41FA5}">
                      <a16:colId xmlns:a16="http://schemas.microsoft.com/office/drawing/2014/main" xmlns="" val="3670391203"/>
                    </a:ext>
                  </a:extLst>
                </a:gridCol>
                <a:gridCol w="1375378">
                  <a:extLst>
                    <a:ext uri="{9D8B030D-6E8A-4147-A177-3AD203B41FA5}">
                      <a16:colId xmlns:a16="http://schemas.microsoft.com/office/drawing/2014/main" xmlns="" val="550282747"/>
                    </a:ext>
                  </a:extLst>
                </a:gridCol>
                <a:gridCol w="1330036">
                  <a:extLst>
                    <a:ext uri="{9D8B030D-6E8A-4147-A177-3AD203B41FA5}">
                      <a16:colId xmlns:a16="http://schemas.microsoft.com/office/drawing/2014/main" xmlns="" val="2249617679"/>
                    </a:ext>
                  </a:extLst>
                </a:gridCol>
                <a:gridCol w="6801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51993">
                  <a:extLst>
                    <a:ext uri="{9D8B030D-6E8A-4147-A177-3AD203B41FA5}">
                      <a16:colId xmlns:a16="http://schemas.microsoft.com/office/drawing/2014/main" xmlns="" val="1823919520"/>
                    </a:ext>
                  </a:extLst>
                </a:gridCol>
                <a:gridCol w="2272370">
                  <a:extLst>
                    <a:ext uri="{9D8B030D-6E8A-4147-A177-3AD203B41FA5}">
                      <a16:colId xmlns:a16="http://schemas.microsoft.com/office/drawing/2014/main" xmlns="" val="4130533301"/>
                    </a:ext>
                  </a:extLst>
                </a:gridCol>
              </a:tblGrid>
              <a:tr h="3465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inventor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inventors’ nationalities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year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how it was invented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Function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5764946"/>
                  </a:ext>
                </a:extLst>
              </a:tr>
              <a:tr h="960128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Tin Can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Philippe de Girard (</a:t>
                      </a:r>
                      <a:r>
                        <a:rPr lang="en-US" sz="1100" b="1" dirty="0" smtClean="0">
                          <a:latin typeface="Segoe Print" panose="02000600000000000000" pitchFamily="2" charset="0"/>
                        </a:rPr>
                        <a:t>idea</a:t>
                      </a:r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)</a:t>
                      </a:r>
                    </a:p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+ </a:t>
                      </a:r>
                    </a:p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Bryan </a:t>
                      </a:r>
                      <a:r>
                        <a:rPr lang="en-US" sz="1200" b="1" dirty="0" err="1" smtClean="0">
                          <a:latin typeface="Segoe Print" panose="02000600000000000000" pitchFamily="2" charset="0"/>
                        </a:rPr>
                        <a:t>Donkin</a:t>
                      </a:r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 (</a:t>
                      </a:r>
                      <a:r>
                        <a:rPr lang="en-US" sz="1100" b="1" dirty="0" smtClean="0">
                          <a:latin typeface="Segoe Print" panose="02000600000000000000" pitchFamily="2" charset="0"/>
                        </a:rPr>
                        <a:t>manufacturing</a:t>
                      </a:r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)</a:t>
                      </a:r>
                      <a:r>
                        <a:rPr lang="en-US" sz="1200" b="1" baseline="0" dirty="0" smtClean="0">
                          <a:latin typeface="Segoe Print" panose="02000600000000000000" pitchFamily="2" charset="0"/>
                        </a:rPr>
                        <a:t> </a:t>
                      </a:r>
                      <a:endParaRPr lang="en-US" sz="1200" b="1" dirty="0" smtClean="0">
                        <a:latin typeface="Segoe Print" panose="020006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French</a:t>
                      </a:r>
                    </a:p>
                    <a:p>
                      <a:pPr algn="ctr"/>
                      <a:endParaRPr lang="en-US" sz="1200" b="1" dirty="0" smtClean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  <a:p>
                      <a:pPr algn="ctr"/>
                      <a:endParaRPr lang="en-US" sz="1200" b="1" dirty="0" smtClean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British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1810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Girard got</a:t>
                      </a:r>
                      <a:r>
                        <a:rPr lang="en-US" sz="1200" b="1" baseline="0" dirty="0" smtClean="0">
                          <a:latin typeface="Segoe Print" panose="02000600000000000000" pitchFamily="2" charset="0"/>
                        </a:rPr>
                        <a:t> the idea, and Donkin bought it and manufactured tin cans.  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to store food for a longer time in</a:t>
                      </a:r>
                      <a:r>
                        <a:rPr lang="en-US" sz="1200" b="1" baseline="0" dirty="0" smtClean="0">
                          <a:latin typeface="Segoe Print" panose="02000600000000000000" pitchFamily="2" charset="0"/>
                        </a:rPr>
                        <a:t> metal containers 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542858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522453"/>
              </p:ext>
            </p:extLst>
          </p:nvPr>
        </p:nvGraphicFramePr>
        <p:xfrm>
          <a:off x="156191" y="1831533"/>
          <a:ext cx="8889556" cy="1376219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052933">
                  <a:extLst>
                    <a:ext uri="{9D8B030D-6E8A-4147-A177-3AD203B41FA5}">
                      <a16:colId xmlns:a16="http://schemas.microsoft.com/office/drawing/2014/main" xmlns="" val="3670391203"/>
                    </a:ext>
                  </a:extLst>
                </a:gridCol>
                <a:gridCol w="952185">
                  <a:extLst>
                    <a:ext uri="{9D8B030D-6E8A-4147-A177-3AD203B41FA5}">
                      <a16:colId xmlns:a16="http://schemas.microsoft.com/office/drawing/2014/main" xmlns="" val="550282747"/>
                    </a:ext>
                  </a:extLst>
                </a:gridCol>
                <a:gridCol w="120156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5474">
                  <a:extLst>
                    <a:ext uri="{9D8B030D-6E8A-4147-A177-3AD203B41FA5}">
                      <a16:colId xmlns:a16="http://schemas.microsoft.com/office/drawing/2014/main" xmlns="" val="2249617679"/>
                    </a:ext>
                  </a:extLst>
                </a:gridCol>
                <a:gridCol w="2780985">
                  <a:extLst>
                    <a:ext uri="{9D8B030D-6E8A-4147-A177-3AD203B41FA5}">
                      <a16:colId xmlns:a16="http://schemas.microsoft.com/office/drawing/2014/main" xmlns="" val="1823919520"/>
                    </a:ext>
                  </a:extLst>
                </a:gridCol>
                <a:gridCol w="2176412">
                  <a:extLst>
                    <a:ext uri="{9D8B030D-6E8A-4147-A177-3AD203B41FA5}">
                      <a16:colId xmlns:a16="http://schemas.microsoft.com/office/drawing/2014/main" xmlns="" val="4130533301"/>
                    </a:ext>
                  </a:extLst>
                </a:gridCol>
              </a:tblGrid>
              <a:tr h="4919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inventor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inventor’s nationality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year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how it was invented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Function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5764946"/>
                  </a:ext>
                </a:extLst>
              </a:tr>
              <a:tr h="858059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Flat – Bottomed Paper Bags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Margare</a:t>
                      </a:r>
                      <a:r>
                        <a:rPr lang="en-US" sz="1200" b="1" baseline="0" dirty="0" smtClean="0">
                          <a:latin typeface="Segoe Print" panose="02000600000000000000" pitchFamily="2" charset="0"/>
                        </a:rPr>
                        <a:t>t E. Knight</a:t>
                      </a:r>
                      <a:endParaRPr lang="en-US" sz="1200" b="1" dirty="0" smtClean="0">
                        <a:latin typeface="Segoe Print" panose="02000600000000000000" pitchFamily="2" charset="0"/>
                      </a:endParaRPr>
                    </a:p>
                    <a:p>
                      <a:pPr algn="ctr"/>
                      <a:endParaRPr lang="en-US" sz="1200" b="1" dirty="0" smtClean="0">
                        <a:latin typeface="Segoe Print" panose="020006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American 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1871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Knight </a:t>
                      </a:r>
                      <a:r>
                        <a:rPr lang="en-US" sz="1200" b="1" baseline="0" dirty="0" smtClean="0">
                          <a:latin typeface="Segoe Print" panose="02000600000000000000" pitchFamily="2" charset="0"/>
                        </a:rPr>
                        <a:t>got the idea w</a:t>
                      </a:r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hile working in a factory for paper bags.</a:t>
                      </a:r>
                      <a:r>
                        <a:rPr lang="en-US" sz="1200" b="1" baseline="0" dirty="0" smtClean="0">
                          <a:latin typeface="Segoe Print" panose="02000600000000000000" pitchFamily="2" charset="0"/>
                        </a:rPr>
                        <a:t> She invented a machine that folded and glued paper bags. 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2"/>
                          </a:solidFill>
                          <a:effectLst/>
                          <a:uLnTx/>
                          <a:uFillTx/>
                          <a:latin typeface="Segoe Print" panose="02000600000000000000" pitchFamily="2" charset="0"/>
                          <a:ea typeface="+mn-ea"/>
                          <a:cs typeface="+mn-cs"/>
                          <a:sym typeface="Arial"/>
                        </a:rPr>
                        <a:t>Flat-bottomed bags could stand upright, hold more items, and made things easier to pack and carry.</a:t>
                      </a:r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10002"/>
                        </a:solidFill>
                        <a:effectLst/>
                        <a:uLnTx/>
                        <a:uFillTx/>
                        <a:latin typeface="Segoe Print" panose="02000600000000000000" pitchFamily="2" charset="0"/>
                        <a:ea typeface="+mn-ea"/>
                        <a:cs typeface="Suez One" panose="00000500000000000000" charset="-79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54285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002164"/>
              </p:ext>
            </p:extLst>
          </p:nvPr>
        </p:nvGraphicFramePr>
        <p:xfrm>
          <a:off x="173811" y="3417955"/>
          <a:ext cx="8889556" cy="1199387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065541">
                  <a:extLst>
                    <a:ext uri="{9D8B030D-6E8A-4147-A177-3AD203B41FA5}">
                      <a16:colId xmlns:a16="http://schemas.microsoft.com/office/drawing/2014/main" xmlns="" val="3670391203"/>
                    </a:ext>
                  </a:extLst>
                </a:gridCol>
                <a:gridCol w="985900">
                  <a:extLst>
                    <a:ext uri="{9D8B030D-6E8A-4147-A177-3AD203B41FA5}">
                      <a16:colId xmlns:a16="http://schemas.microsoft.com/office/drawing/2014/main" xmlns="" val="550282747"/>
                    </a:ext>
                  </a:extLst>
                </a:gridCol>
                <a:gridCol w="11754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2803">
                  <a:extLst>
                    <a:ext uri="{9D8B030D-6E8A-4147-A177-3AD203B41FA5}">
                      <a16:colId xmlns:a16="http://schemas.microsoft.com/office/drawing/2014/main" xmlns="" val="2249617679"/>
                    </a:ext>
                  </a:extLst>
                </a:gridCol>
                <a:gridCol w="2803656">
                  <a:extLst>
                    <a:ext uri="{9D8B030D-6E8A-4147-A177-3AD203B41FA5}">
                      <a16:colId xmlns:a16="http://schemas.microsoft.com/office/drawing/2014/main" xmlns="" val="1823919520"/>
                    </a:ext>
                  </a:extLst>
                </a:gridCol>
                <a:gridCol w="2156247">
                  <a:extLst>
                    <a:ext uri="{9D8B030D-6E8A-4147-A177-3AD203B41FA5}">
                      <a16:colId xmlns:a16="http://schemas.microsoft.com/office/drawing/2014/main" xmlns="" val="4130533301"/>
                    </a:ext>
                  </a:extLst>
                </a:gridCol>
              </a:tblGrid>
              <a:tr h="50847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inventor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inventor’s nationality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year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how it was invented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Function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5764946"/>
                  </a:ext>
                </a:extLst>
              </a:tr>
              <a:tr h="681227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Life Raft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Maria</a:t>
                      </a:r>
                      <a:r>
                        <a:rPr lang="en-US" sz="1200" b="1" baseline="0" dirty="0" smtClean="0">
                          <a:latin typeface="Segoe Print" panose="02000600000000000000" pitchFamily="2" charset="0"/>
                        </a:rPr>
                        <a:t> Beasley</a:t>
                      </a:r>
                      <a:endParaRPr lang="en-US" sz="1200" b="1" dirty="0" smtClean="0">
                        <a:latin typeface="Segoe Print" panose="02000600000000000000" pitchFamily="2" charset="0"/>
                      </a:endParaRPr>
                    </a:p>
                    <a:p>
                      <a:pPr algn="ctr"/>
                      <a:endParaRPr lang="en-US" sz="1200" b="1" dirty="0" smtClean="0">
                        <a:latin typeface="Segoe Print" panose="020006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American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1880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Beasley invented fireproof</a:t>
                      </a:r>
                      <a:r>
                        <a:rPr lang="en-US" sz="1200" b="1" baseline="0" dirty="0" smtClean="0">
                          <a:latin typeface="Segoe Print" panose="02000600000000000000" pitchFamily="2" charset="0"/>
                        </a:rPr>
                        <a:t> boats that could fold and had railings to keep riders from falling off. 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2"/>
                          </a:solidFill>
                          <a:effectLst/>
                          <a:uLnTx/>
                          <a:uFillTx/>
                          <a:latin typeface="Segoe Print" panose="02000600000000000000" pitchFamily="2" charset="0"/>
                          <a:ea typeface="+mn-ea"/>
                          <a:cs typeface="+mn-cs"/>
                          <a:sym typeface="Arial"/>
                        </a:rPr>
                        <a:t>to save lives in case of maritime emergencies</a:t>
                      </a:r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10002"/>
                        </a:solidFill>
                        <a:effectLst/>
                        <a:uLnTx/>
                        <a:uFillTx/>
                        <a:latin typeface="Segoe Print" panose="02000600000000000000" pitchFamily="2" charset="0"/>
                        <a:ea typeface="+mn-ea"/>
                        <a:cs typeface="Suez One" panose="00000500000000000000" charset="-79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542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323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374" y="158675"/>
            <a:ext cx="1458657" cy="5727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p.25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7083"/>
          <a:stretch/>
        </p:blipFill>
        <p:spPr>
          <a:xfrm>
            <a:off x="2853617" y="0"/>
            <a:ext cx="4111726" cy="4512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4504967" y="2467954"/>
            <a:ext cx="2361544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c</a:t>
            </a:r>
            <a:r>
              <a:rPr lang="en-US" sz="2000" b="1" cap="none" spc="0" dirty="0" smtClean="0">
                <a:ln/>
                <a:solidFill>
                  <a:schemeClr val="accent1"/>
                </a:solidFill>
                <a:effectLst/>
                <a:latin typeface="Segoe Print" panose="02000600000000000000" pitchFamily="2" charset="0"/>
              </a:rPr>
              <a:t>ancer operation</a:t>
            </a:r>
            <a:endParaRPr lang="en-US" sz="2000" b="1" cap="none" spc="0" dirty="0">
              <a:ln/>
              <a:solidFill>
                <a:schemeClr val="accent1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46039" y="3876659"/>
            <a:ext cx="1930337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 smtClean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British sailors</a:t>
            </a:r>
            <a:endParaRPr lang="en-US" sz="2000" b="1" cap="none" spc="0" dirty="0">
              <a:ln/>
              <a:solidFill>
                <a:schemeClr val="accent1"/>
              </a:solidFill>
              <a:effectLst/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830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447137" y="0"/>
            <a:ext cx="6607534" cy="502060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b="1" u="sng" dirty="0">
                <a:solidFill>
                  <a:schemeClr val="accent2"/>
                </a:solidFill>
                <a:latin typeface="Segoe Print" panose="02000600000000000000" pitchFamily="2" charset="0"/>
              </a:rPr>
              <a:t>Genre</a:t>
            </a:r>
            <a:r>
              <a:rPr lang="en-US" sz="1600" b="1" dirty="0">
                <a:latin typeface="Segoe Print" panose="02000600000000000000" pitchFamily="2" charset="0"/>
              </a:rPr>
              <a:t>: science article</a:t>
            </a:r>
          </a:p>
          <a:p>
            <a:pPr>
              <a:lnSpc>
                <a:spcPct val="150000"/>
              </a:lnSpc>
            </a:pPr>
            <a:r>
              <a:rPr lang="en-US" sz="1600" b="1" u="sng" dirty="0" smtClean="0">
                <a:solidFill>
                  <a:schemeClr val="accent2"/>
                </a:solidFill>
                <a:latin typeface="Segoe Print" panose="02000600000000000000" pitchFamily="2" charset="0"/>
              </a:rPr>
              <a:t>Big </a:t>
            </a:r>
            <a:r>
              <a:rPr lang="en-US" sz="1600" b="1" u="sng" dirty="0">
                <a:solidFill>
                  <a:schemeClr val="accent2"/>
                </a:solidFill>
                <a:latin typeface="Segoe Print" panose="02000600000000000000" pitchFamily="2" charset="0"/>
              </a:rPr>
              <a:t>Question</a:t>
            </a:r>
            <a:r>
              <a:rPr lang="en-US" sz="1600" b="1" dirty="0">
                <a:solidFill>
                  <a:schemeClr val="accent2"/>
                </a:solidFill>
                <a:latin typeface="Segoe Print" panose="02000600000000000000" pitchFamily="2" charset="0"/>
              </a:rPr>
              <a:t>: </a:t>
            </a:r>
            <a:r>
              <a:rPr lang="en-US" sz="1600" b="1" dirty="0">
                <a:latin typeface="Segoe Print" panose="02000600000000000000" pitchFamily="2" charset="0"/>
              </a:rPr>
              <a:t>How can change improve people’s lives</a:t>
            </a:r>
            <a:r>
              <a:rPr lang="en-US" sz="1600" b="1" dirty="0" smtClean="0"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1050" dirty="0">
              <a:latin typeface="Segoe Print" panose="020006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b="1" u="sng" dirty="0" smtClean="0">
                <a:solidFill>
                  <a:schemeClr val="accent2"/>
                </a:solidFill>
                <a:latin typeface="Segoe Print" panose="02000600000000000000" pitchFamily="2" charset="0"/>
              </a:rPr>
              <a:t>Discussion</a:t>
            </a:r>
            <a:r>
              <a:rPr lang="en-US" sz="1600" b="1" dirty="0" smtClean="0">
                <a:latin typeface="Segoe Print" panose="02000600000000000000" pitchFamily="2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latin typeface="Segoe Print" panose="02000600000000000000" pitchFamily="2" charset="0"/>
              </a:rPr>
              <a:t>Has </a:t>
            </a:r>
            <a:r>
              <a:rPr lang="en-US" sz="1600" b="1" dirty="0">
                <a:latin typeface="Segoe Print" panose="02000600000000000000" pitchFamily="2" charset="0"/>
              </a:rPr>
              <a:t>your life or the life of someone you know been improved by change? How</a:t>
            </a:r>
            <a:r>
              <a:rPr lang="en-US" sz="1600" b="1" dirty="0" smtClean="0">
                <a:latin typeface="Segoe Print" panose="02000600000000000000" pitchFamily="2" charset="0"/>
              </a:rPr>
              <a:t>?</a:t>
            </a:r>
          </a:p>
          <a:p>
            <a:pPr>
              <a:lnSpc>
                <a:spcPct val="150000"/>
              </a:lnSpc>
            </a:pPr>
            <a:endParaRPr lang="en-US" sz="1050" dirty="0">
              <a:latin typeface="Segoe Print" panose="020006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600" b="1" u="sng" dirty="0" smtClean="0">
                <a:solidFill>
                  <a:schemeClr val="accent2"/>
                </a:solidFill>
                <a:latin typeface="Segoe Print" panose="02000600000000000000" pitchFamily="2" charset="0"/>
              </a:rPr>
              <a:t>Introduction</a:t>
            </a:r>
            <a:r>
              <a:rPr lang="en-US" sz="1600" b="1" dirty="0" smtClean="0">
                <a:latin typeface="Segoe Print" panose="02000600000000000000" pitchFamily="2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1600" b="1" dirty="0" smtClean="0">
                <a:latin typeface="Segoe Print" panose="02000600000000000000" pitchFamily="2" charset="0"/>
              </a:rPr>
              <a:t>“Early </a:t>
            </a:r>
            <a:r>
              <a:rPr lang="en-US" sz="1600" b="1" dirty="0">
                <a:latin typeface="Segoe Print" panose="02000600000000000000" pitchFamily="2" charset="0"/>
              </a:rPr>
              <a:t>Inventions” is a science article about inventions, or devices </a:t>
            </a:r>
            <a:r>
              <a:rPr lang="en-US" sz="1600" b="1" dirty="0" smtClean="0">
                <a:latin typeface="Segoe Print" panose="02000600000000000000" pitchFamily="2" charset="0"/>
              </a:rPr>
              <a:t>that people </a:t>
            </a:r>
            <a:r>
              <a:rPr lang="en-US" sz="1600" b="1" dirty="0">
                <a:latin typeface="Segoe Print" panose="02000600000000000000" pitchFamily="2" charset="0"/>
              </a:rPr>
              <a:t>design to improve their lives. Many of these inventions have made a </a:t>
            </a:r>
            <a:r>
              <a:rPr lang="en-US" sz="1600" b="1" dirty="0" smtClean="0">
                <a:latin typeface="Segoe Print" panose="02000600000000000000" pitchFamily="2" charset="0"/>
              </a:rPr>
              <a:t>big difference </a:t>
            </a:r>
            <a:r>
              <a:rPr lang="en-US" sz="1600" b="1" dirty="0">
                <a:latin typeface="Segoe Print" panose="02000600000000000000" pitchFamily="2" charset="0"/>
              </a:rPr>
              <a:t>in how we live. This article describes different inventions from </a:t>
            </a:r>
            <a:r>
              <a:rPr lang="en-US" sz="1600" b="1" dirty="0" smtClean="0">
                <a:latin typeface="Segoe Print" panose="02000600000000000000" pitchFamily="2" charset="0"/>
              </a:rPr>
              <a:t>the nineteenth and twentieth </a:t>
            </a:r>
            <a:r>
              <a:rPr lang="en-US" sz="1600" b="1" dirty="0">
                <a:latin typeface="Segoe Print" panose="02000600000000000000" pitchFamily="2" charset="0"/>
              </a:rPr>
              <a:t>centuries. It tells about the people who thought </a:t>
            </a:r>
            <a:r>
              <a:rPr lang="en-US" sz="1600" b="1" dirty="0" smtClean="0">
                <a:latin typeface="Segoe Print" panose="02000600000000000000" pitchFamily="2" charset="0"/>
              </a:rPr>
              <a:t>of the </a:t>
            </a:r>
            <a:r>
              <a:rPr lang="en-US" sz="1600" b="1" dirty="0">
                <a:latin typeface="Segoe Print" panose="02000600000000000000" pitchFamily="2" charset="0"/>
              </a:rPr>
              <a:t>inventions and how they created them.</a:t>
            </a:r>
          </a:p>
        </p:txBody>
      </p:sp>
    </p:spTree>
    <p:extLst>
      <p:ext uri="{BB962C8B-B14F-4D97-AF65-F5344CB8AC3E}">
        <p14:creationId xmlns:p14="http://schemas.microsoft.com/office/powerpoint/2010/main" val="2106556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26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7" name="Listen to Early Inventions pages 24-2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1159" end="239040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58" y="535106"/>
            <a:ext cx="1389202" cy="13892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209" y="0"/>
            <a:ext cx="4854757" cy="4266811"/>
          </a:xfrm>
          <a:prstGeom prst="rect">
            <a:avLst/>
          </a:prstGeom>
        </p:spPr>
      </p:pic>
      <p:pic>
        <p:nvPicPr>
          <p:cNvPr id="1026" name="Picture 2" descr="Windshield Wipers Windshield Blades Sticker - Windshield Wipers Windshield Blades Hella Sticke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5" y="1924308"/>
            <a:ext cx="2388780" cy="209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8209" y="4204811"/>
            <a:ext cx="4854757" cy="78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01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1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26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3667" b="3656"/>
          <a:stretch/>
        </p:blipFill>
        <p:spPr>
          <a:xfrm>
            <a:off x="2568209" y="0"/>
            <a:ext cx="4854757" cy="31010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6423"/>
          <a:stretch/>
        </p:blipFill>
        <p:spPr>
          <a:xfrm>
            <a:off x="580341" y="3283481"/>
            <a:ext cx="8245608" cy="95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1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latin typeface="Segoe Print" panose="02000600000000000000" pitchFamily="2" charset="0"/>
              </a:rPr>
              <a:t>Feedback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23667" b="3656"/>
          <a:stretch/>
        </p:blipFill>
        <p:spPr>
          <a:xfrm>
            <a:off x="2568209" y="0"/>
            <a:ext cx="4854757" cy="31010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6423"/>
          <a:stretch/>
        </p:blipFill>
        <p:spPr>
          <a:xfrm>
            <a:off x="580341" y="3283481"/>
            <a:ext cx="8245608" cy="95456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2921094" y="787467"/>
              <a:ext cx="2593080" cy="32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905254" y="724107"/>
                <a:ext cx="2624760" cy="159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2786400" y="451440"/>
              <a:ext cx="4014000" cy="68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70560" y="388080"/>
                <a:ext cx="4045680" cy="19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/>
              <p14:cNvContentPartPr/>
              <p14:nvPr/>
            </p14:nvContentPartPr>
            <p14:xfrm>
              <a:off x="571680" y="3535521"/>
              <a:ext cx="187560" cy="493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5840" y="3472161"/>
                <a:ext cx="21924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/>
              <p14:cNvContentPartPr/>
              <p14:nvPr/>
            </p14:nvContentPartPr>
            <p14:xfrm>
              <a:off x="590760" y="3935520"/>
              <a:ext cx="168480" cy="5868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4920" y="3872160"/>
                <a:ext cx="20016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/>
              <p14:cNvContentPartPr/>
              <p14:nvPr/>
            </p14:nvContentPartPr>
            <p14:xfrm>
              <a:off x="595440" y="3995640"/>
              <a:ext cx="360" cy="3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79600" y="393228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/>
              <p14:cNvContentPartPr/>
              <p14:nvPr/>
            </p14:nvContentPartPr>
            <p14:xfrm>
              <a:off x="3874680" y="1107360"/>
              <a:ext cx="2851200" cy="2628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858840" y="1044000"/>
                <a:ext cx="288288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/>
              <p14:cNvContentPartPr/>
              <p14:nvPr/>
            </p14:nvContentPartPr>
            <p14:xfrm>
              <a:off x="2889720" y="1350720"/>
              <a:ext cx="1666440" cy="198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2873880" y="1287360"/>
                <a:ext cx="169812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/>
              <p14:cNvContentPartPr/>
              <p14:nvPr/>
            </p14:nvContentPartPr>
            <p14:xfrm>
              <a:off x="2973600" y="2000160"/>
              <a:ext cx="920880" cy="36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957760" y="1936800"/>
                <a:ext cx="95256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/>
              <p14:cNvContentPartPr/>
              <p14:nvPr/>
            </p14:nvContentPartPr>
            <p14:xfrm>
              <a:off x="4752720" y="1350720"/>
              <a:ext cx="2144520" cy="1980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736880" y="1287360"/>
                <a:ext cx="217620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/>
              <p14:cNvContentPartPr/>
              <p14:nvPr/>
            </p14:nvContentPartPr>
            <p14:xfrm>
              <a:off x="2863800" y="1662480"/>
              <a:ext cx="3729960" cy="5904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847960" y="1599120"/>
                <a:ext cx="3761640" cy="18576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/>
          <p:cNvSpPr/>
          <p:nvPr/>
        </p:nvSpPr>
        <p:spPr>
          <a:xfrm>
            <a:off x="6847828" y="243396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1</a:t>
            </a:r>
            <a:endParaRPr lang="en-US" sz="3200" b="1" cap="none" spc="50" dirty="0">
              <a:ln w="0"/>
              <a:solidFill>
                <a:schemeClr val="bg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88307" y="840781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2</a:t>
            </a:r>
            <a:endParaRPr lang="en-US" sz="3200" b="1" cap="none" spc="50" dirty="0">
              <a:ln w="0"/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21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26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7" name="Listen to Early Inventions pages 24-2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8143" end="189993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58" y="535106"/>
            <a:ext cx="1389202" cy="1389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209" y="0"/>
            <a:ext cx="5572903" cy="50394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949810"/>
            <a:ext cx="2568209" cy="1502490"/>
          </a:xfrm>
          <a:prstGeom prst="rect">
            <a:avLst/>
          </a:prstGeom>
        </p:spPr>
      </p:pic>
      <p:pic>
        <p:nvPicPr>
          <p:cNvPr id="3076" name="Picture 4" descr="Race Car Super Car Sticker - Race Car Super Car Stop Stickers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2300"/>
            <a:ext cx="2472856" cy="108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26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2720"/>
          <a:stretch/>
        </p:blipFill>
        <p:spPr>
          <a:xfrm>
            <a:off x="2568209" y="0"/>
            <a:ext cx="4595916" cy="3211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33" y="3277143"/>
            <a:ext cx="7989476" cy="114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70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latin typeface="Segoe Print" panose="02000600000000000000" pitchFamily="2" charset="0"/>
              </a:rPr>
              <a:t>Feedback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2720"/>
          <a:stretch/>
        </p:blipFill>
        <p:spPr>
          <a:xfrm>
            <a:off x="2568209" y="0"/>
            <a:ext cx="4595916" cy="32117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33" y="3277143"/>
            <a:ext cx="7989476" cy="11413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6470640" y="428760"/>
              <a:ext cx="371520" cy="36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54800" y="365400"/>
                <a:ext cx="40320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2909160" y="717480"/>
              <a:ext cx="1773000" cy="460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93320" y="654120"/>
                <a:ext cx="180468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/>
              <p14:cNvContentPartPr/>
              <p14:nvPr/>
            </p14:nvContentPartPr>
            <p14:xfrm>
              <a:off x="913680" y="3461400"/>
              <a:ext cx="165240" cy="5580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97840" y="3398040"/>
                <a:ext cx="19692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/>
              <p14:cNvContentPartPr/>
              <p14:nvPr/>
            </p14:nvContentPartPr>
            <p14:xfrm>
              <a:off x="900720" y="3750480"/>
              <a:ext cx="155520" cy="1270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84880" y="3687120"/>
                <a:ext cx="18720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/>
              <p14:cNvContentPartPr/>
              <p14:nvPr/>
            </p14:nvContentPartPr>
            <p14:xfrm>
              <a:off x="2867040" y="2136600"/>
              <a:ext cx="1854000" cy="4248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851200" y="2073240"/>
                <a:ext cx="188568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/>
              <p14:cNvContentPartPr/>
              <p14:nvPr/>
            </p14:nvContentPartPr>
            <p14:xfrm>
              <a:off x="4378320" y="1831320"/>
              <a:ext cx="2450880" cy="4248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362480" y="1767960"/>
                <a:ext cx="248256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/>
              <p14:cNvContentPartPr/>
              <p14:nvPr/>
            </p14:nvContentPartPr>
            <p14:xfrm>
              <a:off x="2970360" y="2406240"/>
              <a:ext cx="355680" cy="684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954520" y="2342880"/>
                <a:ext cx="38736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/>
              <p14:cNvContentPartPr/>
              <p14:nvPr/>
            </p14:nvContentPartPr>
            <p14:xfrm>
              <a:off x="3283560" y="2399760"/>
              <a:ext cx="3584520" cy="165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267720" y="2336400"/>
                <a:ext cx="36162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/>
              <p14:cNvContentPartPr/>
              <p14:nvPr/>
            </p14:nvContentPartPr>
            <p14:xfrm>
              <a:off x="3474360" y="2669040"/>
              <a:ext cx="3471120" cy="331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458520" y="2605680"/>
                <a:ext cx="35028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k 13"/>
              <p14:cNvContentPartPr/>
              <p14:nvPr/>
            </p14:nvContentPartPr>
            <p14:xfrm>
              <a:off x="2763720" y="2948400"/>
              <a:ext cx="2602800" cy="262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747880" y="2885040"/>
                <a:ext cx="263448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Ink 14"/>
              <p14:cNvContentPartPr/>
              <p14:nvPr/>
            </p14:nvContentPartPr>
            <p14:xfrm>
              <a:off x="900720" y="4227840"/>
              <a:ext cx="207000" cy="262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84880" y="4164480"/>
                <a:ext cx="238680" cy="1530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Rectangle 19"/>
          <p:cNvSpPr/>
          <p:nvPr/>
        </p:nvSpPr>
        <p:spPr>
          <a:xfrm>
            <a:off x="6701811" y="355615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rgbClr val="92D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3</a:t>
            </a:r>
            <a:endParaRPr lang="en-US" sz="3200" b="1" cap="none" spc="50" dirty="0">
              <a:ln w="0"/>
              <a:solidFill>
                <a:srgbClr val="92D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719609" y="1377687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4</a:t>
            </a:r>
            <a:endParaRPr lang="en-US" sz="3200" b="1" cap="none" spc="50" dirty="0">
              <a:ln w="0"/>
              <a:solidFill>
                <a:schemeClr val="accent4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10523" y="2669040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5</a:t>
            </a:r>
            <a:endParaRPr lang="en-US" sz="3200" b="1" cap="none" spc="50" dirty="0">
              <a:ln w="0"/>
              <a:solidFill>
                <a:schemeClr val="accent6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49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26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7" name="Listen to Early Inventions pages 24-2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66905" end="125878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5358" y="535106"/>
            <a:ext cx="1389202" cy="1389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208" y="0"/>
            <a:ext cx="4611820" cy="5109848"/>
          </a:xfrm>
          <a:prstGeom prst="rect">
            <a:avLst/>
          </a:prstGeom>
        </p:spPr>
      </p:pic>
      <p:pic>
        <p:nvPicPr>
          <p:cNvPr id="2050" name="Picture 2" descr="Clothes Velcro Sticker - Clothes Velcro Jacket Sticker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14" y="2030114"/>
            <a:ext cx="2211093" cy="221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80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26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7895"/>
          <a:stretch/>
        </p:blipFill>
        <p:spPr>
          <a:xfrm>
            <a:off x="3172569" y="0"/>
            <a:ext cx="4007459" cy="3645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32" y="3727369"/>
            <a:ext cx="7656055" cy="112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7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latin typeface="Segoe Print" panose="02000600000000000000" pitchFamily="2" charset="0"/>
              </a:rPr>
              <a:t>Feedback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7895"/>
          <a:stretch/>
        </p:blipFill>
        <p:spPr>
          <a:xfrm>
            <a:off x="3172569" y="0"/>
            <a:ext cx="4007459" cy="3645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32" y="3727369"/>
            <a:ext cx="7656055" cy="11251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5191920" y="1451520"/>
              <a:ext cx="1514520" cy="6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76080" y="1388160"/>
                <a:ext cx="154620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920160" y="3903120"/>
              <a:ext cx="142560" cy="262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4320" y="3839760"/>
                <a:ext cx="1742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/>
              <p14:cNvContentPartPr/>
              <p14:nvPr/>
            </p14:nvContentPartPr>
            <p14:xfrm>
              <a:off x="907200" y="4623840"/>
              <a:ext cx="139320" cy="165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91360" y="4560480"/>
                <a:ext cx="1710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/>
              <p14:cNvContentPartPr/>
              <p14:nvPr/>
            </p14:nvContentPartPr>
            <p14:xfrm>
              <a:off x="949320" y="4253760"/>
              <a:ext cx="155160" cy="392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33480" y="4190400"/>
                <a:ext cx="18684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/>
              <p14:cNvContentPartPr/>
              <p14:nvPr/>
            </p14:nvContentPartPr>
            <p14:xfrm>
              <a:off x="4236120" y="1694880"/>
              <a:ext cx="1563120" cy="36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20280" y="1631520"/>
                <a:ext cx="159480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/>
              <p14:cNvContentPartPr/>
              <p14:nvPr/>
            </p14:nvContentPartPr>
            <p14:xfrm>
              <a:off x="171000" y="4211640"/>
              <a:ext cx="360" cy="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5160" y="41479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/>
              <p14:cNvContentPartPr/>
              <p14:nvPr/>
            </p14:nvContentPartPr>
            <p14:xfrm>
              <a:off x="3306240" y="2542680"/>
              <a:ext cx="636480" cy="133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90400" y="2479320"/>
                <a:ext cx="66816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/>
              <p14:cNvContentPartPr/>
              <p14:nvPr/>
            </p14:nvContentPartPr>
            <p14:xfrm>
              <a:off x="4907880" y="2357280"/>
              <a:ext cx="468360" cy="3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92040" y="2293920"/>
                <a:ext cx="500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/>
              <p14:cNvContentPartPr/>
              <p14:nvPr/>
            </p14:nvContentPartPr>
            <p14:xfrm>
              <a:off x="4907880" y="2789280"/>
              <a:ext cx="604080" cy="165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92040" y="2725920"/>
                <a:ext cx="6357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k 13"/>
              <p14:cNvContentPartPr/>
              <p14:nvPr/>
            </p14:nvContentPartPr>
            <p14:xfrm>
              <a:off x="5837760" y="2786040"/>
              <a:ext cx="713880" cy="36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821920" y="2722680"/>
                <a:ext cx="745560" cy="13032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/>
          <p:cNvSpPr/>
          <p:nvPr/>
        </p:nvSpPr>
        <p:spPr>
          <a:xfrm>
            <a:off x="6686692" y="1135194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6</a:t>
            </a:r>
            <a:endParaRPr lang="en-US" sz="3200" b="1" cap="none" spc="50" dirty="0">
              <a:ln w="0"/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97171" y="1432003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7</a:t>
            </a:r>
            <a:endParaRPr lang="en-US" sz="3200" b="1" cap="none" spc="50" dirty="0">
              <a:ln w="0"/>
              <a:solidFill>
                <a:schemeClr val="accent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52319" y="2482674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8</a:t>
            </a:r>
            <a:endParaRPr lang="en-US" sz="3200" b="1" cap="none" spc="50" dirty="0">
              <a:ln w="0"/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32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latin typeface="Segoe Print" panose="02000600000000000000" pitchFamily="2" charset="0"/>
              </a:rPr>
              <a:t>Feedback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7895"/>
          <a:stretch/>
        </p:blipFill>
        <p:spPr>
          <a:xfrm>
            <a:off x="3172569" y="0"/>
            <a:ext cx="4007459" cy="3645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32" y="3727369"/>
            <a:ext cx="7656055" cy="112519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5191920" y="1451520"/>
              <a:ext cx="1514520" cy="6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76080" y="1388160"/>
                <a:ext cx="154620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920160" y="3903120"/>
              <a:ext cx="142560" cy="2628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4320" y="3839760"/>
                <a:ext cx="17424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/>
              <p14:cNvContentPartPr/>
              <p14:nvPr/>
            </p14:nvContentPartPr>
            <p14:xfrm>
              <a:off x="907200" y="4623840"/>
              <a:ext cx="139320" cy="165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91360" y="4560480"/>
                <a:ext cx="17100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/>
              <p14:cNvContentPartPr/>
              <p14:nvPr/>
            </p14:nvContentPartPr>
            <p14:xfrm>
              <a:off x="949320" y="4253760"/>
              <a:ext cx="155160" cy="392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33480" y="4190400"/>
                <a:ext cx="18684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/>
              <p14:cNvContentPartPr/>
              <p14:nvPr/>
            </p14:nvContentPartPr>
            <p14:xfrm>
              <a:off x="4236120" y="1694880"/>
              <a:ext cx="1563120" cy="36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220280" y="1631520"/>
                <a:ext cx="1594800" cy="13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/>
              <p14:cNvContentPartPr/>
              <p14:nvPr/>
            </p14:nvContentPartPr>
            <p14:xfrm>
              <a:off x="171000" y="4211640"/>
              <a:ext cx="360" cy="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5160" y="4147920"/>
                <a:ext cx="3204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/>
              <p14:cNvContentPartPr/>
              <p14:nvPr/>
            </p14:nvContentPartPr>
            <p14:xfrm>
              <a:off x="3306240" y="2542680"/>
              <a:ext cx="636480" cy="133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290400" y="2479320"/>
                <a:ext cx="66816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/>
              <p14:cNvContentPartPr/>
              <p14:nvPr/>
            </p14:nvContentPartPr>
            <p14:xfrm>
              <a:off x="4907880" y="2357280"/>
              <a:ext cx="468360" cy="3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892040" y="2293920"/>
                <a:ext cx="5000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/>
              <p14:cNvContentPartPr/>
              <p14:nvPr/>
            </p14:nvContentPartPr>
            <p14:xfrm>
              <a:off x="4907880" y="2789280"/>
              <a:ext cx="604080" cy="165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4892040" y="2725920"/>
                <a:ext cx="6357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k 13"/>
              <p14:cNvContentPartPr/>
              <p14:nvPr/>
            </p14:nvContentPartPr>
            <p14:xfrm>
              <a:off x="5837760" y="2786040"/>
              <a:ext cx="713880" cy="36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821920" y="2722680"/>
                <a:ext cx="745560" cy="13032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/>
          <p:cNvSpPr/>
          <p:nvPr/>
        </p:nvSpPr>
        <p:spPr>
          <a:xfrm>
            <a:off x="6686692" y="1135194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6</a:t>
            </a:r>
            <a:endParaRPr lang="en-US" sz="3200" b="1" cap="none" spc="50" dirty="0">
              <a:ln w="0"/>
              <a:solidFill>
                <a:schemeClr val="accent5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697171" y="1432003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accent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7</a:t>
            </a:r>
            <a:endParaRPr lang="en-US" sz="3200" b="1" cap="none" spc="50" dirty="0">
              <a:ln w="0"/>
              <a:solidFill>
                <a:schemeClr val="accent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652319" y="2482674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8</a:t>
            </a:r>
            <a:endParaRPr lang="en-US" sz="3200" b="1" cap="none" spc="50" dirty="0">
              <a:ln w="0"/>
              <a:solidFill>
                <a:schemeClr val="accent1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67867" y="1010450"/>
            <a:ext cx="522745" cy="421553"/>
          </a:xfrm>
          <a:prstGeom prst="ellipse">
            <a:avLst/>
          </a:prstGeom>
          <a:noFill/>
          <a:ln>
            <a:solidFill>
              <a:srgbClr val="3521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4997469" y="2341229"/>
            <a:ext cx="522745" cy="421553"/>
          </a:xfrm>
          <a:prstGeom prst="ellipse">
            <a:avLst/>
          </a:prstGeom>
          <a:noFill/>
          <a:ln>
            <a:solidFill>
              <a:srgbClr val="3521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753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idx="15"/>
          </p:nvPr>
        </p:nvSpPr>
        <p:spPr>
          <a:xfrm>
            <a:off x="533551" y="174680"/>
            <a:ext cx="7704000" cy="572700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494" y="747379"/>
            <a:ext cx="6603492" cy="4318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643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2568209" cy="429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 b="0" i="0" u="none" strike="noStrike" cap="none">
                <a:solidFill>
                  <a:schemeClr val="accent2"/>
                </a:solidFill>
                <a:latin typeface="Suez One"/>
                <a:ea typeface="Suez One"/>
                <a:cs typeface="Suez One"/>
                <a:sym typeface="Suez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 b="0" i="0" u="none" strike="noStrike" cap="none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 b="0" i="0" u="none" strike="noStrike" cap="none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 b="0" i="0" u="none" strike="noStrike" cap="none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 b="0" i="0" u="none" strike="noStrike" cap="none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 b="0" i="0" u="none" strike="noStrike" cap="none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 b="0" i="0" u="none" strike="noStrike" cap="none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 b="0" i="0" u="none" strike="noStrike" cap="none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 b="0" i="0" u="none" strike="noStrike" cap="none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9pPr>
          </a:lstStyle>
          <a:p>
            <a:r>
              <a:rPr lang="en-US" smtClean="0"/>
              <a:t>Page 26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91" y="650565"/>
            <a:ext cx="8181654" cy="314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0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2568209" cy="429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 b="0" i="0" u="none" strike="noStrike" cap="none">
                <a:solidFill>
                  <a:schemeClr val="accent2"/>
                </a:solidFill>
                <a:latin typeface="Suez One"/>
                <a:ea typeface="Suez One"/>
                <a:cs typeface="Suez One"/>
                <a:sym typeface="Suez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 b="0" i="0" u="none" strike="noStrike" cap="none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 b="0" i="0" u="none" strike="noStrike" cap="none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 b="0" i="0" u="none" strike="noStrike" cap="none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 b="0" i="0" u="none" strike="noStrike" cap="none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 b="0" i="0" u="none" strike="noStrike" cap="none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 b="0" i="0" u="none" strike="noStrike" cap="none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 b="0" i="0" u="none" strike="noStrike" cap="none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uez One"/>
              <a:buNone/>
              <a:defRPr sz="3000" b="0" i="0" u="none" strike="noStrike" cap="none">
                <a:solidFill>
                  <a:schemeClr val="dk1"/>
                </a:solidFill>
                <a:latin typeface="Suez One"/>
                <a:ea typeface="Suez One"/>
                <a:cs typeface="Suez One"/>
                <a:sym typeface="Suez One"/>
              </a:defRPr>
            </a:lvl9pPr>
          </a:lstStyle>
          <a:p>
            <a:r>
              <a:rPr lang="en-US" smtClean="0"/>
              <a:t>Page 26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745" y="650565"/>
            <a:ext cx="8181654" cy="314220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620673" y="920029"/>
            <a:ext cx="11528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true</a:t>
            </a:r>
            <a:endParaRPr lang="en-US" sz="54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620673" y="1353827"/>
            <a:ext cx="11528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true</a:t>
            </a:r>
            <a:endParaRPr lang="en-US" sz="54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289228" y="1807052"/>
            <a:ext cx="115288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true</a:t>
            </a:r>
            <a:endParaRPr lang="en-US" sz="54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491744" y="2221669"/>
            <a:ext cx="12362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/>
                <a:solidFill>
                  <a:schemeClr val="accent4">
                    <a:lumMod val="75000"/>
                  </a:schemeClr>
                </a:solidFill>
                <a:latin typeface="Segoe Print" panose="02000600000000000000" pitchFamily="2" charset="0"/>
              </a:rPr>
              <a:t>false</a:t>
            </a:r>
            <a:endParaRPr lang="en-US" sz="5400" b="1" cap="none" spc="0" dirty="0">
              <a:ln/>
              <a:solidFill>
                <a:schemeClr val="accent4">
                  <a:lumMod val="75000"/>
                </a:schemeClr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705669" y="3221058"/>
            <a:ext cx="265810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z</a:t>
            </a:r>
            <a:r>
              <a:rPr lang="en-US" sz="2000" b="1" dirty="0" smtClean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ipper-like closures</a:t>
            </a:r>
            <a:endParaRPr lang="en-US" sz="4400" b="1" cap="none" spc="0" dirty="0">
              <a:ln/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88310" y="3226076"/>
            <a:ext cx="223330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</a:t>
            </a:r>
            <a:r>
              <a:rPr lang="en-US" sz="2000" b="1" dirty="0" smtClean="0">
                <a:ln/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is first closures</a:t>
            </a:r>
            <a:endParaRPr lang="en-US" sz="4400" b="1" cap="none" spc="0" dirty="0">
              <a:ln/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340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677825"/>
              </p:ext>
            </p:extLst>
          </p:nvPr>
        </p:nvGraphicFramePr>
        <p:xfrm>
          <a:off x="113356" y="253325"/>
          <a:ext cx="8950342" cy="1438693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057984">
                  <a:extLst>
                    <a:ext uri="{9D8B030D-6E8A-4147-A177-3AD203B41FA5}">
                      <a16:colId xmlns:a16="http://schemas.microsoft.com/office/drawing/2014/main" xmlns="" val="3670391203"/>
                    </a:ext>
                  </a:extLst>
                </a:gridCol>
                <a:gridCol w="1013200">
                  <a:extLst>
                    <a:ext uri="{9D8B030D-6E8A-4147-A177-3AD203B41FA5}">
                      <a16:colId xmlns:a16="http://schemas.microsoft.com/office/drawing/2014/main" xmlns="" val="550282747"/>
                    </a:ext>
                  </a:extLst>
                </a:gridCol>
                <a:gridCol w="117078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34790">
                  <a:extLst>
                    <a:ext uri="{9D8B030D-6E8A-4147-A177-3AD203B41FA5}">
                      <a16:colId xmlns:a16="http://schemas.microsoft.com/office/drawing/2014/main" xmlns="" val="2249617679"/>
                    </a:ext>
                  </a:extLst>
                </a:gridCol>
                <a:gridCol w="2055511">
                  <a:extLst>
                    <a:ext uri="{9D8B030D-6E8A-4147-A177-3AD203B41FA5}">
                      <a16:colId xmlns:a16="http://schemas.microsoft.com/office/drawing/2014/main" xmlns="" val="1823919520"/>
                    </a:ext>
                  </a:extLst>
                </a:gridCol>
                <a:gridCol w="3018077">
                  <a:extLst>
                    <a:ext uri="{9D8B030D-6E8A-4147-A177-3AD203B41FA5}">
                      <a16:colId xmlns:a16="http://schemas.microsoft.com/office/drawing/2014/main" xmlns="" val="4130533301"/>
                    </a:ext>
                  </a:extLst>
                </a:gridCol>
              </a:tblGrid>
              <a:tr h="61573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inventor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inventor’s nationality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year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how it was invented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Function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5764946"/>
                  </a:ext>
                </a:extLst>
              </a:tr>
              <a:tr h="80308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Windshield Wipers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Mary Anderson</a:t>
                      </a:r>
                    </a:p>
                    <a:p>
                      <a:pPr algn="ctr"/>
                      <a:endParaRPr lang="en-US" sz="1200" b="1" dirty="0" smtClean="0">
                        <a:latin typeface="Segoe Print" panose="020006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American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1903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Anderson saw a driver who had</a:t>
                      </a:r>
                      <a:r>
                        <a:rPr lang="en-US" sz="1200" b="1" baseline="0" dirty="0" smtClean="0">
                          <a:latin typeface="Segoe Print" panose="02000600000000000000" pitchFamily="2" charset="0"/>
                        </a:rPr>
                        <a:t> to ge</a:t>
                      </a:r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t</a:t>
                      </a:r>
                      <a:r>
                        <a:rPr lang="en-US" sz="1200" b="1" baseline="0" dirty="0" smtClean="0">
                          <a:latin typeface="Segoe Print" panose="02000600000000000000" pitchFamily="2" charset="0"/>
                        </a:rPr>
                        <a:t> out to clear the windshield while snowing.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2"/>
                          </a:solidFill>
                          <a:effectLst/>
                          <a:uLnTx/>
                          <a:uFillTx/>
                          <a:latin typeface="Segoe Print" panose="02000600000000000000" pitchFamily="2" charset="0"/>
                          <a:ea typeface="+mn-ea"/>
                          <a:cs typeface="+mn-cs"/>
                          <a:sym typeface="Arial"/>
                        </a:rPr>
                        <a:t>They improve driving safety by automatically clearing cars’ windshields while raining or snowing so that drivers can see better.</a:t>
                      </a:r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10002"/>
                        </a:solidFill>
                        <a:effectLst/>
                        <a:uLnTx/>
                        <a:uFillTx/>
                        <a:latin typeface="Segoe Print" panose="02000600000000000000" pitchFamily="2" charset="0"/>
                        <a:ea typeface="+mn-ea"/>
                        <a:cs typeface="Suez One" panose="00000500000000000000" charset="-79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542858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592904"/>
              </p:ext>
            </p:extLst>
          </p:nvPr>
        </p:nvGraphicFramePr>
        <p:xfrm>
          <a:off x="98239" y="1831494"/>
          <a:ext cx="8977748" cy="140971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020200">
                  <a:extLst>
                    <a:ext uri="{9D8B030D-6E8A-4147-A177-3AD203B41FA5}">
                      <a16:colId xmlns:a16="http://schemas.microsoft.com/office/drawing/2014/main" xmlns="" val="3670391203"/>
                    </a:ext>
                  </a:extLst>
                </a:gridCol>
                <a:gridCol w="1050426">
                  <a:extLst>
                    <a:ext uri="{9D8B030D-6E8A-4147-A177-3AD203B41FA5}">
                      <a16:colId xmlns:a16="http://schemas.microsoft.com/office/drawing/2014/main" xmlns="" val="550282747"/>
                    </a:ext>
                  </a:extLst>
                </a:gridCol>
                <a:gridCol w="118645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63260">
                  <a:extLst>
                    <a:ext uri="{9D8B030D-6E8A-4147-A177-3AD203B41FA5}">
                      <a16:colId xmlns:a16="http://schemas.microsoft.com/office/drawing/2014/main" xmlns="" val="2249617679"/>
                    </a:ext>
                  </a:extLst>
                </a:gridCol>
                <a:gridCol w="1934599">
                  <a:extLst>
                    <a:ext uri="{9D8B030D-6E8A-4147-A177-3AD203B41FA5}">
                      <a16:colId xmlns:a16="http://schemas.microsoft.com/office/drawing/2014/main" xmlns="" val="1823919520"/>
                    </a:ext>
                  </a:extLst>
                </a:gridCol>
                <a:gridCol w="3022810">
                  <a:extLst>
                    <a:ext uri="{9D8B030D-6E8A-4147-A177-3AD203B41FA5}">
                      <a16:colId xmlns:a16="http://schemas.microsoft.com/office/drawing/2014/main" xmlns="" val="4130533301"/>
                    </a:ext>
                  </a:extLst>
                </a:gridCol>
              </a:tblGrid>
              <a:tr h="58675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inventor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inventor’s nationality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year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how it was invented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Function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5764946"/>
                  </a:ext>
                </a:extLst>
              </a:tr>
              <a:tr h="75813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Electric Brake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Victor Ochoa</a:t>
                      </a:r>
                    </a:p>
                    <a:p>
                      <a:pPr algn="ctr"/>
                      <a:endParaRPr lang="en-US" sz="1200" b="1" dirty="0" smtClean="0">
                        <a:latin typeface="Segoe Print" panose="020006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Mexican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1907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2"/>
                          </a:solidFill>
                          <a:effectLst/>
                          <a:uLnTx/>
                          <a:uFillTx/>
                          <a:latin typeface="Segoe Print" panose="02000600000000000000" pitchFamily="2" charset="0"/>
                          <a:ea typeface="+mn-ea"/>
                          <a:cs typeface="+mn-cs"/>
                          <a:sym typeface="Arial"/>
                        </a:rPr>
                        <a:t>using the technology of magnetic attraction instead of mechanical brakes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2"/>
                          </a:solidFill>
                          <a:effectLst/>
                          <a:uLnTx/>
                          <a:uFillTx/>
                          <a:latin typeface="Segoe Print" panose="02000600000000000000" pitchFamily="2" charset="0"/>
                          <a:ea typeface="+mn-ea"/>
                          <a:cs typeface="+mn-cs"/>
                          <a:sym typeface="Arial"/>
                        </a:rPr>
                        <a:t>Electric brakes give drivers more control when stopping vehicles. They make it easier and faster for trains and cars to slow down and stop</a:t>
                      </a:r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10002"/>
                        </a:solidFill>
                        <a:effectLst/>
                        <a:uLnTx/>
                        <a:uFillTx/>
                        <a:latin typeface="Segoe Print" panose="02000600000000000000" pitchFamily="2" charset="0"/>
                        <a:ea typeface="+mn-ea"/>
                        <a:cs typeface="Suez One" panose="00000500000000000000" charset="-79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54285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657731"/>
              </p:ext>
            </p:extLst>
          </p:nvPr>
        </p:nvGraphicFramePr>
        <p:xfrm>
          <a:off x="82275" y="3357027"/>
          <a:ext cx="8925701" cy="1448485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025204">
                  <a:extLst>
                    <a:ext uri="{9D8B030D-6E8A-4147-A177-3AD203B41FA5}">
                      <a16:colId xmlns:a16="http://schemas.microsoft.com/office/drawing/2014/main" xmlns="" val="3670391203"/>
                    </a:ext>
                  </a:extLst>
                </a:gridCol>
                <a:gridCol w="1069873">
                  <a:extLst>
                    <a:ext uri="{9D8B030D-6E8A-4147-A177-3AD203B41FA5}">
                      <a16:colId xmlns:a16="http://schemas.microsoft.com/office/drawing/2014/main" xmlns="" val="550282747"/>
                    </a:ext>
                  </a:extLst>
                </a:gridCol>
                <a:gridCol w="119127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58776">
                  <a:extLst>
                    <a:ext uri="{9D8B030D-6E8A-4147-A177-3AD203B41FA5}">
                      <a16:colId xmlns:a16="http://schemas.microsoft.com/office/drawing/2014/main" xmlns="" val="2249617679"/>
                    </a:ext>
                  </a:extLst>
                </a:gridCol>
                <a:gridCol w="2250724">
                  <a:extLst>
                    <a:ext uri="{9D8B030D-6E8A-4147-A177-3AD203B41FA5}">
                      <a16:colId xmlns:a16="http://schemas.microsoft.com/office/drawing/2014/main" xmlns="" val="1823919520"/>
                    </a:ext>
                  </a:extLst>
                </a:gridCol>
                <a:gridCol w="2629847">
                  <a:extLst>
                    <a:ext uri="{9D8B030D-6E8A-4147-A177-3AD203B41FA5}">
                      <a16:colId xmlns:a16="http://schemas.microsoft.com/office/drawing/2014/main" xmlns="" val="4130533301"/>
                    </a:ext>
                  </a:extLst>
                </a:gridCol>
              </a:tblGrid>
              <a:tr h="62552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inventor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inventor’s nationality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year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how it was invented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Function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5764946"/>
                  </a:ext>
                </a:extLst>
              </a:tr>
              <a:tr h="80308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Modern Zipper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Gideon </a:t>
                      </a:r>
                      <a:r>
                        <a:rPr lang="en-US" sz="1200" b="1" dirty="0" err="1" smtClean="0">
                          <a:latin typeface="Segoe Print" panose="02000600000000000000" pitchFamily="2" charset="0"/>
                        </a:rPr>
                        <a:t>Sundback</a:t>
                      </a:r>
                      <a:endParaRPr lang="en-US" sz="1200" b="1" dirty="0" smtClean="0">
                        <a:latin typeface="Segoe Print" panose="02000600000000000000" pitchFamily="2" charset="0"/>
                      </a:endParaRPr>
                    </a:p>
                    <a:p>
                      <a:pPr algn="ctr"/>
                      <a:endParaRPr lang="en-US" sz="1200" b="1" dirty="0" smtClean="0">
                        <a:latin typeface="Segoe Print" panose="020006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Swedish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1913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2"/>
                          </a:solidFill>
                          <a:effectLst/>
                          <a:uLnTx/>
                          <a:uFillTx/>
                          <a:latin typeface="Segoe Print" panose="02000600000000000000" pitchFamily="2" charset="0"/>
                          <a:ea typeface="+mn-ea"/>
                          <a:cs typeface="+mn-cs"/>
                          <a:sym typeface="Arial"/>
                        </a:rPr>
                        <a:t>He improved early zippers that opened easily by adding more teeth. 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2"/>
                          </a:solidFill>
                          <a:effectLst/>
                          <a:uLnTx/>
                          <a:uFillTx/>
                          <a:latin typeface="Segoe Print" panose="02000600000000000000" pitchFamily="2" charset="0"/>
                          <a:ea typeface="+mn-ea"/>
                          <a:cs typeface="+mn-cs"/>
                          <a:sym typeface="Arial"/>
                        </a:rPr>
                        <a:t>Zippers quickly and easily open and close clothing and accessories such as boots and pouches.</a:t>
                      </a:r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10002"/>
                        </a:solidFill>
                        <a:effectLst/>
                        <a:uLnTx/>
                        <a:uFillTx/>
                        <a:latin typeface="Segoe Print" panose="02000600000000000000" pitchFamily="2" charset="0"/>
                        <a:ea typeface="+mn-ea"/>
                        <a:cs typeface="Suez One" panose="00000500000000000000" charset="-79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542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20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27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7" name="Listen to Early Inventions pages 24-2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1621" end="81568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238" y="630927"/>
            <a:ext cx="1389202" cy="1389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207" y="0"/>
            <a:ext cx="5544324" cy="46679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l="9772" r="10668" b="7182"/>
          <a:stretch/>
        </p:blipFill>
        <p:spPr>
          <a:xfrm>
            <a:off x="675861" y="2221756"/>
            <a:ext cx="1884395" cy="2446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1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2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27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4284"/>
          <a:stretch/>
        </p:blipFill>
        <p:spPr>
          <a:xfrm>
            <a:off x="2568209" y="0"/>
            <a:ext cx="5544324" cy="3534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04" y="3635601"/>
            <a:ext cx="7763958" cy="10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4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latin typeface="Segoe Print" panose="02000600000000000000" pitchFamily="2" charset="0"/>
              </a:rPr>
              <a:t>Feedback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4284"/>
          <a:stretch/>
        </p:blipFill>
        <p:spPr>
          <a:xfrm>
            <a:off x="2568209" y="0"/>
            <a:ext cx="5544324" cy="35343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504" y="3635601"/>
            <a:ext cx="7763958" cy="10764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6112080" y="1230840"/>
              <a:ext cx="1501920" cy="198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096240" y="1167480"/>
                <a:ext cx="153360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952265" y="3811301"/>
              <a:ext cx="216720" cy="1497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6425" y="3747941"/>
                <a:ext cx="248400" cy="27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/>
              <p14:cNvContentPartPr/>
              <p14:nvPr/>
            </p14:nvContentPartPr>
            <p14:xfrm>
              <a:off x="6325200" y="2240640"/>
              <a:ext cx="978840" cy="3276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309360" y="2176920"/>
                <a:ext cx="101052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/>
              <p14:cNvContentPartPr/>
              <p14:nvPr/>
            </p14:nvContentPartPr>
            <p14:xfrm>
              <a:off x="2786400" y="2571840"/>
              <a:ext cx="2664360" cy="295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770560" y="2508480"/>
                <a:ext cx="269604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/>
              <p14:cNvContentPartPr/>
              <p14:nvPr/>
            </p14:nvContentPartPr>
            <p14:xfrm>
              <a:off x="1039680" y="4136760"/>
              <a:ext cx="129600" cy="1044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23840" y="4073400"/>
                <a:ext cx="16128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/>
              <p14:cNvContentPartPr/>
              <p14:nvPr/>
            </p14:nvContentPartPr>
            <p14:xfrm>
              <a:off x="965225" y="4488500"/>
              <a:ext cx="203760" cy="13680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49385" y="4425140"/>
                <a:ext cx="235440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Ink 13"/>
              <p14:cNvContentPartPr/>
              <p14:nvPr/>
            </p14:nvContentPartPr>
            <p14:xfrm>
              <a:off x="5043240" y="2922480"/>
              <a:ext cx="2179800" cy="165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027400" y="2859120"/>
                <a:ext cx="2211480" cy="143280"/>
              </a:xfrm>
              <a:prstGeom prst="rect">
                <a:avLst/>
              </a:prstGeom>
            </p:spPr>
          </p:pic>
        </mc:Fallback>
      </mc:AlternateContent>
      <p:sp>
        <p:nvSpPr>
          <p:cNvPr id="16" name="Rectangle 15"/>
          <p:cNvSpPr/>
          <p:nvPr/>
        </p:nvSpPr>
        <p:spPr>
          <a:xfrm>
            <a:off x="7584824" y="907674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accent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1</a:t>
            </a:r>
            <a:endParaRPr lang="en-US" sz="3200" b="1" cap="none" spc="50" dirty="0">
              <a:ln w="0"/>
              <a:solidFill>
                <a:schemeClr val="accent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432920" y="1897844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rgbClr val="00B05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2</a:t>
            </a:r>
            <a:endParaRPr lang="en-US" sz="3200" b="1" cap="none" spc="50" dirty="0">
              <a:ln w="0"/>
              <a:solidFill>
                <a:srgbClr val="00B05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50765" y="2888016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tx1">
                    <a:lumMod val="25000"/>
                    <a:lumOff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3</a:t>
            </a:r>
            <a:endParaRPr lang="en-US" sz="3200" b="1" cap="none" spc="50" dirty="0">
              <a:ln w="0"/>
              <a:solidFill>
                <a:schemeClr val="tx1">
                  <a:lumMod val="25000"/>
                  <a:lumOff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809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27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7" name="Listen to Early Inventions pages 24-2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8592" end="42582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238" y="630927"/>
            <a:ext cx="1389202" cy="13892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209" y="0"/>
            <a:ext cx="6289544" cy="44955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7330" y="2433100"/>
            <a:ext cx="2575540" cy="206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9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27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0594"/>
          <a:stretch/>
        </p:blipFill>
        <p:spPr>
          <a:xfrm>
            <a:off x="2568209" y="0"/>
            <a:ext cx="6289544" cy="3120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05" y="3320039"/>
            <a:ext cx="7868748" cy="131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4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latin typeface="Segoe Print" panose="02000600000000000000" pitchFamily="2" charset="0"/>
              </a:rPr>
              <a:t>Feedback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0594"/>
          <a:stretch/>
        </p:blipFill>
        <p:spPr>
          <a:xfrm>
            <a:off x="2568209" y="0"/>
            <a:ext cx="6289544" cy="31202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9005" y="3236912"/>
            <a:ext cx="7868748" cy="13146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1104120" y="3364200"/>
              <a:ext cx="139320" cy="392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88280" y="3300840"/>
                <a:ext cx="17100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4620600" y="565261"/>
              <a:ext cx="1834200" cy="392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04760" y="501901"/>
                <a:ext cx="1865880" cy="16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1104120" y="3706997"/>
              <a:ext cx="126000" cy="489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88280" y="3643637"/>
                <a:ext cx="157680" cy="17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/>
              <p14:cNvContentPartPr/>
              <p14:nvPr/>
            </p14:nvContentPartPr>
            <p14:xfrm>
              <a:off x="3757647" y="930060"/>
              <a:ext cx="3206520" cy="6192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41807" y="866700"/>
                <a:ext cx="323820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/>
              <p14:cNvContentPartPr/>
              <p14:nvPr/>
            </p14:nvContentPartPr>
            <p14:xfrm>
              <a:off x="1088280" y="4029840"/>
              <a:ext cx="149040" cy="4572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72440" y="3966480"/>
                <a:ext cx="18072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/>
              <p14:cNvContentPartPr/>
              <p14:nvPr/>
            </p14:nvContentPartPr>
            <p14:xfrm>
              <a:off x="6176880" y="2045880"/>
              <a:ext cx="1036800" cy="133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161040" y="1984187"/>
                <a:ext cx="1068480" cy="1367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/>
              <p14:cNvContentPartPr/>
              <p14:nvPr/>
            </p14:nvContentPartPr>
            <p14:xfrm>
              <a:off x="1088280" y="4341600"/>
              <a:ext cx="155160" cy="910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072440" y="4278240"/>
                <a:ext cx="186840" cy="21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/>
              <p14:cNvContentPartPr/>
              <p14:nvPr/>
            </p14:nvContentPartPr>
            <p14:xfrm>
              <a:off x="3516120" y="2477520"/>
              <a:ext cx="2725560" cy="4572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500280" y="2414160"/>
                <a:ext cx="2757240" cy="17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/>
              <p14:cNvContentPartPr/>
              <p14:nvPr/>
            </p14:nvContentPartPr>
            <p14:xfrm>
              <a:off x="7140598" y="2457575"/>
              <a:ext cx="1398148" cy="45719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124759" y="2394216"/>
                <a:ext cx="1429826" cy="172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/>
              <p14:cNvContentPartPr/>
              <p14:nvPr/>
            </p14:nvContentPartPr>
            <p14:xfrm>
              <a:off x="2935080" y="2841120"/>
              <a:ext cx="4330080" cy="493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919240" y="2777760"/>
                <a:ext cx="4361760" cy="17604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Rectangle 20"/>
          <p:cNvSpPr/>
          <p:nvPr/>
        </p:nvSpPr>
        <p:spPr>
          <a:xfrm>
            <a:off x="8011037" y="248514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rgbClr val="D6248A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4</a:t>
            </a:r>
            <a:endParaRPr lang="en-US" sz="3200" b="1" cap="none" spc="50" dirty="0">
              <a:ln w="0"/>
              <a:solidFill>
                <a:srgbClr val="D6248A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922586" y="674302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bg2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5</a:t>
            </a:r>
            <a:endParaRPr lang="en-US" sz="3200" b="1" cap="none" spc="50" dirty="0">
              <a:ln w="0"/>
              <a:solidFill>
                <a:schemeClr val="bg2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397396" y="1729374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accent4">
                    <a:lumMod val="75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6</a:t>
            </a:r>
            <a:endParaRPr lang="en-US" sz="3200" b="1" cap="none" spc="50" dirty="0">
              <a:ln w="0"/>
              <a:solidFill>
                <a:schemeClr val="accent4">
                  <a:lumMod val="75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83328" y="2542614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tx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7</a:t>
            </a:r>
            <a:endParaRPr lang="en-US" sz="3200" b="1" cap="none" spc="50" dirty="0">
              <a:ln w="0"/>
              <a:solidFill>
                <a:schemeClr val="tx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16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/>
              <a:t>Page 27</a:t>
            </a:r>
            <a:endParaRPr lang="en-US" dirty="0"/>
          </a:p>
        </p:txBody>
      </p:sp>
      <p:pic>
        <p:nvPicPr>
          <p:cNvPr id="7" name="Listen to Early Inventions pages 24-2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5814" end="0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238" y="630927"/>
            <a:ext cx="1389202" cy="13892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8209" y="0"/>
            <a:ext cx="5658640" cy="4182059"/>
          </a:xfrm>
          <a:prstGeom prst="rect">
            <a:avLst/>
          </a:prstGeom>
        </p:spPr>
      </p:pic>
      <p:pic>
        <p:nvPicPr>
          <p:cNvPr id="5122" name="Picture 2" descr="Ramen Noodles GIF - Ramen Noodles Anime GIF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78" y="2091029"/>
            <a:ext cx="2255031" cy="2091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39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 idx="15"/>
          </p:nvPr>
        </p:nvSpPr>
        <p:spPr>
          <a:xfrm>
            <a:off x="533551" y="174680"/>
            <a:ext cx="7704000" cy="572700"/>
          </a:xfrm>
        </p:spPr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6494" y="747379"/>
            <a:ext cx="6603492" cy="4318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/>
          <p:cNvSpPr/>
          <p:nvPr/>
        </p:nvSpPr>
        <p:spPr>
          <a:xfrm>
            <a:off x="3689405" y="2159065"/>
            <a:ext cx="3951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Segoe Print" panose="02000600000000000000" pitchFamily="2" charset="0"/>
              </a:rPr>
              <a:t>t</a:t>
            </a:r>
            <a:r>
              <a:rPr lang="en-US" sz="1600" b="1" dirty="0" smtClean="0">
                <a:solidFill>
                  <a:schemeClr val="accent2"/>
                </a:solidFill>
                <a:latin typeface="Segoe Print" panose="02000600000000000000" pitchFamily="2" charset="0"/>
              </a:rPr>
              <a:t>o warm </a:t>
            </a:r>
            <a:r>
              <a:rPr lang="en-US" sz="1600" b="1" dirty="0">
                <a:solidFill>
                  <a:schemeClr val="accent2"/>
                </a:solidFill>
                <a:latin typeface="Segoe Print" panose="02000600000000000000" pitchFamily="2" charset="0"/>
              </a:rPr>
              <a:t>leftovers, defrost frozen items, and prepare simple meals</a:t>
            </a:r>
          </a:p>
        </p:txBody>
      </p:sp>
      <p:sp>
        <p:nvSpPr>
          <p:cNvPr id="5" name="Rectangle 4"/>
          <p:cNvSpPr/>
          <p:nvPr/>
        </p:nvSpPr>
        <p:spPr>
          <a:xfrm>
            <a:off x="3868618" y="3004811"/>
            <a:ext cx="38206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Segoe Print" panose="02000600000000000000" pitchFamily="2" charset="0"/>
              </a:rPr>
              <a:t>t</a:t>
            </a:r>
            <a:r>
              <a:rPr lang="en-US" sz="16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o clean clothes automatically</a:t>
            </a:r>
            <a:endParaRPr lang="en-US" sz="1600" b="1" dirty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73000" y="3701800"/>
            <a:ext cx="38206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  <a:latin typeface="Segoe Print" panose="02000600000000000000" pitchFamily="2" charset="0"/>
              </a:rPr>
              <a:t>t</a:t>
            </a:r>
            <a:r>
              <a:rPr lang="en-US" sz="1600" b="1" dirty="0" smtClean="0">
                <a:solidFill>
                  <a:schemeClr val="accent1"/>
                </a:solidFill>
                <a:latin typeface="Segoe Print" panose="02000600000000000000" pitchFamily="2" charset="0"/>
              </a:rPr>
              <a:t>o clean floors and carpets</a:t>
            </a:r>
            <a:endParaRPr lang="en-US" sz="1600" b="1" dirty="0">
              <a:solidFill>
                <a:schemeClr val="accent1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20602" y="4383945"/>
            <a:ext cx="382060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3"/>
                </a:solidFill>
                <a:latin typeface="Segoe Print" panose="02000600000000000000" pitchFamily="2" charset="0"/>
              </a:rPr>
              <a:t>t</a:t>
            </a:r>
            <a:r>
              <a:rPr lang="en-US" sz="1600" b="1" dirty="0" smtClean="0">
                <a:solidFill>
                  <a:schemeClr val="accent3"/>
                </a:solidFill>
                <a:latin typeface="Segoe Print" panose="02000600000000000000" pitchFamily="2" charset="0"/>
              </a:rPr>
              <a:t>o track fitness activities</a:t>
            </a:r>
            <a:endParaRPr lang="en-US" sz="1600" b="1" dirty="0">
              <a:solidFill>
                <a:schemeClr val="accent3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58830" y="2282175"/>
            <a:ext cx="186420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accent2"/>
                </a:solidFill>
                <a:latin typeface="Segoe Print" panose="02000600000000000000" pitchFamily="2" charset="0"/>
              </a:rPr>
              <a:t>m</a:t>
            </a:r>
            <a:r>
              <a:rPr lang="en-US" sz="1600" b="1" dirty="0" smtClean="0">
                <a:solidFill>
                  <a:schemeClr val="accent2"/>
                </a:solidFill>
                <a:latin typeface="Segoe Print" panose="02000600000000000000" pitchFamily="2" charset="0"/>
              </a:rPr>
              <a:t>icrowave oven</a:t>
            </a:r>
            <a:endParaRPr lang="en-US" sz="1600" b="1" dirty="0">
              <a:solidFill>
                <a:schemeClr val="accent2"/>
              </a:solidFill>
              <a:latin typeface="Segoe Print" panose="020006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58830" y="2943458"/>
            <a:ext cx="19874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  <a:latin typeface="Segoe Print" panose="02000600000000000000" pitchFamily="2" charset="0"/>
              </a:rPr>
              <a:t>w</a:t>
            </a:r>
            <a:r>
              <a:rPr lang="en-US" sz="1600" b="1" dirty="0" smtClean="0">
                <a:solidFill>
                  <a:schemeClr val="tx2"/>
                </a:solidFill>
                <a:latin typeface="Segoe Print" panose="02000600000000000000" pitchFamily="2" charset="0"/>
              </a:rPr>
              <a:t>ashing machine</a:t>
            </a:r>
            <a:endParaRPr lang="en-US" sz="1600" b="1" dirty="0">
              <a:solidFill>
                <a:schemeClr val="tx2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34822" y="3701800"/>
            <a:ext cx="19874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  <a:latin typeface="Segoe Print" panose="02000600000000000000" pitchFamily="2" charset="0"/>
              </a:rPr>
              <a:t>vacuum cleaner</a:t>
            </a:r>
            <a:endParaRPr lang="en-US" sz="1600" b="1" dirty="0">
              <a:solidFill>
                <a:schemeClr val="accent1"/>
              </a:solidFill>
              <a:latin typeface="Segoe Print" panose="020006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683985" y="4383945"/>
            <a:ext cx="161389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>
                <a:solidFill>
                  <a:schemeClr val="accent3"/>
                </a:solidFill>
                <a:latin typeface="Segoe Print" panose="02000600000000000000" pitchFamily="2" charset="0"/>
              </a:rPr>
              <a:t>smartwatch</a:t>
            </a:r>
            <a:endParaRPr lang="en-US" sz="1600" b="1" dirty="0">
              <a:solidFill>
                <a:schemeClr val="accent3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2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27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9093"/>
          <a:stretch/>
        </p:blipFill>
        <p:spPr>
          <a:xfrm>
            <a:off x="2568209" y="0"/>
            <a:ext cx="5658640" cy="2965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284" y="3089205"/>
            <a:ext cx="7344800" cy="117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1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 smtClean="0">
                <a:latin typeface="Segoe Print" panose="02000600000000000000" pitchFamily="2" charset="0"/>
              </a:rPr>
              <a:t>Feedback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9093"/>
          <a:stretch/>
        </p:blipFill>
        <p:spPr>
          <a:xfrm>
            <a:off x="2568209" y="0"/>
            <a:ext cx="5658640" cy="29653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284" y="3089205"/>
            <a:ext cx="7344800" cy="11717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6392880" y="210960"/>
              <a:ext cx="484920" cy="133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77040" y="147600"/>
                <a:ext cx="51660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/>
              <p14:cNvContentPartPr/>
              <p14:nvPr/>
            </p14:nvContentPartPr>
            <p14:xfrm>
              <a:off x="2776680" y="535680"/>
              <a:ext cx="1104840" cy="36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760840" y="472320"/>
                <a:ext cx="11365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/>
              <p14:cNvContentPartPr/>
              <p14:nvPr/>
            </p14:nvContentPartPr>
            <p14:xfrm>
              <a:off x="1091160" y="3633480"/>
              <a:ext cx="223200" cy="1044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75320" y="3570120"/>
                <a:ext cx="25488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/>
              <p14:cNvContentPartPr/>
              <p14:nvPr/>
            </p14:nvContentPartPr>
            <p14:xfrm>
              <a:off x="2725200" y="1587960"/>
              <a:ext cx="1591920" cy="360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709360" y="1524600"/>
                <a:ext cx="16236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/>
              <p14:cNvContentPartPr/>
              <p14:nvPr/>
            </p14:nvContentPartPr>
            <p14:xfrm>
              <a:off x="4439520" y="870120"/>
              <a:ext cx="3116160" cy="882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23680" y="806760"/>
                <a:ext cx="3147840" cy="2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/>
              <p14:cNvContentPartPr/>
              <p14:nvPr/>
            </p14:nvContentPartPr>
            <p14:xfrm>
              <a:off x="2666880" y="1191600"/>
              <a:ext cx="5037480" cy="72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651040" y="1128240"/>
                <a:ext cx="506916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/>
              <p14:cNvContentPartPr/>
              <p14:nvPr/>
            </p14:nvContentPartPr>
            <p14:xfrm>
              <a:off x="1094400" y="3984120"/>
              <a:ext cx="284760" cy="11736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78560" y="3920760"/>
                <a:ext cx="31644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/>
              <p14:cNvContentPartPr/>
              <p14:nvPr/>
            </p14:nvContentPartPr>
            <p14:xfrm>
              <a:off x="2822040" y="2613960"/>
              <a:ext cx="3371040" cy="2628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806200" y="2550600"/>
                <a:ext cx="340272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/>
              <p14:cNvContentPartPr/>
              <p14:nvPr/>
            </p14:nvContentPartPr>
            <p14:xfrm>
              <a:off x="1065600" y="3227760"/>
              <a:ext cx="242280" cy="1465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049760" y="3164040"/>
                <a:ext cx="274320" cy="2736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Rectangle 18"/>
          <p:cNvSpPr/>
          <p:nvPr/>
        </p:nvSpPr>
        <p:spPr>
          <a:xfrm>
            <a:off x="6988623" y="-70920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8</a:t>
            </a:r>
            <a:endParaRPr lang="en-US" sz="3200" b="1" cap="none" spc="50" dirty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539176" y="626863"/>
            <a:ext cx="52770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chemeClr val="bg2">
                    <a:lumMod val="60000"/>
                    <a:lumOff val="4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9</a:t>
            </a:r>
            <a:endParaRPr lang="en-US" sz="3200" b="1" cap="none" spc="50" dirty="0">
              <a:ln w="0"/>
              <a:solidFill>
                <a:schemeClr val="bg2">
                  <a:lumMod val="60000"/>
                  <a:lumOff val="4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39212" y="2323844"/>
            <a:ext cx="87075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50" dirty="0" smtClean="0">
                <a:ln w="0"/>
                <a:solidFill>
                  <a:srgbClr val="EF811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Segoe Print" panose="02000600000000000000" pitchFamily="2" charset="0"/>
              </a:rPr>
              <a:t>10</a:t>
            </a:r>
            <a:endParaRPr lang="en-US" sz="3200" b="1" cap="none" spc="50" dirty="0">
              <a:ln w="0"/>
              <a:solidFill>
                <a:srgbClr val="EF811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7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98" y="1484003"/>
            <a:ext cx="8142077" cy="133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176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898" y="1484003"/>
            <a:ext cx="8142077" cy="13347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197539" y="1807803"/>
            <a:ext cx="127791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 smtClean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instant</a:t>
            </a:r>
            <a:endParaRPr lang="en-US" sz="3200" b="1" cap="none" spc="0" dirty="0">
              <a:ln/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47679" y="2205547"/>
            <a:ext cx="126829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shortage</a:t>
            </a:r>
            <a:endParaRPr lang="en-US" sz="2000" b="1" cap="none" spc="0" dirty="0">
              <a:ln/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11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019" y="0"/>
            <a:ext cx="1669774" cy="429300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solidFill>
                  <a:schemeClr val="tx1"/>
                </a:solidFill>
                <a:latin typeface="Segoe Print" panose="02000600000000000000" pitchFamily="2" charset="0"/>
              </a:rPr>
              <a:t>p</a:t>
            </a:r>
            <a:r>
              <a:rPr lang="en-US" b="1" dirty="0" smtClean="0">
                <a:solidFill>
                  <a:schemeClr val="tx1"/>
                </a:solidFill>
                <a:latin typeface="Segoe Print" panose="02000600000000000000" pitchFamily="2" charset="0"/>
              </a:rPr>
              <a:t>.27</a:t>
            </a:r>
            <a:endParaRPr lang="en-US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34008"/>
          <a:stretch/>
        </p:blipFill>
        <p:spPr>
          <a:xfrm>
            <a:off x="2369427" y="-106712"/>
            <a:ext cx="4071130" cy="3454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4972768" y="1420338"/>
            <a:ext cx="2052165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a</a:t>
            </a:r>
            <a:r>
              <a:rPr lang="en-US" sz="2000" b="1" dirty="0" smtClean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t flea market</a:t>
            </a:r>
            <a:endParaRPr lang="en-US" sz="2000" b="1" cap="none" spc="0" dirty="0">
              <a:ln/>
              <a:solidFill>
                <a:schemeClr val="accent1"/>
              </a:solidFill>
              <a:effectLst/>
              <a:latin typeface="Segoe Print" panose="02000600000000000000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66758" y="3262803"/>
            <a:ext cx="364657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000" b="1" dirty="0" smtClean="0">
                <a:ln/>
                <a:solidFill>
                  <a:schemeClr val="accent1"/>
                </a:solidFill>
                <a:latin typeface="Segoe Print" panose="02000600000000000000" pitchFamily="2" charset="0"/>
              </a:rPr>
              <a:t>They were neater, easier to use, and quicker to dry. </a:t>
            </a:r>
            <a:endParaRPr lang="en-US" sz="2000" b="1" cap="none" spc="0" dirty="0">
              <a:ln/>
              <a:solidFill>
                <a:schemeClr val="accent1"/>
              </a:solidFill>
              <a:effectLst/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021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6315667"/>
              </p:ext>
            </p:extLst>
          </p:nvPr>
        </p:nvGraphicFramePr>
        <p:xfrm>
          <a:off x="120912" y="3198330"/>
          <a:ext cx="8889556" cy="1524000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043723">
                  <a:extLst>
                    <a:ext uri="{9D8B030D-6E8A-4147-A177-3AD203B41FA5}">
                      <a16:colId xmlns:a16="http://schemas.microsoft.com/office/drawing/2014/main" xmlns="" val="3670391203"/>
                    </a:ext>
                  </a:extLst>
                </a:gridCol>
                <a:gridCol w="1012641">
                  <a:extLst>
                    <a:ext uri="{9D8B030D-6E8A-4147-A177-3AD203B41FA5}">
                      <a16:colId xmlns:a16="http://schemas.microsoft.com/office/drawing/2014/main" xmlns="" val="550282747"/>
                    </a:ext>
                  </a:extLst>
                </a:gridCol>
                <a:gridCol w="11562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62531">
                  <a:extLst>
                    <a:ext uri="{9D8B030D-6E8A-4147-A177-3AD203B41FA5}">
                      <a16:colId xmlns:a16="http://schemas.microsoft.com/office/drawing/2014/main" xmlns="" val="2249617679"/>
                    </a:ext>
                  </a:extLst>
                </a:gridCol>
                <a:gridCol w="2881714">
                  <a:extLst>
                    <a:ext uri="{9D8B030D-6E8A-4147-A177-3AD203B41FA5}">
                      <a16:colId xmlns:a16="http://schemas.microsoft.com/office/drawing/2014/main" xmlns="" val="1823919520"/>
                    </a:ext>
                  </a:extLst>
                </a:gridCol>
                <a:gridCol w="2132722">
                  <a:extLst>
                    <a:ext uri="{9D8B030D-6E8A-4147-A177-3AD203B41FA5}">
                      <a16:colId xmlns:a16="http://schemas.microsoft.com/office/drawing/2014/main" xmlns="" val="4130533301"/>
                    </a:ext>
                  </a:extLst>
                </a:gridCol>
              </a:tblGrid>
              <a:tr h="4063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inventor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inventor’s nationality 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year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how it was invented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Function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5764946"/>
                  </a:ext>
                </a:extLst>
              </a:tr>
              <a:tr h="80308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effectLst/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Instant Noodles</a:t>
                      </a:r>
                      <a:endParaRPr lang="en-US" sz="1200" b="1" dirty="0">
                        <a:effectLst/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010002"/>
                          </a:solidFill>
                          <a:effectLst/>
                          <a:uLnTx/>
                          <a:uFillTx/>
                          <a:latin typeface="Segoe Print" panose="02000600000000000000" pitchFamily="2" charset="0"/>
                          <a:ea typeface="+mn-ea"/>
                          <a:cs typeface="+mn-cs"/>
                          <a:sym typeface="Arial"/>
                        </a:rPr>
                        <a:t>Momofuku</a:t>
                      </a:r>
                      <a:r>
                        <a:rPr kumimoji="0" lang="en-US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2"/>
                          </a:solidFill>
                          <a:effectLst/>
                          <a:uLnTx/>
                          <a:uFillTx/>
                          <a:latin typeface="Segoe Print" panose="02000600000000000000" pitchFamily="2" charset="0"/>
                          <a:ea typeface="+mn-ea"/>
                          <a:cs typeface="+mn-cs"/>
                          <a:sym typeface="Arial"/>
                        </a:rPr>
                        <a:t> Ando</a:t>
                      </a:r>
                      <a:endParaRPr kumimoji="0" lang="en-US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10002"/>
                        </a:solidFill>
                        <a:effectLst/>
                        <a:uLnTx/>
                        <a:uFillTx/>
                        <a:latin typeface="Segoe Print" panose="02000600000000000000" pitchFamily="2" charset="0"/>
                        <a:ea typeface="+mn-ea"/>
                        <a:cs typeface="Suez One" panose="00000500000000000000" charset="-79"/>
                        <a:sym typeface="Arial"/>
                      </a:endParaRPr>
                    </a:p>
                    <a:p>
                      <a:pPr algn="ctr"/>
                      <a:endParaRPr lang="en-US" sz="1200" b="1" dirty="0" smtClean="0">
                        <a:latin typeface="Segoe Print" panose="020006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Japanese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1958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2"/>
                          </a:solidFill>
                          <a:effectLst/>
                          <a:uLnTx/>
                          <a:uFillTx/>
                          <a:latin typeface="Segoe Print" panose="02000600000000000000" pitchFamily="2" charset="0"/>
                          <a:ea typeface="+mn-ea"/>
                          <a:cs typeface="+mn-cs"/>
                          <a:sym typeface="Arial"/>
                        </a:rPr>
                        <a:t>He saw people after WW2 waiting in long lines for fresh noodles, so he invented noodle cups with dry mix that is cooked by adding only hot water.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2"/>
                          </a:solidFill>
                          <a:effectLst/>
                          <a:uLnTx/>
                          <a:uFillTx/>
                          <a:latin typeface="Segoe Print" panose="02000600000000000000" pitchFamily="2" charset="0"/>
                          <a:ea typeface="+mn-ea"/>
                          <a:cs typeface="+mn-cs"/>
                          <a:sym typeface="Arial"/>
                        </a:rPr>
                        <a:t>to shorten the cooking time of noodles and make it easier</a:t>
                      </a:r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10002"/>
                        </a:solidFill>
                        <a:effectLst/>
                        <a:uLnTx/>
                        <a:uFillTx/>
                        <a:latin typeface="Segoe Print" panose="02000600000000000000" pitchFamily="2" charset="0"/>
                        <a:ea typeface="+mn-ea"/>
                        <a:cs typeface="Suez One" panose="00000500000000000000" charset="-79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542858"/>
                  </a:ext>
                </a:extLst>
              </a:tr>
            </a:tbl>
          </a:graphicData>
        </a:graphic>
      </p:graphicFrame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5690112"/>
              </p:ext>
            </p:extLst>
          </p:nvPr>
        </p:nvGraphicFramePr>
        <p:xfrm>
          <a:off x="120059" y="160405"/>
          <a:ext cx="8889556" cy="1274126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051280">
                  <a:extLst>
                    <a:ext uri="{9D8B030D-6E8A-4147-A177-3AD203B41FA5}">
                      <a16:colId xmlns:a16="http://schemas.microsoft.com/office/drawing/2014/main" xmlns="" val="3670391203"/>
                    </a:ext>
                  </a:extLst>
                </a:gridCol>
                <a:gridCol w="1005084">
                  <a:extLst>
                    <a:ext uri="{9D8B030D-6E8A-4147-A177-3AD203B41FA5}">
                      <a16:colId xmlns:a16="http://schemas.microsoft.com/office/drawing/2014/main" xmlns="" val="550282747"/>
                    </a:ext>
                  </a:extLst>
                </a:gridCol>
                <a:gridCol w="116378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02803">
                  <a:extLst>
                    <a:ext uri="{9D8B030D-6E8A-4147-A177-3AD203B41FA5}">
                      <a16:colId xmlns:a16="http://schemas.microsoft.com/office/drawing/2014/main" xmlns="" val="2249617679"/>
                    </a:ext>
                  </a:extLst>
                </a:gridCol>
                <a:gridCol w="2851414">
                  <a:extLst>
                    <a:ext uri="{9D8B030D-6E8A-4147-A177-3AD203B41FA5}">
                      <a16:colId xmlns:a16="http://schemas.microsoft.com/office/drawing/2014/main" xmlns="" val="1823919520"/>
                    </a:ext>
                  </a:extLst>
                </a:gridCol>
                <a:gridCol w="2115193">
                  <a:extLst>
                    <a:ext uri="{9D8B030D-6E8A-4147-A177-3AD203B41FA5}">
                      <a16:colId xmlns:a16="http://schemas.microsoft.com/office/drawing/2014/main" xmlns="" val="4130533301"/>
                    </a:ext>
                  </a:extLst>
                </a:gridCol>
              </a:tblGrid>
              <a:tr h="489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inventor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inventor’s nationality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year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how it was invented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Function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5764946"/>
                  </a:ext>
                </a:extLst>
              </a:tr>
              <a:tr h="755966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Color Television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Guillermo</a:t>
                      </a:r>
                      <a:r>
                        <a:rPr lang="en-US" sz="1200" b="1" baseline="0" dirty="0" smtClean="0">
                          <a:latin typeface="Segoe Print" panose="02000600000000000000" pitchFamily="2" charset="0"/>
                        </a:rPr>
                        <a:t> </a:t>
                      </a:r>
                      <a:r>
                        <a:rPr lang="en-US" sz="1200" b="1" baseline="0" dirty="0" err="1" smtClean="0">
                          <a:latin typeface="Segoe Print" panose="02000600000000000000" pitchFamily="2" charset="0"/>
                        </a:rPr>
                        <a:t>Camarena</a:t>
                      </a:r>
                      <a:endParaRPr lang="en-US" sz="1200" b="1" dirty="0" smtClean="0">
                        <a:latin typeface="Segoe Print" panose="02000600000000000000" pitchFamily="2" charset="0"/>
                      </a:endParaRPr>
                    </a:p>
                    <a:p>
                      <a:pPr algn="ctr"/>
                      <a:endParaRPr lang="en-US" sz="1200" b="1" dirty="0" smtClean="0">
                        <a:latin typeface="Segoe Print" panose="020006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Mexican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1942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2"/>
                          </a:solidFill>
                          <a:effectLst/>
                          <a:uLnTx/>
                          <a:uFillTx/>
                          <a:latin typeface="Segoe Print" panose="02000600000000000000" pitchFamily="2" charset="0"/>
                          <a:ea typeface="+mn-ea"/>
                          <a:cs typeface="+mn-cs"/>
                          <a:sym typeface="Arial"/>
                        </a:rPr>
                        <a:t>He used parts he found in flea market to build a color TV.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2"/>
                          </a:solidFill>
                          <a:effectLst/>
                          <a:uLnTx/>
                          <a:uFillTx/>
                          <a:latin typeface="Segoe Print" panose="02000600000000000000" pitchFamily="2" charset="0"/>
                          <a:ea typeface="+mn-ea"/>
                          <a:cs typeface="+mn-cs"/>
                          <a:sym typeface="Arial"/>
                        </a:rPr>
                        <a:t>to produce colored  video images instead of black and white images</a:t>
                      </a:r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10002"/>
                        </a:solidFill>
                        <a:effectLst/>
                        <a:uLnTx/>
                        <a:uFillTx/>
                        <a:latin typeface="Segoe Print" panose="02000600000000000000" pitchFamily="2" charset="0"/>
                        <a:ea typeface="+mn-ea"/>
                        <a:cs typeface="Suez One" panose="00000500000000000000" charset="-79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54285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3453357"/>
              </p:ext>
            </p:extLst>
          </p:nvPr>
        </p:nvGraphicFramePr>
        <p:xfrm>
          <a:off x="127616" y="1566012"/>
          <a:ext cx="8889557" cy="1519291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066394">
                  <a:extLst>
                    <a:ext uri="{9D8B030D-6E8A-4147-A177-3AD203B41FA5}">
                      <a16:colId xmlns:a16="http://schemas.microsoft.com/office/drawing/2014/main" xmlns="" val="3670391203"/>
                    </a:ext>
                  </a:extLst>
                </a:gridCol>
                <a:gridCol w="974856">
                  <a:extLst>
                    <a:ext uri="{9D8B030D-6E8A-4147-A177-3AD203B41FA5}">
                      <a16:colId xmlns:a16="http://schemas.microsoft.com/office/drawing/2014/main" xmlns="" val="550282747"/>
                    </a:ext>
                  </a:extLst>
                </a:gridCol>
                <a:gridCol w="11713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33175">
                  <a:extLst>
                    <a:ext uri="{9D8B030D-6E8A-4147-A177-3AD203B41FA5}">
                      <a16:colId xmlns:a16="http://schemas.microsoft.com/office/drawing/2014/main" xmlns="" val="2249617679"/>
                    </a:ext>
                  </a:extLst>
                </a:gridCol>
                <a:gridCol w="2576802">
                  <a:extLst>
                    <a:ext uri="{9D8B030D-6E8A-4147-A177-3AD203B41FA5}">
                      <a16:colId xmlns:a16="http://schemas.microsoft.com/office/drawing/2014/main" xmlns="" val="1823919520"/>
                    </a:ext>
                  </a:extLst>
                </a:gridCol>
                <a:gridCol w="2366991">
                  <a:extLst>
                    <a:ext uri="{9D8B030D-6E8A-4147-A177-3AD203B41FA5}">
                      <a16:colId xmlns:a16="http://schemas.microsoft.com/office/drawing/2014/main" xmlns="" val="4130533301"/>
                    </a:ext>
                  </a:extLst>
                </a:gridCol>
              </a:tblGrid>
              <a:tr h="71621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inventor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inventor’s nationality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year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how it was invented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Segoe Print" panose="02000600000000000000" pitchFamily="2" charset="0"/>
                        </a:rPr>
                        <a:t>Function</a:t>
                      </a:r>
                      <a:endParaRPr lang="en-US" sz="1400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5764946"/>
                  </a:ext>
                </a:extLst>
              </a:tr>
              <a:tr h="803081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effectLst/>
                          <a:latin typeface="Segoe Print" panose="02000600000000000000" pitchFamily="2" charset="0"/>
                          <a:cs typeface="Suez One" panose="00000500000000000000" charset="-79"/>
                        </a:rPr>
                        <a:t>Ballpoint Pen</a:t>
                      </a:r>
                      <a:endParaRPr lang="en-US" sz="1200" b="1" dirty="0">
                        <a:effectLst/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2"/>
                          </a:solidFill>
                          <a:effectLst/>
                          <a:uLnTx/>
                          <a:uFillTx/>
                          <a:latin typeface="Segoe Print" panose="02000600000000000000" pitchFamily="2" charset="0"/>
                          <a:ea typeface="+mn-ea"/>
                          <a:cs typeface="+mn-cs"/>
                          <a:sym typeface="Arial"/>
                        </a:rPr>
                        <a:t>Laszlo Biro</a:t>
                      </a:r>
                      <a:endParaRPr kumimoji="0" lang="en-US" sz="1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10002"/>
                        </a:solidFill>
                        <a:effectLst/>
                        <a:uLnTx/>
                        <a:uFillTx/>
                        <a:latin typeface="Segoe Print" panose="02000600000000000000" pitchFamily="2" charset="0"/>
                        <a:ea typeface="+mn-ea"/>
                        <a:cs typeface="Suez One" panose="00000500000000000000" charset="-79"/>
                        <a:sym typeface="Arial"/>
                      </a:endParaRPr>
                    </a:p>
                    <a:p>
                      <a:pPr algn="ctr"/>
                      <a:endParaRPr lang="en-US" sz="1200" b="1" dirty="0" smtClean="0">
                        <a:latin typeface="Segoe Print" panose="02000600000000000000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Hungarian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latin typeface="Segoe Print" panose="02000600000000000000" pitchFamily="2" charset="0"/>
                        </a:rPr>
                        <a:t>1944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2"/>
                          </a:solidFill>
                          <a:effectLst/>
                          <a:uLnTx/>
                          <a:uFillTx/>
                          <a:latin typeface="Segoe Print" panose="02000600000000000000" pitchFamily="2" charset="0"/>
                          <a:ea typeface="+mn-ea"/>
                          <a:cs typeface="+mn-cs"/>
                          <a:sym typeface="Arial"/>
                        </a:rPr>
                        <a:t>He replaced the point of a fountain pen that had wet and messy ink with a tiny ball. </a:t>
                      </a:r>
                      <a:endParaRPr lang="en-US" sz="1200" b="1" dirty="0">
                        <a:latin typeface="Segoe Print" panose="02000600000000000000" pitchFamily="2" charset="0"/>
                        <a:cs typeface="Suez One" panose="00000500000000000000" charset="-79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12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010002"/>
                          </a:solidFill>
                          <a:effectLst/>
                          <a:uLnTx/>
                          <a:uFillTx/>
                          <a:latin typeface="Segoe Print" panose="02000600000000000000" pitchFamily="2" charset="0"/>
                          <a:ea typeface="+mn-ea"/>
                          <a:cs typeface="+mn-cs"/>
                          <a:sym typeface="Arial"/>
                        </a:rPr>
                        <a:t>Ballpoint pens used fast-drying ink and were easier and cleaner to use. </a:t>
                      </a:r>
                      <a:endParaRPr kumimoji="0" lang="en-US" sz="12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10002"/>
                        </a:solidFill>
                        <a:effectLst/>
                        <a:uLnTx/>
                        <a:uFillTx/>
                        <a:latin typeface="Segoe Print" panose="02000600000000000000" pitchFamily="2" charset="0"/>
                        <a:ea typeface="+mn-ea"/>
                        <a:cs typeface="Suez One" panose="00000500000000000000" charset="-79"/>
                        <a:sym typeface="Arial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54285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349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75" y="0"/>
            <a:ext cx="6122504" cy="4953329"/>
          </a:xfrm>
          <a:prstGeom prst="rect">
            <a:avLst/>
          </a:prstGeom>
        </p:spPr>
      </p:pic>
      <p:sp>
        <p:nvSpPr>
          <p:cNvPr id="14" name="Title 13"/>
          <p:cNvSpPr>
            <a:spLocks noGrp="1"/>
          </p:cNvSpPr>
          <p:nvPr>
            <p:ph type="title" idx="15"/>
          </p:nvPr>
        </p:nvSpPr>
        <p:spPr>
          <a:xfrm>
            <a:off x="3252083" y="0"/>
            <a:ext cx="2305879" cy="3816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sz="1600" b="1" dirty="0" smtClean="0">
                <a:latin typeface="Segoe Print" panose="02000600000000000000" pitchFamily="2" charset="0"/>
              </a:rPr>
              <a:t>Student Book p.20</a:t>
            </a:r>
            <a:endParaRPr lang="en-US" sz="1600" b="1" dirty="0"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2334600" y="3367440"/>
              <a:ext cx="991440" cy="6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18400" y="3303720"/>
                <a:ext cx="102348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4045680" y="3399840"/>
              <a:ext cx="1666440" cy="10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29840" y="3336120"/>
                <a:ext cx="16981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187200" y="3552480"/>
              <a:ext cx="3471480" cy="424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1360" y="3488760"/>
                <a:ext cx="350316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Ink 4"/>
              <p14:cNvContentPartPr/>
              <p14:nvPr/>
            </p14:nvContentPartPr>
            <p14:xfrm>
              <a:off x="794160" y="3740760"/>
              <a:ext cx="3006360" cy="36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778320" y="3677400"/>
                <a:ext cx="30384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Ink 5"/>
              <p14:cNvContentPartPr/>
              <p14:nvPr/>
            </p14:nvContentPartPr>
            <p14:xfrm>
              <a:off x="574560" y="4042800"/>
              <a:ext cx="3671640" cy="48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58720" y="3979080"/>
                <a:ext cx="370332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Ink 6"/>
              <p14:cNvContentPartPr/>
              <p14:nvPr/>
            </p14:nvContentPartPr>
            <p14:xfrm>
              <a:off x="1727280" y="4578480"/>
              <a:ext cx="3029040" cy="262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711440" y="4515120"/>
                <a:ext cx="3060720" cy="15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Ink 7"/>
              <p14:cNvContentPartPr/>
              <p14:nvPr/>
            </p14:nvContentPartPr>
            <p14:xfrm>
              <a:off x="2460240" y="4763520"/>
              <a:ext cx="529920" cy="684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444400" y="4700160"/>
                <a:ext cx="561600" cy="133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8197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971" t="822" r="1598" b="51974"/>
          <a:stretch/>
        </p:blipFill>
        <p:spPr>
          <a:xfrm>
            <a:off x="405515" y="238538"/>
            <a:ext cx="8189844" cy="22820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75" y="2349940"/>
            <a:ext cx="8905461" cy="23733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2568209" cy="4293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24</a:t>
            </a:r>
            <a:endParaRPr lang="en-US" b="1" dirty="0">
              <a:latin typeface="Segoe Print" panose="020006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8209" y="0"/>
            <a:ext cx="5096848" cy="5160879"/>
          </a:xfrm>
          <a:prstGeom prst="rect">
            <a:avLst/>
          </a:prstGeom>
        </p:spPr>
      </p:pic>
      <p:pic>
        <p:nvPicPr>
          <p:cNvPr id="6" name="Listen to Early Inventions pages 24-2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00" end="476593.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8702" y="635165"/>
            <a:ext cx="1058463" cy="10584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786" y="1693628"/>
            <a:ext cx="2043423" cy="14974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786" y="3100077"/>
            <a:ext cx="2043423" cy="20434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2568209" cy="87661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 smtClean="0">
                <a:latin typeface="Segoe Print" panose="02000600000000000000" pitchFamily="2" charset="0"/>
              </a:rPr>
              <a:t>Page </a:t>
            </a:r>
            <a:r>
              <a:rPr lang="en-US" b="1" dirty="0" smtClean="0">
                <a:latin typeface="Segoe Print" panose="02000600000000000000" pitchFamily="2" charset="0"/>
              </a:rPr>
              <a:t>24</a:t>
            </a:r>
            <a:r>
              <a:rPr lang="en-US" dirty="0" smtClean="0">
                <a:latin typeface="Segoe Print" panose="02000600000000000000" pitchFamily="2" charset="0"/>
              </a:rPr>
              <a:t/>
            </a:r>
            <a:br>
              <a:rPr lang="en-US" dirty="0" smtClean="0">
                <a:latin typeface="Segoe Print" panose="02000600000000000000" pitchFamily="2" charset="0"/>
              </a:rPr>
            </a:br>
            <a:r>
              <a:rPr lang="en-US" dirty="0" smtClean="0">
                <a:latin typeface="Segoe Print" panose="02000600000000000000" pitchFamily="2" charset="0"/>
              </a:rPr>
              <a:t>Questions</a:t>
            </a:r>
            <a:endParaRPr lang="en-US" dirty="0">
              <a:latin typeface="Segoe Print" panose="020006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1016" b="14358"/>
          <a:stretch/>
        </p:blipFill>
        <p:spPr>
          <a:xfrm>
            <a:off x="2628665" y="0"/>
            <a:ext cx="4694092" cy="30716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701" y="3121051"/>
            <a:ext cx="8518883" cy="167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3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uided Reading Lessons &amp; Activities for Preschoolers">
  <a:themeElements>
    <a:clrScheme name="Simple Light">
      <a:dk1>
        <a:srgbClr val="010002"/>
      </a:dk1>
      <a:lt1>
        <a:srgbClr val="FFFFFF"/>
      </a:lt1>
      <a:dk2>
        <a:srgbClr val="58BDC7"/>
      </a:dk2>
      <a:lt2>
        <a:srgbClr val="954AFF"/>
      </a:lt2>
      <a:accent1>
        <a:srgbClr val="F0B847"/>
      </a:accent1>
      <a:accent2>
        <a:srgbClr val="FF6B65"/>
      </a:accent2>
      <a:accent3>
        <a:srgbClr val="68C3CC"/>
      </a:accent3>
      <a:accent4>
        <a:srgbClr val="FFCE6B"/>
      </a:accent4>
      <a:accent5>
        <a:srgbClr val="7D36E0"/>
      </a:accent5>
      <a:accent6>
        <a:srgbClr val="07E2EC"/>
      </a:accent6>
      <a:hlink>
        <a:srgbClr val="01000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2392</TotalTime>
  <Words>858</Words>
  <Application>Microsoft Office PowerPoint</Application>
  <PresentationFormat>On-screen Show (16:9)</PresentationFormat>
  <Paragraphs>268</Paragraphs>
  <Slides>55</Slides>
  <Notes>40</Notes>
  <HiddenSlides>0</HiddenSlides>
  <MMClips>11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1" baseType="lpstr">
      <vt:lpstr>Merriweather Sans</vt:lpstr>
      <vt:lpstr>Wingdings</vt:lpstr>
      <vt:lpstr>Arial</vt:lpstr>
      <vt:lpstr>Segoe Print</vt:lpstr>
      <vt:lpstr>Suez One</vt:lpstr>
      <vt:lpstr>Guided Reading Lessons &amp; Activities for Preschoolers</vt:lpstr>
      <vt:lpstr>Unit 1-Reading 2 Early Inventions Comprehension pages 24-27</vt:lpstr>
      <vt:lpstr>01</vt:lpstr>
      <vt:lpstr>PowerPoint Presentation</vt:lpstr>
      <vt:lpstr>Introduction</vt:lpstr>
      <vt:lpstr>Introduction</vt:lpstr>
      <vt:lpstr>Student Book p.20</vt:lpstr>
      <vt:lpstr>PowerPoint Presentation</vt:lpstr>
      <vt:lpstr>Page 24</vt:lpstr>
      <vt:lpstr>Page 24 Questions</vt:lpstr>
      <vt:lpstr>Page 24 Feedback</vt:lpstr>
      <vt:lpstr>Page 24</vt:lpstr>
      <vt:lpstr>Page 24 Questions</vt:lpstr>
      <vt:lpstr>Page 24 Feedback</vt:lpstr>
      <vt:lpstr>Page 24 Questions</vt:lpstr>
      <vt:lpstr>Page 24 Feedback</vt:lpstr>
      <vt:lpstr>PowerPoint Presentation</vt:lpstr>
      <vt:lpstr>Page 25</vt:lpstr>
      <vt:lpstr>Page 25 Questions </vt:lpstr>
      <vt:lpstr>Page 25 Feedback</vt:lpstr>
      <vt:lpstr>Page 25</vt:lpstr>
      <vt:lpstr>Page 25 Questions </vt:lpstr>
      <vt:lpstr>Page 25 Questions </vt:lpstr>
      <vt:lpstr>Page 25</vt:lpstr>
      <vt:lpstr>Page 25 Questions </vt:lpstr>
      <vt:lpstr>Page 25 Feedback </vt:lpstr>
      <vt:lpstr>PowerPoint Presentation</vt:lpstr>
      <vt:lpstr>PowerPoint Presentation</vt:lpstr>
      <vt:lpstr>PowerPoint Presentation</vt:lpstr>
      <vt:lpstr>p.25</vt:lpstr>
      <vt:lpstr>Page 26</vt:lpstr>
      <vt:lpstr>Page 26</vt:lpstr>
      <vt:lpstr>Feedback</vt:lpstr>
      <vt:lpstr>Page 26</vt:lpstr>
      <vt:lpstr>Page 26</vt:lpstr>
      <vt:lpstr>Feedback</vt:lpstr>
      <vt:lpstr>Page 26</vt:lpstr>
      <vt:lpstr>Page 26</vt:lpstr>
      <vt:lpstr>Feedback</vt:lpstr>
      <vt:lpstr>Feedback</vt:lpstr>
      <vt:lpstr>PowerPoint Presentation</vt:lpstr>
      <vt:lpstr>PowerPoint Presentation</vt:lpstr>
      <vt:lpstr>PowerPoint Presentation</vt:lpstr>
      <vt:lpstr>Page 27</vt:lpstr>
      <vt:lpstr>Page 27</vt:lpstr>
      <vt:lpstr>Feedback</vt:lpstr>
      <vt:lpstr>Page 27</vt:lpstr>
      <vt:lpstr>Page 27</vt:lpstr>
      <vt:lpstr>Feedback</vt:lpstr>
      <vt:lpstr>Page 27</vt:lpstr>
      <vt:lpstr>Page 27</vt:lpstr>
      <vt:lpstr>Feedback</vt:lpstr>
      <vt:lpstr>PowerPoint Presentation</vt:lpstr>
      <vt:lpstr>PowerPoint Presentation</vt:lpstr>
      <vt:lpstr>p.27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1-Reading 2 Early Inventions Comprehension pages 24-27</dc:title>
  <dc:creator>HP</dc:creator>
  <cp:lastModifiedBy>Microsoft account</cp:lastModifiedBy>
  <cp:revision>117</cp:revision>
  <dcterms:modified xsi:type="dcterms:W3CDTF">2025-09-10T17:00:06Z</dcterms:modified>
</cp:coreProperties>
</file>