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ink/ink1.xml" ContentType="application/inkml+xml"/>
  <Override PartName="/ppt/notesSlides/notesSlide24.xml" ContentType="application/vnd.openxmlformats-officedocument.presentationml.notesSlide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</p:sldMasterIdLst>
  <p:notesMasterIdLst>
    <p:notesMasterId r:id="rId29"/>
  </p:notesMasterIdLst>
  <p:sldIdLst>
    <p:sldId id="256" r:id="rId2"/>
    <p:sldId id="258" r:id="rId3"/>
    <p:sldId id="260" r:id="rId4"/>
    <p:sldId id="259" r:id="rId5"/>
    <p:sldId id="297" r:id="rId6"/>
    <p:sldId id="298" r:id="rId7"/>
    <p:sldId id="299" r:id="rId8"/>
    <p:sldId id="300" r:id="rId9"/>
    <p:sldId id="301" r:id="rId10"/>
    <p:sldId id="302" r:id="rId11"/>
    <p:sldId id="303" r:id="rId12"/>
    <p:sldId id="304" r:id="rId13"/>
    <p:sldId id="305" r:id="rId14"/>
    <p:sldId id="320" r:id="rId15"/>
    <p:sldId id="323" r:id="rId16"/>
    <p:sldId id="321" r:id="rId17"/>
    <p:sldId id="319" r:id="rId18"/>
    <p:sldId id="313" r:id="rId19"/>
    <p:sldId id="314" r:id="rId20"/>
    <p:sldId id="315" r:id="rId21"/>
    <p:sldId id="316" r:id="rId22"/>
    <p:sldId id="296" r:id="rId23"/>
    <p:sldId id="324" r:id="rId24"/>
    <p:sldId id="325" r:id="rId25"/>
    <p:sldId id="326" r:id="rId26"/>
    <p:sldId id="327" r:id="rId27"/>
    <p:sldId id="328" r:id="rId28"/>
  </p:sldIdLst>
  <p:sldSz cx="9144000" cy="5143500" type="screen16x9"/>
  <p:notesSz cx="6858000" cy="9144000"/>
  <p:embeddedFontLst>
    <p:embeddedFont>
      <p:font typeface="Bebas Neue" panose="020B0604020202020204" charset="0"/>
      <p:regular r:id="rId30"/>
    </p:embeddedFont>
    <p:embeddedFont>
      <p:font typeface="Anaheim" panose="020B0604020202020204" charset="0"/>
      <p:regular r:id="rId31"/>
    </p:embeddedFont>
    <p:embeddedFont>
      <p:font typeface="Barlow" panose="020B0604020202020204" charset="0"/>
      <p:regular r:id="rId32"/>
      <p:bold r:id="rId33"/>
      <p:italic r:id="rId34"/>
      <p:boldItalic r:id="rId35"/>
    </p:embeddedFont>
    <p:embeddedFont>
      <p:font typeface="Secular One" panose="00000500000000000000" charset="-79"/>
      <p:regular r:id="rId36"/>
    </p:embeddedFont>
    <p:embeddedFont>
      <p:font typeface="Segoe Print" panose="02000600000000000000" pitchFamily="2" charset="0"/>
      <p:regular r:id="rId37"/>
      <p:bold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ABB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D16D277-65C7-496D-97F5-AFF8E4A94B2C}">
  <a:tblStyle styleId="{2D16D277-65C7-496D-97F5-AFF8E4A94B2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E3B79C91-B995-4362-AE47-FF0248D0DD01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680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5-09-09T14:25:12.355"/>
    </inkml:context>
    <inkml:brush xml:id="br0">
      <inkml:brushProperty name="width" value="0.08819" units="cm"/>
      <inkml:brushProperty name="height" value="0.35278" units="cm"/>
      <inkml:brushProperty name="color" value="#E0D3FF"/>
      <inkml:brushProperty name="tip" value="rectangle"/>
      <inkml:brushProperty name="rasterOp" value="maskPen"/>
    </inkml:brush>
  </inkml:definitions>
  <inkml:trace contextRef="#ctx0" brushRef="#br0">6879 686,'0'0,"0"0,0 0,0 0,0 0,0 0,-9 0,0 9,0 0,-9 0,0 9,0 0,1 9,-1 0,0 0,0 0,0 0,9 9,0 0,0 0,0-9,9 9,0 0,0 10,0-1,9 0,0 0,0 0,0-9,0 0,9 0,0-9,9 9,8 0,1 0,0-8,0-1,0 0,-9-9,0 0,0 0,0 0,-1 0,1 0,0-9,9 0,0 0,9 0,0-9,0 0,-10 0,-8 0,0 0,0 0,0 0,9 0,9 0,0 0,8 0,1 9,-9-9,0 9,-9-9,-9 9,18 0,-10 0,10 0,0-9,0 0,0 9,0 0,-1 0,-17 0,0 0,0 0,0 0,0 0,18 0,0 0,9-9,-1 0,-8 0,0 0,0 0,-9 0,9 0,8 0,1 0,18-9,-18 9,0 0,-10-9,1 0,0 0,9 0,0 9,9-9,8 0,-17 9,-9 0,9 0,0 0,-1 0,10 0,9 0,-18 0,0 0,-10 0,-8 0,9 0,0 0,18 9,-9-9,-1 9,1-9,-9 9,-9 0,0 0,0 0,8 0,1 0,9 0,9 0,-9 0,-9-9,-1 0,-8 0,18 0,18-9,0 0,-1 0,-8 0,-18 0,9 0,0 0,17 0,1-9,0 9,-18 0,0 0,-10 0,82 0,-45 0,-10 0,-17 9,-9 0,0 0,0 0,9 0,71 9,-44 0,-27 0,-10 0,10 0,9 0,9 9,-9 0,-10-9,10 9,-9 0,-9 0,9 0,8 9,10-9,0 1,-9-10,-18 0,-1 0,19 0,0-9,9 0,0-9,-10 0,-8 0,9 0,9-10,-1 1,1 9,0-9,-9 9,-9-9,8 0,10 9,0 0,0 0,-19 9,-8 0,9 0,0 0,0 9,8 0,1 9,9 0,-18 0,-9 0,17 9,1-8,9-1,0-9,-10 9,1-9,-9 0,9 0,0-9,8 0,1 0,-9 0,-9-9,-9 0,8 0,1 0,18-9,0 0,-10 8,-8 1,-9 0,0-9,9 9,18 0,-1 0,1 0,-18 9,-9 0,9 0,8 0,10 9,0 0,-9 0,-10 0,-8 0,9 0,0 0,0 10,17-1,1-9,-18 0,-9-9,0 0,9 0,17 0,10 0,-9-9,-1 0,-26 0,0 0,9-1,0 1,9 0,8-9,-8 0,-18 0,0 9,0-9,8 9,10 0,0 0,-9 0,0 0,-1 0,-8 9,0 0,0 0,0 9,0 0,9 0,-1 0,1 0,-9 0,0 0,-9 0,9 0,8 0,19 9,-9-9,-9 0,0 0,-10-9,1 0,0 0,0 9,9-9,8 0,10 0,-27 0,-9 0,0 0,0 0,9-9,-1 0,1 9,0 0,0 0,0 0,0 0,-9 0,-10 9,1 0,9 0,0 1,0-1,0 0,9 0,0 0,-10-9,10 0,-9 0,-9 0,0 0,0-9,9 9,9-9,-1 0,1-10,9 1,0 0,-9 0,0 0,-10 0,1 0,0 0,-9 0,9-9,0 0,9 0,0 0,-10 0,1-9,0 0,0 0,-9 0,0-1,-9-8,0 9,0 0,-9 0,0 0,0 0,-9 9,0-9,0 0,0 0,-9 9,0-9,-9-1,0 1,-9 0,-9 0,0 9,0 0,0-9,0 9,1 0,-1 0,0 0,-9 0,-9 0,-9 0,10 0,-1-1,18 10,0 0,0 0,-9 0,0 0,-26 0,-46 0,54 9,10 9,17 0,-9 0,-9 0,-9 0,0 0,10 0,8 0,0 0,9 0,0 0,0 0,-18 0,-8 0,-10 0,9 0,9 9,9-9,1 0,-10 0,0 9,-18 0,1 0,35-9,0 0,-9 0,-9 9,-18 0,1 0,-1-9,9 0,9 0,-9 0,1 0,-10 0,0 0,0 0,19 0,-1 0,-18-9,0 9,-8-9,8 9,0 0,18 0,-9 0,-8-9,-19 9,18 0,1 0,17 0,0 0,-18 9,0 0,-8 0,8 0,18 0,-9 9,-8-9,-19 18,0-27,18 10,19-1,-1 0,-18 9,0 0,1-9,-1 0,18-9,0 0,-18 9,10-9,-10 0,0 0,18 0,1-9,8 0,-9 0,0 0,-18 0,1 0,-1-9,18 9,0-1,-18-8,-17 9,-1-9,9 9,19 0,-10 0,-27 9,-8 0,26 0,9 9,0 0,-8 0,-19 0,18 0,9 0,10 9,-10-18,0 10,0-10,1 0,-1 0,18 0,0 0,-17-10,8 10,-9 0,0-18,18 9,10 0,-19 0,-9 9,0-9,1 0,-1 9,18 0,-9 0,-9-9,-17 9,-1 0,18 9,19-9,-10 9,-63 0,36 0,19 0,17 0,0 9,0-18,0 10,-71-1,53 0,9-9,10 0,-1 0,0 0,0-9,0 0,0-1,-8-17,17 9,0 0,-9 0,0 0,-17 0,-55 0,54 9,19 0,8 9,-9 9,-18 0,-18 0,19 9,-1 0,54-9,-18 0,-9 9,-9 0,1-9,-1 0,-9 9,9-8,9-1,9 0,-8 0,-10 0,0 0,0-9,0 0,1 0,17 0,0 0,0 0,0-9,-9 9,0-9,1 0,-10 0,0 0,0-1,18 10,0 0,0-18,-17 9,-1 0,-18 0,9 9,1-9,8 9,0 0,0 0,-18-9,1 9,-10 0,27 0,0 9,9 0,-8-9,-19 9,0 0,9 0,1 9,8-18,9 0,0 0,-9 0,-9 0,-8 0,8 0,18 0,9 0,9 0,-9 0,0 0,-8 0,-1 0,0 0,0-18,0 9,0 0,10 0,-1 0,9 0,-9 9,0 0,0 0,-9 0,-9 9,1 0,-1 9,9 9,0 1,-18 17,63-45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5-09-09T14:25:12.355"/>
    </inkml:context>
    <inkml:brush xml:id="br0">
      <inkml:brushProperty name="width" value="0.08819" units="cm"/>
      <inkml:brushProperty name="height" value="0.35278" units="cm"/>
      <inkml:brushProperty name="color" value="#E0D3FF"/>
      <inkml:brushProperty name="tip" value="rectangle"/>
      <inkml:brushProperty name="rasterOp" value="maskPen"/>
    </inkml:brush>
  </inkml:definitions>
  <inkml:trace contextRef="#ctx0" brushRef="#br0">6879 686,'0'0,"0"0,0 0,0 0,0 0,0 0,-9 0,0 9,0 0,-9 0,0 9,0 0,1 9,-1 0,0 0,0 0,0 0,9 9,0 0,0 0,0-9,9 9,0 0,0 10,0-1,9 0,0 0,0 0,0-9,0 0,9 0,0-9,9 9,8 0,1 0,0-8,0-1,0 0,-9-9,0 0,0 0,0 0,-1 0,1 0,0-9,9 0,0 0,9 0,0-9,0 0,-10 0,-8 0,0 0,0 0,0 0,9 0,9 0,0 0,8 0,1 9,-9-9,0 9,-9-9,-9 9,18 0,-10 0,10 0,0-9,0 0,0 9,0 0,-1 0,-17 0,0 0,0 0,0 0,0 0,18 0,0 0,9-9,-1 0,-8 0,0 0,0 0,-9 0,9 0,8 0,1 0,18-9,-18 9,0 0,-10-9,1 0,0 0,9 0,0 9,9-9,8 0,-17 9,-9 0,9 0,0 0,-1 0,10 0,9 0,-18 0,0 0,-10 0,-8 0,9 0,0 0,18 9,-9-9,-1 9,1-9,-9 9,-9 0,0 0,0 0,8 0,1 0,9 0,9 0,-9 0,-9-9,-1 0,-8 0,18 0,18-9,0 0,-1 0,-8 0,-18 0,9 0,0 0,17 0,1-9,0 9,-18 0,0 0,-10 0,82 0,-45 0,-10 0,-17 9,-9 0,0 0,0 0,9 0,71 9,-44 0,-27 0,-10 0,10 0,9 0,9 9,-9 0,-10-9,10 9,-9 0,-9 0,9 0,8 9,10-9,0 1,-9-10,-18 0,-1 0,19 0,0-9,9 0,0-9,-10 0,-8 0,9 0,9-10,-1 1,1 9,0-9,-9 9,-9-9,8 0,10 9,0 0,0 0,-19 9,-8 0,9 0,0 0,0 9,8 0,1 9,9 0,-18 0,-9 0,17 9,1-8,9-1,0-9,-10 9,1-9,-9 0,9 0,0-9,8 0,1 0,-9 0,-9-9,-9 0,8 0,1 0,18-9,0 0,-10 8,-8 1,-9 0,0-9,9 9,18 0,-1 0,1 0,-18 9,-9 0,9 0,8 0,10 9,0 0,-9 0,-10 0,-8 0,9 0,0 0,0 10,17-1,1-9,-18 0,-9-9,0 0,9 0,17 0,10 0,-9-9,-1 0,-26 0,0 0,9-1,0 1,9 0,8-9,-8 0,-18 0,0 9,0-9,8 9,10 0,0 0,-9 0,0 0,-1 0,-8 9,0 0,0 0,0 9,0 0,9 0,-1 0,1 0,-9 0,0 0,-9 0,9 0,8 0,19 9,-9-9,-9 0,0 0,-10-9,1 0,0 0,0 9,9-9,8 0,10 0,-27 0,-9 0,0 0,0 0,9-9,-1 0,1 9,0 0,0 0,0 0,0 0,-9 0,-10 9,1 0,9 0,0 1,0-1,0 0,9 0,0 0,-10-9,10 0,-9 0,-9 0,0 0,0-9,9 9,9-9,-1 0,1-10,9 1,0 0,-9 0,0 0,-10 0,1 0,0 0,-9 0,9-9,0 0,9 0,0 0,-10 0,1-9,0 0,0 0,-9 0,0-1,-9-8,0 9,0 0,-9 0,0 0,0 0,-9 9,0-9,0 0,0 0,-9 9,0-9,-9-1,0 1,-9 0,-9 0,0 9,0 0,0-9,0 9,1 0,-1 0,0 0,-9 0,-9 0,-9 0,10 0,-1-1,18 10,0 0,0 0,-9 0,0 0,-26 0,-46 0,54 9,10 9,17 0,-9 0,-9 0,-9 0,0 0,10 0,8 0,0 0,9 0,0 0,0 0,-18 0,-8 0,-10 0,9 0,9 9,9-9,1 0,-10 0,0 9,-18 0,1 0,35-9,0 0,-9 0,-9 9,-18 0,1 0,-1-9,9 0,9 0,-9 0,1 0,-10 0,0 0,0 0,19 0,-1 0,-18-9,0 9,-8-9,8 9,0 0,18 0,-9 0,-8-9,-19 9,18 0,1 0,17 0,0 0,-18 9,0 0,-8 0,8 0,18 0,-9 9,-8-9,-19 18,0-27,18 10,19-1,-1 0,-18 9,0 0,1-9,-1 0,18-9,0 0,-18 9,10-9,-10 0,0 0,18 0,1-9,8 0,-9 0,0 0,-18 0,1 0,-1-9,18 9,0-1,-18-8,-17 9,-1-9,9 9,19 0,-10 0,-27 9,-8 0,26 0,9 9,0 0,-8 0,-19 0,18 0,9 0,10 9,-10-18,0 10,0-10,1 0,-1 0,18 0,0 0,-17-10,8 10,-9 0,0-18,18 9,10 0,-19 0,-9 9,0-9,1 0,-1 9,18 0,-9 0,-9-9,-17 9,-1 0,18 9,19-9,-10 9,-63 0,36 0,19 0,17 0,0 9,0-18,0 10,-71-1,53 0,9-9,10 0,-1 0,0 0,0-9,0 0,0-1,-8-17,17 9,0 0,-9 0,0 0,-17 0,-55 0,54 9,19 0,8 9,-9 9,-18 0,-18 0,19 9,-1 0,54-9,-18 0,-9 9,-9 0,1-9,-1 0,-9 9,9-8,9-1,9 0,-8 0,-10 0,0 0,0-9,0 0,1 0,17 0,0 0,0 0,0-9,-9 9,0-9,1 0,-10 0,0 0,0-1,18 10,0 0,0-18,-17 9,-1 0,-18 0,9 9,1-9,8 9,0 0,0 0,-18-9,1 9,-10 0,27 0,0 9,9 0,-8-9,-19 9,0 0,9 0,1 9,8-18,9 0,0 0,-9 0,-9 0,-8 0,8 0,18 0,9 0,9 0,-9 0,0 0,-8 0,-1 0,0 0,0-18,0 9,0 0,10 0,-1 0,9 0,-9 9,0 0,0 0,-9 0,-9 9,1 0,-1 9,9 9,0 1,-18 17,63-45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60460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1" name="Google Shape;1071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762216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Google Shape;1213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4" name="Google Shape;1214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11771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Google Shape;1213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4" name="Google Shape;1214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20424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Google Shape;1213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4" name="Google Shape;1214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393170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Google Shape;1213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4" name="Google Shape;1214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95758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Google Shape;1213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4" name="Google Shape;1214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63747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Google Shape;1213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4" name="Google Shape;1214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36916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Google Shape;1213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4" name="Google Shape;1214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85746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Google Shape;1213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4" name="Google Shape;1214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31952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Google Shape;1213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4" name="Google Shape;1214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54374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Google Shape;1213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4" name="Google Shape;1214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7293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" name="Google Shape;1128;g13a3d64ba09_1_6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9" name="Google Shape;1129;g13a3d64ba09_1_6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89756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Google Shape;1213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4" name="Google Shape;1214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12989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Google Shape;1213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4" name="Google Shape;1214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93974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Google Shape;1213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4" name="Google Shape;1214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301934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Google Shape;1213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4" name="Google Shape;1214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76263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Google Shape;1213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4" name="Google Shape;1214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03932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3" name="Google Shape;1253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4" name="Google Shape;1254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68039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Google Shape;1213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4" name="Google Shape;1214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63040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Google Shape;1213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4" name="Google Shape;1214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016283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Google Shape;1213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4" name="Google Shape;1214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45270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Google Shape;1213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4" name="Google Shape;1214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7705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Google Shape;1213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4" name="Google Shape;1214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309769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Google Shape;1213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4" name="Google Shape;1214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9114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6475" y="2927242"/>
            <a:ext cx="9250200" cy="2229968"/>
            <a:chOff x="-6475" y="2927242"/>
            <a:chExt cx="9250200" cy="2229968"/>
          </a:xfrm>
        </p:grpSpPr>
        <p:grpSp>
          <p:nvGrpSpPr>
            <p:cNvPr id="10" name="Google Shape;10;p2"/>
            <p:cNvGrpSpPr/>
            <p:nvPr/>
          </p:nvGrpSpPr>
          <p:grpSpPr>
            <a:xfrm flipH="1">
              <a:off x="5831182" y="2927242"/>
              <a:ext cx="3303413" cy="1672406"/>
              <a:chOff x="-6475" y="2302000"/>
              <a:chExt cx="3303413" cy="1865900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-6475" y="2302000"/>
                <a:ext cx="298800" cy="18657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>
                <a:off x="422755" y="2999625"/>
                <a:ext cx="298800" cy="11682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851986" y="2740800"/>
                <a:ext cx="298800" cy="14271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1281216" y="2999500"/>
                <a:ext cx="298800" cy="11682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1710446" y="2528400"/>
                <a:ext cx="298800" cy="16395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2139677" y="3653050"/>
                <a:ext cx="298800" cy="5148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2568907" y="2528400"/>
                <a:ext cx="298800" cy="16395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2998138" y="3653050"/>
                <a:ext cx="298800" cy="5148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" name="Google Shape;19;p2"/>
            <p:cNvGrpSpPr/>
            <p:nvPr/>
          </p:nvGrpSpPr>
          <p:grpSpPr>
            <a:xfrm>
              <a:off x="-6475" y="2927242"/>
              <a:ext cx="3303413" cy="1672406"/>
              <a:chOff x="-6475" y="2302000"/>
              <a:chExt cx="3303413" cy="1865900"/>
            </a:xfrm>
          </p:grpSpPr>
          <p:sp>
            <p:nvSpPr>
              <p:cNvPr id="20" name="Google Shape;20;p2"/>
              <p:cNvSpPr/>
              <p:nvPr/>
            </p:nvSpPr>
            <p:spPr>
              <a:xfrm>
                <a:off x="-6475" y="2302000"/>
                <a:ext cx="298800" cy="18657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422755" y="2999625"/>
                <a:ext cx="298800" cy="11682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851986" y="2740800"/>
                <a:ext cx="298800" cy="14271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281216" y="2999500"/>
                <a:ext cx="298800" cy="11682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710446" y="2528400"/>
                <a:ext cx="298800" cy="16395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2139677" y="3653050"/>
                <a:ext cx="298800" cy="5148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2568907" y="2528400"/>
                <a:ext cx="298800" cy="16395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2998138" y="3653050"/>
                <a:ext cx="298800" cy="5148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" name="Google Shape;28;p2"/>
            <p:cNvGrpSpPr/>
            <p:nvPr/>
          </p:nvGrpSpPr>
          <p:grpSpPr>
            <a:xfrm>
              <a:off x="-6475" y="4609669"/>
              <a:ext cx="9250200" cy="547540"/>
              <a:chOff x="-6475" y="4167900"/>
              <a:chExt cx="9250200" cy="988875"/>
            </a:xfrm>
          </p:grpSpPr>
          <p:cxnSp>
            <p:nvCxnSpPr>
              <p:cNvPr id="29" name="Google Shape;29;p2"/>
              <p:cNvCxnSpPr/>
              <p:nvPr/>
            </p:nvCxnSpPr>
            <p:spPr>
              <a:xfrm>
                <a:off x="2550" y="4167900"/>
                <a:ext cx="91389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2550" y="4338618"/>
                <a:ext cx="91389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2550" y="4566243"/>
                <a:ext cx="91389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2550" y="4850774"/>
                <a:ext cx="91389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 rot="10800000" flipH="1">
                <a:off x="-6475" y="4167973"/>
                <a:ext cx="639600" cy="827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" name="Google Shape;34;p2"/>
              <p:cNvCxnSpPr/>
              <p:nvPr/>
            </p:nvCxnSpPr>
            <p:spPr>
              <a:xfrm rot="10800000" flipH="1">
                <a:off x="1514439" y="4168114"/>
                <a:ext cx="545400" cy="973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" name="Google Shape;35;p2"/>
              <p:cNvCxnSpPr/>
              <p:nvPr/>
            </p:nvCxnSpPr>
            <p:spPr>
              <a:xfrm rot="10800000" flipH="1">
                <a:off x="2941154" y="4167975"/>
                <a:ext cx="318300" cy="988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" name="Google Shape;36;p2"/>
              <p:cNvCxnSpPr/>
              <p:nvPr/>
            </p:nvCxnSpPr>
            <p:spPr>
              <a:xfrm rot="10800000">
                <a:off x="4140768" y="4168414"/>
                <a:ext cx="0" cy="97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" name="Google Shape;37;p2"/>
              <p:cNvCxnSpPr/>
              <p:nvPr/>
            </p:nvCxnSpPr>
            <p:spPr>
              <a:xfrm rot="10800000">
                <a:off x="8604125" y="4167973"/>
                <a:ext cx="639600" cy="827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" name="Google Shape;38;p2"/>
              <p:cNvCxnSpPr/>
              <p:nvPr/>
            </p:nvCxnSpPr>
            <p:spPr>
              <a:xfrm rot="10800000">
                <a:off x="7177411" y="4168114"/>
                <a:ext cx="545400" cy="973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" name="Google Shape;39;p2"/>
              <p:cNvCxnSpPr/>
              <p:nvPr/>
            </p:nvCxnSpPr>
            <p:spPr>
              <a:xfrm rot="10800000">
                <a:off x="5977796" y="4167975"/>
                <a:ext cx="318300" cy="988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" name="Google Shape;40;p2"/>
              <p:cNvCxnSpPr/>
              <p:nvPr/>
            </p:nvCxnSpPr>
            <p:spPr>
              <a:xfrm rot="10800000">
                <a:off x="5022082" y="4168100"/>
                <a:ext cx="74400" cy="963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41" name="Google Shape;41;p2"/>
          <p:cNvSpPr txBox="1">
            <a:spLocks noGrp="1"/>
          </p:cNvSpPr>
          <p:nvPr>
            <p:ph type="ctrTitle"/>
          </p:nvPr>
        </p:nvSpPr>
        <p:spPr>
          <a:xfrm>
            <a:off x="713225" y="525800"/>
            <a:ext cx="6348300" cy="3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3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2"/>
          <p:cNvSpPr txBox="1">
            <a:spLocks noGrp="1"/>
          </p:cNvSpPr>
          <p:nvPr>
            <p:ph type="subTitle" idx="1"/>
          </p:nvPr>
        </p:nvSpPr>
        <p:spPr>
          <a:xfrm>
            <a:off x="922500" y="3723240"/>
            <a:ext cx="42807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00">
                <a:latin typeface="Barlow"/>
                <a:ea typeface="Barlow"/>
                <a:cs typeface="Barlow"/>
                <a:sym typeface="Barlow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3" name="Google Shape;43;p2"/>
          <p:cNvSpPr txBox="1">
            <a:spLocks noGrp="1"/>
          </p:cNvSpPr>
          <p:nvPr>
            <p:ph type="ctrTitle" idx="2"/>
          </p:nvPr>
        </p:nvSpPr>
        <p:spPr>
          <a:xfrm>
            <a:off x="713225" y="992000"/>
            <a:ext cx="5293200" cy="237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oogle Shape;45;p3"/>
          <p:cNvGrpSpPr/>
          <p:nvPr/>
        </p:nvGrpSpPr>
        <p:grpSpPr>
          <a:xfrm>
            <a:off x="-6475" y="2927242"/>
            <a:ext cx="9250200" cy="2229968"/>
            <a:chOff x="-6475" y="2927242"/>
            <a:chExt cx="9250200" cy="2229968"/>
          </a:xfrm>
        </p:grpSpPr>
        <p:grpSp>
          <p:nvGrpSpPr>
            <p:cNvPr id="46" name="Google Shape;46;p3"/>
            <p:cNvGrpSpPr/>
            <p:nvPr/>
          </p:nvGrpSpPr>
          <p:grpSpPr>
            <a:xfrm flipH="1">
              <a:off x="5831182" y="2927242"/>
              <a:ext cx="3303413" cy="1672406"/>
              <a:chOff x="-6475" y="2302000"/>
              <a:chExt cx="3303413" cy="1865900"/>
            </a:xfrm>
          </p:grpSpPr>
          <p:sp>
            <p:nvSpPr>
              <p:cNvPr id="47" name="Google Shape;47;p3"/>
              <p:cNvSpPr/>
              <p:nvPr/>
            </p:nvSpPr>
            <p:spPr>
              <a:xfrm>
                <a:off x="-6475" y="2302000"/>
                <a:ext cx="298800" cy="18657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3"/>
              <p:cNvSpPr/>
              <p:nvPr/>
            </p:nvSpPr>
            <p:spPr>
              <a:xfrm>
                <a:off x="422755" y="2999625"/>
                <a:ext cx="298800" cy="11682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3"/>
              <p:cNvSpPr/>
              <p:nvPr/>
            </p:nvSpPr>
            <p:spPr>
              <a:xfrm>
                <a:off x="851986" y="2740800"/>
                <a:ext cx="298800" cy="14271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3"/>
              <p:cNvSpPr/>
              <p:nvPr/>
            </p:nvSpPr>
            <p:spPr>
              <a:xfrm>
                <a:off x="1281216" y="2999500"/>
                <a:ext cx="298800" cy="11682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3"/>
              <p:cNvSpPr/>
              <p:nvPr/>
            </p:nvSpPr>
            <p:spPr>
              <a:xfrm>
                <a:off x="1710446" y="2528400"/>
                <a:ext cx="298800" cy="16395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3"/>
              <p:cNvSpPr/>
              <p:nvPr/>
            </p:nvSpPr>
            <p:spPr>
              <a:xfrm>
                <a:off x="2139677" y="3653050"/>
                <a:ext cx="298800" cy="5148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2568907" y="2528400"/>
                <a:ext cx="298800" cy="16395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3"/>
              <p:cNvSpPr/>
              <p:nvPr/>
            </p:nvSpPr>
            <p:spPr>
              <a:xfrm>
                <a:off x="2998138" y="3653050"/>
                <a:ext cx="298800" cy="5148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5" name="Google Shape;55;p3"/>
            <p:cNvGrpSpPr/>
            <p:nvPr/>
          </p:nvGrpSpPr>
          <p:grpSpPr>
            <a:xfrm>
              <a:off x="-6475" y="2927242"/>
              <a:ext cx="3303413" cy="1672406"/>
              <a:chOff x="-6475" y="2302000"/>
              <a:chExt cx="3303413" cy="1865900"/>
            </a:xfrm>
          </p:grpSpPr>
          <p:sp>
            <p:nvSpPr>
              <p:cNvPr id="56" name="Google Shape;56;p3"/>
              <p:cNvSpPr/>
              <p:nvPr/>
            </p:nvSpPr>
            <p:spPr>
              <a:xfrm>
                <a:off x="-6475" y="2302000"/>
                <a:ext cx="298800" cy="18657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>
                <a:off x="422755" y="2999625"/>
                <a:ext cx="298800" cy="11682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851986" y="2740800"/>
                <a:ext cx="298800" cy="14271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1281216" y="2999500"/>
                <a:ext cx="298800" cy="11682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1710446" y="2528400"/>
                <a:ext cx="298800" cy="16395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>
                <a:off x="2139677" y="3653050"/>
                <a:ext cx="298800" cy="5148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2568907" y="2528400"/>
                <a:ext cx="298800" cy="16395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2998138" y="3653050"/>
                <a:ext cx="298800" cy="5148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4" name="Google Shape;64;p3"/>
            <p:cNvGrpSpPr/>
            <p:nvPr/>
          </p:nvGrpSpPr>
          <p:grpSpPr>
            <a:xfrm>
              <a:off x="-6475" y="4609669"/>
              <a:ext cx="9250200" cy="547540"/>
              <a:chOff x="-6475" y="4167900"/>
              <a:chExt cx="9250200" cy="988875"/>
            </a:xfrm>
          </p:grpSpPr>
          <p:cxnSp>
            <p:nvCxnSpPr>
              <p:cNvPr id="65" name="Google Shape;65;p3"/>
              <p:cNvCxnSpPr/>
              <p:nvPr/>
            </p:nvCxnSpPr>
            <p:spPr>
              <a:xfrm>
                <a:off x="2550" y="4167900"/>
                <a:ext cx="91389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3"/>
              <p:cNvCxnSpPr/>
              <p:nvPr/>
            </p:nvCxnSpPr>
            <p:spPr>
              <a:xfrm>
                <a:off x="2550" y="4338618"/>
                <a:ext cx="91389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3"/>
              <p:cNvCxnSpPr/>
              <p:nvPr/>
            </p:nvCxnSpPr>
            <p:spPr>
              <a:xfrm>
                <a:off x="2550" y="4566243"/>
                <a:ext cx="91389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>
                <a:off x="2550" y="4850774"/>
                <a:ext cx="91389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 rot="10800000" flipH="1">
                <a:off x="-6475" y="4167973"/>
                <a:ext cx="639600" cy="827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3"/>
              <p:cNvCxnSpPr/>
              <p:nvPr/>
            </p:nvCxnSpPr>
            <p:spPr>
              <a:xfrm rot="10800000" flipH="1">
                <a:off x="1514439" y="4168114"/>
                <a:ext cx="545400" cy="973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3"/>
              <p:cNvCxnSpPr/>
              <p:nvPr/>
            </p:nvCxnSpPr>
            <p:spPr>
              <a:xfrm rot="10800000" flipH="1">
                <a:off x="2941154" y="4167975"/>
                <a:ext cx="318300" cy="988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3"/>
              <p:cNvCxnSpPr/>
              <p:nvPr/>
            </p:nvCxnSpPr>
            <p:spPr>
              <a:xfrm rot="10800000">
                <a:off x="4140768" y="4168414"/>
                <a:ext cx="0" cy="97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3"/>
              <p:cNvCxnSpPr/>
              <p:nvPr/>
            </p:nvCxnSpPr>
            <p:spPr>
              <a:xfrm rot="10800000">
                <a:off x="8604125" y="4167973"/>
                <a:ext cx="639600" cy="827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3"/>
              <p:cNvCxnSpPr/>
              <p:nvPr/>
            </p:nvCxnSpPr>
            <p:spPr>
              <a:xfrm rot="10800000">
                <a:off x="7177411" y="4168114"/>
                <a:ext cx="545400" cy="973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3"/>
              <p:cNvCxnSpPr/>
              <p:nvPr/>
            </p:nvCxnSpPr>
            <p:spPr>
              <a:xfrm rot="10800000">
                <a:off x="5977796" y="4167975"/>
                <a:ext cx="318300" cy="988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" name="Google Shape;76;p3"/>
              <p:cNvCxnSpPr/>
              <p:nvPr/>
            </p:nvCxnSpPr>
            <p:spPr>
              <a:xfrm rot="10800000">
                <a:off x="5022082" y="4168100"/>
                <a:ext cx="74400" cy="963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77" name="Google Shape;77;p3"/>
          <p:cNvSpPr txBox="1">
            <a:spLocks noGrp="1"/>
          </p:cNvSpPr>
          <p:nvPr>
            <p:ph type="title"/>
          </p:nvPr>
        </p:nvSpPr>
        <p:spPr>
          <a:xfrm>
            <a:off x="4238225" y="1325037"/>
            <a:ext cx="4184700" cy="81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8" name="Google Shape;78;p3"/>
          <p:cNvSpPr txBox="1">
            <a:spLocks noGrp="1"/>
          </p:cNvSpPr>
          <p:nvPr>
            <p:ph type="title" idx="2" hasCustomPrompt="1"/>
          </p:nvPr>
        </p:nvSpPr>
        <p:spPr>
          <a:xfrm>
            <a:off x="1328703" y="1393437"/>
            <a:ext cx="1221300" cy="743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9" name="Google Shape;79;p3"/>
          <p:cNvSpPr txBox="1">
            <a:spLocks noGrp="1"/>
          </p:cNvSpPr>
          <p:nvPr>
            <p:ph type="subTitle" idx="1"/>
          </p:nvPr>
        </p:nvSpPr>
        <p:spPr>
          <a:xfrm>
            <a:off x="4238225" y="2338425"/>
            <a:ext cx="40323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9"/>
          <p:cNvGrpSpPr/>
          <p:nvPr/>
        </p:nvGrpSpPr>
        <p:grpSpPr>
          <a:xfrm>
            <a:off x="-6475" y="2927242"/>
            <a:ext cx="9250200" cy="2229968"/>
            <a:chOff x="-6475" y="2927242"/>
            <a:chExt cx="9250200" cy="2229968"/>
          </a:xfrm>
        </p:grpSpPr>
        <p:grpSp>
          <p:nvGrpSpPr>
            <p:cNvPr id="287" name="Google Shape;287;p9"/>
            <p:cNvGrpSpPr/>
            <p:nvPr/>
          </p:nvGrpSpPr>
          <p:grpSpPr>
            <a:xfrm flipH="1">
              <a:off x="5831182" y="2927242"/>
              <a:ext cx="3303413" cy="1672406"/>
              <a:chOff x="-6475" y="2302000"/>
              <a:chExt cx="3303413" cy="1865900"/>
            </a:xfrm>
          </p:grpSpPr>
          <p:sp>
            <p:nvSpPr>
              <p:cNvPr id="288" name="Google Shape;288;p9"/>
              <p:cNvSpPr/>
              <p:nvPr/>
            </p:nvSpPr>
            <p:spPr>
              <a:xfrm>
                <a:off x="-6475" y="2302000"/>
                <a:ext cx="298800" cy="18657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9"/>
              <p:cNvSpPr/>
              <p:nvPr/>
            </p:nvSpPr>
            <p:spPr>
              <a:xfrm>
                <a:off x="422755" y="2999625"/>
                <a:ext cx="298800" cy="11682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9"/>
              <p:cNvSpPr/>
              <p:nvPr/>
            </p:nvSpPr>
            <p:spPr>
              <a:xfrm>
                <a:off x="851986" y="2740800"/>
                <a:ext cx="298800" cy="14271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9"/>
              <p:cNvSpPr/>
              <p:nvPr/>
            </p:nvSpPr>
            <p:spPr>
              <a:xfrm>
                <a:off x="1281216" y="2999500"/>
                <a:ext cx="298800" cy="11682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9"/>
              <p:cNvSpPr/>
              <p:nvPr/>
            </p:nvSpPr>
            <p:spPr>
              <a:xfrm>
                <a:off x="1710446" y="2528400"/>
                <a:ext cx="298800" cy="16395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9"/>
              <p:cNvSpPr/>
              <p:nvPr/>
            </p:nvSpPr>
            <p:spPr>
              <a:xfrm>
                <a:off x="2139677" y="3653050"/>
                <a:ext cx="298800" cy="5148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9"/>
              <p:cNvSpPr/>
              <p:nvPr/>
            </p:nvSpPr>
            <p:spPr>
              <a:xfrm>
                <a:off x="2568907" y="2528400"/>
                <a:ext cx="298800" cy="16395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9"/>
              <p:cNvSpPr/>
              <p:nvPr/>
            </p:nvSpPr>
            <p:spPr>
              <a:xfrm>
                <a:off x="2998138" y="3653050"/>
                <a:ext cx="298800" cy="5148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6" name="Google Shape;296;p9"/>
            <p:cNvGrpSpPr/>
            <p:nvPr/>
          </p:nvGrpSpPr>
          <p:grpSpPr>
            <a:xfrm>
              <a:off x="-6475" y="2927242"/>
              <a:ext cx="3303413" cy="1672406"/>
              <a:chOff x="-6475" y="2302000"/>
              <a:chExt cx="3303413" cy="1865900"/>
            </a:xfrm>
          </p:grpSpPr>
          <p:sp>
            <p:nvSpPr>
              <p:cNvPr id="297" name="Google Shape;297;p9"/>
              <p:cNvSpPr/>
              <p:nvPr/>
            </p:nvSpPr>
            <p:spPr>
              <a:xfrm>
                <a:off x="-6475" y="2302000"/>
                <a:ext cx="298800" cy="18657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9"/>
              <p:cNvSpPr/>
              <p:nvPr/>
            </p:nvSpPr>
            <p:spPr>
              <a:xfrm>
                <a:off x="422755" y="2999625"/>
                <a:ext cx="298800" cy="11682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9"/>
              <p:cNvSpPr/>
              <p:nvPr/>
            </p:nvSpPr>
            <p:spPr>
              <a:xfrm>
                <a:off x="851986" y="2740800"/>
                <a:ext cx="298800" cy="14271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9"/>
              <p:cNvSpPr/>
              <p:nvPr/>
            </p:nvSpPr>
            <p:spPr>
              <a:xfrm>
                <a:off x="1281216" y="2999500"/>
                <a:ext cx="298800" cy="11682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9"/>
              <p:cNvSpPr/>
              <p:nvPr/>
            </p:nvSpPr>
            <p:spPr>
              <a:xfrm>
                <a:off x="1710446" y="2528400"/>
                <a:ext cx="298800" cy="16395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9"/>
              <p:cNvSpPr/>
              <p:nvPr/>
            </p:nvSpPr>
            <p:spPr>
              <a:xfrm>
                <a:off x="2139677" y="3653050"/>
                <a:ext cx="298800" cy="5148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9"/>
              <p:cNvSpPr/>
              <p:nvPr/>
            </p:nvSpPr>
            <p:spPr>
              <a:xfrm>
                <a:off x="2568907" y="2528400"/>
                <a:ext cx="298800" cy="16395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9"/>
              <p:cNvSpPr/>
              <p:nvPr/>
            </p:nvSpPr>
            <p:spPr>
              <a:xfrm>
                <a:off x="2998138" y="3653050"/>
                <a:ext cx="298800" cy="5148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5" name="Google Shape;305;p9"/>
            <p:cNvGrpSpPr/>
            <p:nvPr/>
          </p:nvGrpSpPr>
          <p:grpSpPr>
            <a:xfrm>
              <a:off x="-6475" y="4609669"/>
              <a:ext cx="9250200" cy="547540"/>
              <a:chOff x="-6475" y="4167900"/>
              <a:chExt cx="9250200" cy="988875"/>
            </a:xfrm>
          </p:grpSpPr>
          <p:cxnSp>
            <p:nvCxnSpPr>
              <p:cNvPr id="306" name="Google Shape;306;p9"/>
              <p:cNvCxnSpPr/>
              <p:nvPr/>
            </p:nvCxnSpPr>
            <p:spPr>
              <a:xfrm>
                <a:off x="2550" y="4167900"/>
                <a:ext cx="91389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" name="Google Shape;307;p9"/>
              <p:cNvCxnSpPr/>
              <p:nvPr/>
            </p:nvCxnSpPr>
            <p:spPr>
              <a:xfrm>
                <a:off x="2550" y="4338618"/>
                <a:ext cx="91389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" name="Google Shape;308;p9"/>
              <p:cNvCxnSpPr/>
              <p:nvPr/>
            </p:nvCxnSpPr>
            <p:spPr>
              <a:xfrm>
                <a:off x="2550" y="4566243"/>
                <a:ext cx="91389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" name="Google Shape;309;p9"/>
              <p:cNvCxnSpPr/>
              <p:nvPr/>
            </p:nvCxnSpPr>
            <p:spPr>
              <a:xfrm>
                <a:off x="2550" y="4850774"/>
                <a:ext cx="91389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" name="Google Shape;310;p9"/>
              <p:cNvCxnSpPr/>
              <p:nvPr/>
            </p:nvCxnSpPr>
            <p:spPr>
              <a:xfrm rot="10800000" flipH="1">
                <a:off x="-6475" y="4167973"/>
                <a:ext cx="639600" cy="827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" name="Google Shape;311;p9"/>
              <p:cNvCxnSpPr/>
              <p:nvPr/>
            </p:nvCxnSpPr>
            <p:spPr>
              <a:xfrm rot="10800000" flipH="1">
                <a:off x="1514439" y="4168114"/>
                <a:ext cx="545400" cy="973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" name="Google Shape;312;p9"/>
              <p:cNvCxnSpPr/>
              <p:nvPr/>
            </p:nvCxnSpPr>
            <p:spPr>
              <a:xfrm rot="10800000" flipH="1">
                <a:off x="2941154" y="4167975"/>
                <a:ext cx="318300" cy="988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" name="Google Shape;313;p9"/>
              <p:cNvCxnSpPr/>
              <p:nvPr/>
            </p:nvCxnSpPr>
            <p:spPr>
              <a:xfrm rot="10800000">
                <a:off x="4140768" y="4168414"/>
                <a:ext cx="0" cy="97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4" name="Google Shape;314;p9"/>
              <p:cNvCxnSpPr/>
              <p:nvPr/>
            </p:nvCxnSpPr>
            <p:spPr>
              <a:xfrm rot="10800000">
                <a:off x="8604125" y="4167973"/>
                <a:ext cx="639600" cy="827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5" name="Google Shape;315;p9"/>
              <p:cNvCxnSpPr/>
              <p:nvPr/>
            </p:nvCxnSpPr>
            <p:spPr>
              <a:xfrm rot="10800000">
                <a:off x="7177411" y="4168114"/>
                <a:ext cx="545400" cy="973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6" name="Google Shape;316;p9"/>
              <p:cNvCxnSpPr/>
              <p:nvPr/>
            </p:nvCxnSpPr>
            <p:spPr>
              <a:xfrm rot="10800000">
                <a:off x="5977796" y="4167975"/>
                <a:ext cx="318300" cy="988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7" name="Google Shape;317;p9"/>
              <p:cNvCxnSpPr/>
              <p:nvPr/>
            </p:nvCxnSpPr>
            <p:spPr>
              <a:xfrm rot="10800000">
                <a:off x="5022082" y="4168100"/>
                <a:ext cx="74400" cy="963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318" name="Google Shape;318;p9"/>
          <p:cNvSpPr txBox="1">
            <a:spLocks noGrp="1"/>
          </p:cNvSpPr>
          <p:nvPr>
            <p:ph type="title"/>
          </p:nvPr>
        </p:nvSpPr>
        <p:spPr>
          <a:xfrm>
            <a:off x="713225" y="1472700"/>
            <a:ext cx="4458900" cy="13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9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9"/>
          <p:cNvSpPr txBox="1">
            <a:spLocks noGrp="1"/>
          </p:cNvSpPr>
          <p:nvPr>
            <p:ph type="subTitle" idx="1"/>
          </p:nvPr>
        </p:nvSpPr>
        <p:spPr>
          <a:xfrm>
            <a:off x="886509" y="2980525"/>
            <a:ext cx="4285500" cy="58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20" name="Google Shape;320;p9"/>
          <p:cNvGrpSpPr/>
          <p:nvPr/>
        </p:nvGrpSpPr>
        <p:grpSpPr>
          <a:xfrm>
            <a:off x="1080609" y="-196653"/>
            <a:ext cx="7952267" cy="5135645"/>
            <a:chOff x="1080609" y="-196653"/>
            <a:chExt cx="7952267" cy="5135645"/>
          </a:xfrm>
        </p:grpSpPr>
        <p:sp>
          <p:nvSpPr>
            <p:cNvPr id="321" name="Google Shape;321;p9"/>
            <p:cNvSpPr/>
            <p:nvPr/>
          </p:nvSpPr>
          <p:spPr>
            <a:xfrm rot="1771310">
              <a:off x="8255800" y="-55562"/>
              <a:ext cx="349937" cy="349812"/>
            </a:xfrm>
            <a:custGeom>
              <a:avLst/>
              <a:gdLst/>
              <a:ahLst/>
              <a:cxnLst/>
              <a:rect l="l" t="t" r="r" b="b"/>
              <a:pathLst>
                <a:path w="36610" h="36610" extrusionOk="0">
                  <a:moveTo>
                    <a:pt x="36609" y="21428"/>
                  </a:moveTo>
                  <a:lnTo>
                    <a:pt x="36609" y="15183"/>
                  </a:lnTo>
                  <a:lnTo>
                    <a:pt x="32092" y="15183"/>
                  </a:lnTo>
                  <a:cubicBezTo>
                    <a:pt x="31732" y="13592"/>
                    <a:pt x="31102" y="12105"/>
                    <a:pt x="30257" y="10768"/>
                  </a:cubicBezTo>
                  <a:lnTo>
                    <a:pt x="33456" y="7569"/>
                  </a:lnTo>
                  <a:lnTo>
                    <a:pt x="29041" y="3154"/>
                  </a:lnTo>
                  <a:lnTo>
                    <a:pt x="25842" y="6353"/>
                  </a:lnTo>
                  <a:cubicBezTo>
                    <a:pt x="24505" y="5508"/>
                    <a:pt x="23019" y="4878"/>
                    <a:pt x="21427" y="4519"/>
                  </a:cubicBezTo>
                  <a:lnTo>
                    <a:pt x="21427" y="1"/>
                  </a:lnTo>
                  <a:lnTo>
                    <a:pt x="15183" y="1"/>
                  </a:lnTo>
                  <a:lnTo>
                    <a:pt x="15183" y="4519"/>
                  </a:lnTo>
                  <a:cubicBezTo>
                    <a:pt x="13591" y="4878"/>
                    <a:pt x="12105" y="5508"/>
                    <a:pt x="10768" y="6353"/>
                  </a:cubicBezTo>
                  <a:lnTo>
                    <a:pt x="7569" y="3154"/>
                  </a:lnTo>
                  <a:lnTo>
                    <a:pt x="3154" y="7569"/>
                  </a:lnTo>
                  <a:lnTo>
                    <a:pt x="6353" y="10768"/>
                  </a:lnTo>
                  <a:cubicBezTo>
                    <a:pt x="5508" y="12105"/>
                    <a:pt x="4878" y="13592"/>
                    <a:pt x="4519" y="15183"/>
                  </a:cubicBezTo>
                  <a:lnTo>
                    <a:pt x="1" y="15183"/>
                  </a:lnTo>
                  <a:lnTo>
                    <a:pt x="1" y="21428"/>
                  </a:lnTo>
                  <a:lnTo>
                    <a:pt x="4519" y="21428"/>
                  </a:lnTo>
                  <a:cubicBezTo>
                    <a:pt x="4878" y="23019"/>
                    <a:pt x="5508" y="24505"/>
                    <a:pt x="6353" y="25843"/>
                  </a:cubicBezTo>
                  <a:lnTo>
                    <a:pt x="3154" y="29042"/>
                  </a:lnTo>
                  <a:lnTo>
                    <a:pt x="7569" y="33457"/>
                  </a:lnTo>
                  <a:lnTo>
                    <a:pt x="10768" y="30258"/>
                  </a:lnTo>
                  <a:cubicBezTo>
                    <a:pt x="12105" y="31103"/>
                    <a:pt x="13591" y="31732"/>
                    <a:pt x="15183" y="32092"/>
                  </a:cubicBezTo>
                  <a:lnTo>
                    <a:pt x="15183" y="36610"/>
                  </a:lnTo>
                  <a:lnTo>
                    <a:pt x="21427" y="36610"/>
                  </a:lnTo>
                  <a:lnTo>
                    <a:pt x="21427" y="32092"/>
                  </a:lnTo>
                  <a:cubicBezTo>
                    <a:pt x="23019" y="31732"/>
                    <a:pt x="24505" y="31103"/>
                    <a:pt x="25842" y="30258"/>
                  </a:cubicBezTo>
                  <a:lnTo>
                    <a:pt x="29041" y="33457"/>
                  </a:lnTo>
                  <a:lnTo>
                    <a:pt x="33456" y="29042"/>
                  </a:lnTo>
                  <a:lnTo>
                    <a:pt x="30257" y="25843"/>
                  </a:lnTo>
                  <a:cubicBezTo>
                    <a:pt x="31102" y="24505"/>
                    <a:pt x="31732" y="23019"/>
                    <a:pt x="32092" y="21428"/>
                  </a:cubicBezTo>
                  <a:close/>
                  <a:moveTo>
                    <a:pt x="19650" y="25059"/>
                  </a:moveTo>
                  <a:cubicBezTo>
                    <a:pt x="14803" y="25978"/>
                    <a:pt x="10633" y="21808"/>
                    <a:pt x="11551" y="16960"/>
                  </a:cubicBezTo>
                  <a:cubicBezTo>
                    <a:pt x="12064" y="14251"/>
                    <a:pt x="14249" y="12066"/>
                    <a:pt x="16958" y="11551"/>
                  </a:cubicBezTo>
                  <a:cubicBezTo>
                    <a:pt x="21805" y="10631"/>
                    <a:pt x="25980" y="14805"/>
                    <a:pt x="25059" y="19653"/>
                  </a:cubicBezTo>
                  <a:cubicBezTo>
                    <a:pt x="24546" y="22362"/>
                    <a:pt x="22359" y="24546"/>
                    <a:pt x="19650" y="25059"/>
                  </a:cubicBezTo>
                  <a:close/>
                </a:path>
              </a:pathLst>
            </a:custGeom>
            <a:solidFill>
              <a:srgbClr val="A4ABD7">
                <a:alpha val="256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9"/>
            <p:cNvSpPr/>
            <p:nvPr/>
          </p:nvSpPr>
          <p:spPr>
            <a:xfrm rot="1771310">
              <a:off x="2431250" y="-133137"/>
              <a:ext cx="349937" cy="349812"/>
            </a:xfrm>
            <a:custGeom>
              <a:avLst/>
              <a:gdLst/>
              <a:ahLst/>
              <a:cxnLst/>
              <a:rect l="l" t="t" r="r" b="b"/>
              <a:pathLst>
                <a:path w="36610" h="36610" extrusionOk="0">
                  <a:moveTo>
                    <a:pt x="36609" y="21428"/>
                  </a:moveTo>
                  <a:lnTo>
                    <a:pt x="36609" y="15183"/>
                  </a:lnTo>
                  <a:lnTo>
                    <a:pt x="32092" y="15183"/>
                  </a:lnTo>
                  <a:cubicBezTo>
                    <a:pt x="31732" y="13592"/>
                    <a:pt x="31102" y="12105"/>
                    <a:pt x="30257" y="10768"/>
                  </a:cubicBezTo>
                  <a:lnTo>
                    <a:pt x="33456" y="7569"/>
                  </a:lnTo>
                  <a:lnTo>
                    <a:pt x="29041" y="3154"/>
                  </a:lnTo>
                  <a:lnTo>
                    <a:pt x="25842" y="6353"/>
                  </a:lnTo>
                  <a:cubicBezTo>
                    <a:pt x="24505" y="5508"/>
                    <a:pt x="23019" y="4878"/>
                    <a:pt x="21427" y="4519"/>
                  </a:cubicBezTo>
                  <a:lnTo>
                    <a:pt x="21427" y="1"/>
                  </a:lnTo>
                  <a:lnTo>
                    <a:pt x="15183" y="1"/>
                  </a:lnTo>
                  <a:lnTo>
                    <a:pt x="15183" y="4519"/>
                  </a:lnTo>
                  <a:cubicBezTo>
                    <a:pt x="13591" y="4878"/>
                    <a:pt x="12105" y="5508"/>
                    <a:pt x="10768" y="6353"/>
                  </a:cubicBezTo>
                  <a:lnTo>
                    <a:pt x="7569" y="3154"/>
                  </a:lnTo>
                  <a:lnTo>
                    <a:pt x="3154" y="7569"/>
                  </a:lnTo>
                  <a:lnTo>
                    <a:pt x="6353" y="10768"/>
                  </a:lnTo>
                  <a:cubicBezTo>
                    <a:pt x="5508" y="12105"/>
                    <a:pt x="4878" y="13592"/>
                    <a:pt x="4519" y="15183"/>
                  </a:cubicBezTo>
                  <a:lnTo>
                    <a:pt x="1" y="15183"/>
                  </a:lnTo>
                  <a:lnTo>
                    <a:pt x="1" y="21428"/>
                  </a:lnTo>
                  <a:lnTo>
                    <a:pt x="4519" y="21428"/>
                  </a:lnTo>
                  <a:cubicBezTo>
                    <a:pt x="4878" y="23019"/>
                    <a:pt x="5508" y="24505"/>
                    <a:pt x="6353" y="25843"/>
                  </a:cubicBezTo>
                  <a:lnTo>
                    <a:pt x="3154" y="29042"/>
                  </a:lnTo>
                  <a:lnTo>
                    <a:pt x="7569" y="33457"/>
                  </a:lnTo>
                  <a:lnTo>
                    <a:pt x="10768" y="30258"/>
                  </a:lnTo>
                  <a:cubicBezTo>
                    <a:pt x="12105" y="31103"/>
                    <a:pt x="13591" y="31732"/>
                    <a:pt x="15183" y="32092"/>
                  </a:cubicBezTo>
                  <a:lnTo>
                    <a:pt x="15183" y="36610"/>
                  </a:lnTo>
                  <a:lnTo>
                    <a:pt x="21427" y="36610"/>
                  </a:lnTo>
                  <a:lnTo>
                    <a:pt x="21427" y="32092"/>
                  </a:lnTo>
                  <a:cubicBezTo>
                    <a:pt x="23019" y="31732"/>
                    <a:pt x="24505" y="31103"/>
                    <a:pt x="25842" y="30258"/>
                  </a:cubicBezTo>
                  <a:lnTo>
                    <a:pt x="29041" y="33457"/>
                  </a:lnTo>
                  <a:lnTo>
                    <a:pt x="33456" y="29042"/>
                  </a:lnTo>
                  <a:lnTo>
                    <a:pt x="30257" y="25843"/>
                  </a:lnTo>
                  <a:cubicBezTo>
                    <a:pt x="31102" y="24505"/>
                    <a:pt x="31732" y="23019"/>
                    <a:pt x="32092" y="21428"/>
                  </a:cubicBezTo>
                  <a:close/>
                  <a:moveTo>
                    <a:pt x="19650" y="25059"/>
                  </a:moveTo>
                  <a:cubicBezTo>
                    <a:pt x="14803" y="25978"/>
                    <a:pt x="10633" y="21808"/>
                    <a:pt x="11551" y="16960"/>
                  </a:cubicBezTo>
                  <a:cubicBezTo>
                    <a:pt x="12064" y="14251"/>
                    <a:pt x="14249" y="12066"/>
                    <a:pt x="16958" y="11551"/>
                  </a:cubicBezTo>
                  <a:cubicBezTo>
                    <a:pt x="21805" y="10631"/>
                    <a:pt x="25980" y="14805"/>
                    <a:pt x="25059" y="19653"/>
                  </a:cubicBezTo>
                  <a:cubicBezTo>
                    <a:pt x="24546" y="22362"/>
                    <a:pt x="22359" y="24546"/>
                    <a:pt x="19650" y="25059"/>
                  </a:cubicBezTo>
                  <a:close/>
                </a:path>
              </a:pathLst>
            </a:custGeom>
            <a:solidFill>
              <a:srgbClr val="A4ABD7">
                <a:alpha val="256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9"/>
            <p:cNvSpPr/>
            <p:nvPr/>
          </p:nvSpPr>
          <p:spPr>
            <a:xfrm rot="1771310">
              <a:off x="1144063" y="4525663"/>
              <a:ext cx="349937" cy="349812"/>
            </a:xfrm>
            <a:custGeom>
              <a:avLst/>
              <a:gdLst/>
              <a:ahLst/>
              <a:cxnLst/>
              <a:rect l="l" t="t" r="r" b="b"/>
              <a:pathLst>
                <a:path w="36610" h="36610" extrusionOk="0">
                  <a:moveTo>
                    <a:pt x="36609" y="21428"/>
                  </a:moveTo>
                  <a:lnTo>
                    <a:pt x="36609" y="15183"/>
                  </a:lnTo>
                  <a:lnTo>
                    <a:pt x="32092" y="15183"/>
                  </a:lnTo>
                  <a:cubicBezTo>
                    <a:pt x="31732" y="13592"/>
                    <a:pt x="31102" y="12105"/>
                    <a:pt x="30257" y="10768"/>
                  </a:cubicBezTo>
                  <a:lnTo>
                    <a:pt x="33456" y="7569"/>
                  </a:lnTo>
                  <a:lnTo>
                    <a:pt x="29041" y="3154"/>
                  </a:lnTo>
                  <a:lnTo>
                    <a:pt x="25842" y="6353"/>
                  </a:lnTo>
                  <a:cubicBezTo>
                    <a:pt x="24505" y="5508"/>
                    <a:pt x="23019" y="4878"/>
                    <a:pt x="21427" y="4519"/>
                  </a:cubicBezTo>
                  <a:lnTo>
                    <a:pt x="21427" y="1"/>
                  </a:lnTo>
                  <a:lnTo>
                    <a:pt x="15183" y="1"/>
                  </a:lnTo>
                  <a:lnTo>
                    <a:pt x="15183" y="4519"/>
                  </a:lnTo>
                  <a:cubicBezTo>
                    <a:pt x="13591" y="4878"/>
                    <a:pt x="12105" y="5508"/>
                    <a:pt x="10768" y="6353"/>
                  </a:cubicBezTo>
                  <a:lnTo>
                    <a:pt x="7569" y="3154"/>
                  </a:lnTo>
                  <a:lnTo>
                    <a:pt x="3154" y="7569"/>
                  </a:lnTo>
                  <a:lnTo>
                    <a:pt x="6353" y="10768"/>
                  </a:lnTo>
                  <a:cubicBezTo>
                    <a:pt x="5508" y="12105"/>
                    <a:pt x="4878" y="13592"/>
                    <a:pt x="4519" y="15183"/>
                  </a:cubicBezTo>
                  <a:lnTo>
                    <a:pt x="1" y="15183"/>
                  </a:lnTo>
                  <a:lnTo>
                    <a:pt x="1" y="21428"/>
                  </a:lnTo>
                  <a:lnTo>
                    <a:pt x="4519" y="21428"/>
                  </a:lnTo>
                  <a:cubicBezTo>
                    <a:pt x="4878" y="23019"/>
                    <a:pt x="5508" y="24505"/>
                    <a:pt x="6353" y="25843"/>
                  </a:cubicBezTo>
                  <a:lnTo>
                    <a:pt x="3154" y="29042"/>
                  </a:lnTo>
                  <a:lnTo>
                    <a:pt x="7569" y="33457"/>
                  </a:lnTo>
                  <a:lnTo>
                    <a:pt x="10768" y="30258"/>
                  </a:lnTo>
                  <a:cubicBezTo>
                    <a:pt x="12105" y="31103"/>
                    <a:pt x="13591" y="31732"/>
                    <a:pt x="15183" y="32092"/>
                  </a:cubicBezTo>
                  <a:lnTo>
                    <a:pt x="15183" y="36610"/>
                  </a:lnTo>
                  <a:lnTo>
                    <a:pt x="21427" y="36610"/>
                  </a:lnTo>
                  <a:lnTo>
                    <a:pt x="21427" y="32092"/>
                  </a:lnTo>
                  <a:cubicBezTo>
                    <a:pt x="23019" y="31732"/>
                    <a:pt x="24505" y="31103"/>
                    <a:pt x="25842" y="30258"/>
                  </a:cubicBezTo>
                  <a:lnTo>
                    <a:pt x="29041" y="33457"/>
                  </a:lnTo>
                  <a:lnTo>
                    <a:pt x="33456" y="29042"/>
                  </a:lnTo>
                  <a:lnTo>
                    <a:pt x="30257" y="25843"/>
                  </a:lnTo>
                  <a:cubicBezTo>
                    <a:pt x="31102" y="24505"/>
                    <a:pt x="31732" y="23019"/>
                    <a:pt x="32092" y="21428"/>
                  </a:cubicBezTo>
                  <a:close/>
                  <a:moveTo>
                    <a:pt x="19650" y="25059"/>
                  </a:moveTo>
                  <a:cubicBezTo>
                    <a:pt x="14803" y="25978"/>
                    <a:pt x="10633" y="21808"/>
                    <a:pt x="11551" y="16960"/>
                  </a:cubicBezTo>
                  <a:cubicBezTo>
                    <a:pt x="12064" y="14251"/>
                    <a:pt x="14249" y="12066"/>
                    <a:pt x="16958" y="11551"/>
                  </a:cubicBezTo>
                  <a:cubicBezTo>
                    <a:pt x="21805" y="10631"/>
                    <a:pt x="25980" y="14805"/>
                    <a:pt x="25059" y="19653"/>
                  </a:cubicBezTo>
                  <a:cubicBezTo>
                    <a:pt x="24546" y="22362"/>
                    <a:pt x="22359" y="24546"/>
                    <a:pt x="19650" y="25059"/>
                  </a:cubicBezTo>
                  <a:close/>
                </a:path>
              </a:pathLst>
            </a:custGeom>
            <a:solidFill>
              <a:srgbClr val="FFFFFF">
                <a:alpha val="45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24" name="Google Shape;324;p9"/>
            <p:cNvPicPr preferRelativeResize="0"/>
            <p:nvPr/>
          </p:nvPicPr>
          <p:blipFill rotWithShape="1">
            <a:blip r:embed="rId2">
              <a:alphaModFix/>
            </a:blip>
            <a:srcRect l="28959" t="12546" r="12546" b="12546"/>
            <a:stretch/>
          </p:blipFill>
          <p:spPr>
            <a:xfrm rot="10800000">
              <a:off x="8306224" y="1180952"/>
              <a:ext cx="726651" cy="59654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1" name="Google Shape;411;p14"/>
          <p:cNvGrpSpPr/>
          <p:nvPr/>
        </p:nvGrpSpPr>
        <p:grpSpPr>
          <a:xfrm>
            <a:off x="-6475" y="2927242"/>
            <a:ext cx="9250200" cy="2229968"/>
            <a:chOff x="-6475" y="2927242"/>
            <a:chExt cx="9250200" cy="2229968"/>
          </a:xfrm>
        </p:grpSpPr>
        <p:grpSp>
          <p:nvGrpSpPr>
            <p:cNvPr id="412" name="Google Shape;412;p14"/>
            <p:cNvGrpSpPr/>
            <p:nvPr/>
          </p:nvGrpSpPr>
          <p:grpSpPr>
            <a:xfrm flipH="1">
              <a:off x="5831182" y="2927242"/>
              <a:ext cx="3303413" cy="1672406"/>
              <a:chOff x="-6475" y="2302000"/>
              <a:chExt cx="3303413" cy="1865900"/>
            </a:xfrm>
          </p:grpSpPr>
          <p:sp>
            <p:nvSpPr>
              <p:cNvPr id="413" name="Google Shape;413;p14"/>
              <p:cNvSpPr/>
              <p:nvPr/>
            </p:nvSpPr>
            <p:spPr>
              <a:xfrm>
                <a:off x="-6475" y="2302000"/>
                <a:ext cx="298800" cy="18657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14"/>
              <p:cNvSpPr/>
              <p:nvPr/>
            </p:nvSpPr>
            <p:spPr>
              <a:xfrm>
                <a:off x="422755" y="2999625"/>
                <a:ext cx="298800" cy="11682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14"/>
              <p:cNvSpPr/>
              <p:nvPr/>
            </p:nvSpPr>
            <p:spPr>
              <a:xfrm>
                <a:off x="851986" y="2740800"/>
                <a:ext cx="298800" cy="14271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14"/>
              <p:cNvSpPr/>
              <p:nvPr/>
            </p:nvSpPr>
            <p:spPr>
              <a:xfrm>
                <a:off x="1281216" y="2999500"/>
                <a:ext cx="298800" cy="11682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14"/>
              <p:cNvSpPr/>
              <p:nvPr/>
            </p:nvSpPr>
            <p:spPr>
              <a:xfrm>
                <a:off x="1710446" y="2528400"/>
                <a:ext cx="298800" cy="16395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14"/>
              <p:cNvSpPr/>
              <p:nvPr/>
            </p:nvSpPr>
            <p:spPr>
              <a:xfrm>
                <a:off x="2139677" y="3653050"/>
                <a:ext cx="298800" cy="5148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14"/>
              <p:cNvSpPr/>
              <p:nvPr/>
            </p:nvSpPr>
            <p:spPr>
              <a:xfrm>
                <a:off x="2568907" y="2528400"/>
                <a:ext cx="298800" cy="16395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14"/>
              <p:cNvSpPr/>
              <p:nvPr/>
            </p:nvSpPr>
            <p:spPr>
              <a:xfrm>
                <a:off x="2998138" y="3653050"/>
                <a:ext cx="298800" cy="5148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1" name="Google Shape;421;p14"/>
            <p:cNvGrpSpPr/>
            <p:nvPr/>
          </p:nvGrpSpPr>
          <p:grpSpPr>
            <a:xfrm>
              <a:off x="-6475" y="2927242"/>
              <a:ext cx="3303413" cy="1672406"/>
              <a:chOff x="-6475" y="2302000"/>
              <a:chExt cx="3303413" cy="1865900"/>
            </a:xfrm>
          </p:grpSpPr>
          <p:sp>
            <p:nvSpPr>
              <p:cNvPr id="422" name="Google Shape;422;p14"/>
              <p:cNvSpPr/>
              <p:nvPr/>
            </p:nvSpPr>
            <p:spPr>
              <a:xfrm>
                <a:off x="-6475" y="2302000"/>
                <a:ext cx="298800" cy="18657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14"/>
              <p:cNvSpPr/>
              <p:nvPr/>
            </p:nvSpPr>
            <p:spPr>
              <a:xfrm>
                <a:off x="422755" y="2999625"/>
                <a:ext cx="298800" cy="11682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14"/>
              <p:cNvSpPr/>
              <p:nvPr/>
            </p:nvSpPr>
            <p:spPr>
              <a:xfrm>
                <a:off x="851986" y="2740800"/>
                <a:ext cx="298800" cy="14271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25;p14"/>
              <p:cNvSpPr/>
              <p:nvPr/>
            </p:nvSpPr>
            <p:spPr>
              <a:xfrm>
                <a:off x="1281216" y="2999500"/>
                <a:ext cx="298800" cy="11682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14"/>
              <p:cNvSpPr/>
              <p:nvPr/>
            </p:nvSpPr>
            <p:spPr>
              <a:xfrm>
                <a:off x="1710446" y="2528400"/>
                <a:ext cx="298800" cy="16395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27;p14"/>
              <p:cNvSpPr/>
              <p:nvPr/>
            </p:nvSpPr>
            <p:spPr>
              <a:xfrm>
                <a:off x="2139677" y="3653050"/>
                <a:ext cx="298800" cy="5148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14"/>
              <p:cNvSpPr/>
              <p:nvPr/>
            </p:nvSpPr>
            <p:spPr>
              <a:xfrm>
                <a:off x="2568907" y="2528400"/>
                <a:ext cx="298800" cy="16395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14"/>
              <p:cNvSpPr/>
              <p:nvPr/>
            </p:nvSpPr>
            <p:spPr>
              <a:xfrm>
                <a:off x="2998138" y="3653050"/>
                <a:ext cx="298800" cy="5148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0" name="Google Shape;430;p14"/>
            <p:cNvGrpSpPr/>
            <p:nvPr/>
          </p:nvGrpSpPr>
          <p:grpSpPr>
            <a:xfrm>
              <a:off x="-6475" y="4609669"/>
              <a:ext cx="9250200" cy="547540"/>
              <a:chOff x="-6475" y="4167900"/>
              <a:chExt cx="9250200" cy="988875"/>
            </a:xfrm>
          </p:grpSpPr>
          <p:cxnSp>
            <p:nvCxnSpPr>
              <p:cNvPr id="431" name="Google Shape;431;p14"/>
              <p:cNvCxnSpPr/>
              <p:nvPr/>
            </p:nvCxnSpPr>
            <p:spPr>
              <a:xfrm>
                <a:off x="2550" y="4167900"/>
                <a:ext cx="91389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2" name="Google Shape;432;p14"/>
              <p:cNvCxnSpPr/>
              <p:nvPr/>
            </p:nvCxnSpPr>
            <p:spPr>
              <a:xfrm>
                <a:off x="2550" y="4338618"/>
                <a:ext cx="91389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3" name="Google Shape;433;p14"/>
              <p:cNvCxnSpPr/>
              <p:nvPr/>
            </p:nvCxnSpPr>
            <p:spPr>
              <a:xfrm>
                <a:off x="2550" y="4566243"/>
                <a:ext cx="91389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4" name="Google Shape;434;p14"/>
              <p:cNvCxnSpPr/>
              <p:nvPr/>
            </p:nvCxnSpPr>
            <p:spPr>
              <a:xfrm>
                <a:off x="2550" y="4850774"/>
                <a:ext cx="91389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5" name="Google Shape;435;p14"/>
              <p:cNvCxnSpPr/>
              <p:nvPr/>
            </p:nvCxnSpPr>
            <p:spPr>
              <a:xfrm rot="10800000" flipH="1">
                <a:off x="-6475" y="4167973"/>
                <a:ext cx="639600" cy="827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6" name="Google Shape;436;p14"/>
              <p:cNvCxnSpPr/>
              <p:nvPr/>
            </p:nvCxnSpPr>
            <p:spPr>
              <a:xfrm rot="10800000" flipH="1">
                <a:off x="1514439" y="4168114"/>
                <a:ext cx="545400" cy="973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7" name="Google Shape;437;p14"/>
              <p:cNvCxnSpPr/>
              <p:nvPr/>
            </p:nvCxnSpPr>
            <p:spPr>
              <a:xfrm rot="10800000" flipH="1">
                <a:off x="2941154" y="4167975"/>
                <a:ext cx="318300" cy="988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8" name="Google Shape;438;p14"/>
              <p:cNvCxnSpPr/>
              <p:nvPr/>
            </p:nvCxnSpPr>
            <p:spPr>
              <a:xfrm rot="10800000">
                <a:off x="4140768" y="4168414"/>
                <a:ext cx="0" cy="97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9" name="Google Shape;439;p14"/>
              <p:cNvCxnSpPr/>
              <p:nvPr/>
            </p:nvCxnSpPr>
            <p:spPr>
              <a:xfrm rot="10800000">
                <a:off x="8604125" y="4167973"/>
                <a:ext cx="639600" cy="827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0" name="Google Shape;440;p14"/>
              <p:cNvCxnSpPr/>
              <p:nvPr/>
            </p:nvCxnSpPr>
            <p:spPr>
              <a:xfrm rot="10800000">
                <a:off x="7177411" y="4168114"/>
                <a:ext cx="545400" cy="973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14"/>
              <p:cNvCxnSpPr/>
              <p:nvPr/>
            </p:nvCxnSpPr>
            <p:spPr>
              <a:xfrm rot="10800000">
                <a:off x="5977796" y="4167975"/>
                <a:ext cx="318300" cy="988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14"/>
              <p:cNvCxnSpPr/>
              <p:nvPr/>
            </p:nvCxnSpPr>
            <p:spPr>
              <a:xfrm rot="10800000">
                <a:off x="5022082" y="4168100"/>
                <a:ext cx="74400" cy="963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443" name="Google Shape;443;p14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44" name="Google Shape;444;p14"/>
          <p:cNvSpPr txBox="1">
            <a:spLocks noGrp="1"/>
          </p:cNvSpPr>
          <p:nvPr>
            <p:ph type="subTitle" idx="1"/>
          </p:nvPr>
        </p:nvSpPr>
        <p:spPr>
          <a:xfrm>
            <a:off x="1622189" y="1992361"/>
            <a:ext cx="21723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5" name="Google Shape;445;p14"/>
          <p:cNvSpPr txBox="1">
            <a:spLocks noGrp="1"/>
          </p:cNvSpPr>
          <p:nvPr>
            <p:ph type="subTitle" idx="2"/>
          </p:nvPr>
        </p:nvSpPr>
        <p:spPr>
          <a:xfrm>
            <a:off x="4708930" y="1992361"/>
            <a:ext cx="21762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6" name="Google Shape;446;p14"/>
          <p:cNvSpPr txBox="1">
            <a:spLocks noGrp="1"/>
          </p:cNvSpPr>
          <p:nvPr>
            <p:ph type="subTitle" idx="3"/>
          </p:nvPr>
        </p:nvSpPr>
        <p:spPr>
          <a:xfrm>
            <a:off x="3080959" y="3349931"/>
            <a:ext cx="21762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7" name="Google Shape;447;p14"/>
          <p:cNvSpPr txBox="1">
            <a:spLocks noGrp="1"/>
          </p:cNvSpPr>
          <p:nvPr>
            <p:ph type="subTitle" idx="4"/>
          </p:nvPr>
        </p:nvSpPr>
        <p:spPr>
          <a:xfrm>
            <a:off x="6171600" y="3349931"/>
            <a:ext cx="21762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" name="Google Shape;448;p14"/>
          <p:cNvSpPr txBox="1">
            <a:spLocks noGrp="1"/>
          </p:cNvSpPr>
          <p:nvPr>
            <p:ph type="title" idx="5" hasCustomPrompt="1"/>
          </p:nvPr>
        </p:nvSpPr>
        <p:spPr>
          <a:xfrm>
            <a:off x="806189" y="1687406"/>
            <a:ext cx="5622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49" name="Google Shape;449;p14"/>
          <p:cNvSpPr txBox="1">
            <a:spLocks noGrp="1"/>
          </p:cNvSpPr>
          <p:nvPr>
            <p:ph type="title" idx="6" hasCustomPrompt="1"/>
          </p:nvPr>
        </p:nvSpPr>
        <p:spPr>
          <a:xfrm>
            <a:off x="2360905" y="3057950"/>
            <a:ext cx="557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50" name="Google Shape;450;p14"/>
          <p:cNvSpPr txBox="1">
            <a:spLocks noGrp="1"/>
          </p:cNvSpPr>
          <p:nvPr>
            <p:ph type="title" idx="7" hasCustomPrompt="1"/>
          </p:nvPr>
        </p:nvSpPr>
        <p:spPr>
          <a:xfrm>
            <a:off x="3896472" y="1687406"/>
            <a:ext cx="557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51" name="Google Shape;451;p14"/>
          <p:cNvSpPr txBox="1">
            <a:spLocks noGrp="1"/>
          </p:cNvSpPr>
          <p:nvPr>
            <p:ph type="title" idx="8" hasCustomPrompt="1"/>
          </p:nvPr>
        </p:nvSpPr>
        <p:spPr>
          <a:xfrm>
            <a:off x="5438242" y="3057950"/>
            <a:ext cx="5622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52" name="Google Shape;452;p14"/>
          <p:cNvSpPr txBox="1">
            <a:spLocks noGrp="1"/>
          </p:cNvSpPr>
          <p:nvPr>
            <p:ph type="subTitle" idx="9"/>
          </p:nvPr>
        </p:nvSpPr>
        <p:spPr>
          <a:xfrm>
            <a:off x="1622200" y="1687401"/>
            <a:ext cx="2172300" cy="44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Secular One"/>
              <a:buNone/>
              <a:defRPr sz="2700">
                <a:latin typeface="Secular One"/>
                <a:ea typeface="Secular One"/>
                <a:cs typeface="Secular One"/>
                <a:sym typeface="Secular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Secular One"/>
              <a:buNone/>
              <a:defRPr sz="2700">
                <a:latin typeface="Secular One"/>
                <a:ea typeface="Secular One"/>
                <a:cs typeface="Secular One"/>
                <a:sym typeface="Secular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Secular One"/>
              <a:buNone/>
              <a:defRPr sz="2700">
                <a:latin typeface="Secular One"/>
                <a:ea typeface="Secular One"/>
                <a:cs typeface="Secular One"/>
                <a:sym typeface="Secular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Secular One"/>
              <a:buNone/>
              <a:defRPr sz="2700">
                <a:latin typeface="Secular One"/>
                <a:ea typeface="Secular One"/>
                <a:cs typeface="Secular One"/>
                <a:sym typeface="Secular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Secular One"/>
              <a:buNone/>
              <a:defRPr sz="2700">
                <a:latin typeface="Secular One"/>
                <a:ea typeface="Secular One"/>
                <a:cs typeface="Secular One"/>
                <a:sym typeface="Secular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Secular One"/>
              <a:buNone/>
              <a:defRPr sz="2700">
                <a:latin typeface="Secular One"/>
                <a:ea typeface="Secular One"/>
                <a:cs typeface="Secular One"/>
                <a:sym typeface="Secular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Secular One"/>
              <a:buNone/>
              <a:defRPr sz="2700">
                <a:latin typeface="Secular One"/>
                <a:ea typeface="Secular One"/>
                <a:cs typeface="Secular One"/>
                <a:sym typeface="Secular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Secular One"/>
              <a:buNone/>
              <a:defRPr sz="2700">
                <a:latin typeface="Secular One"/>
                <a:ea typeface="Secular One"/>
                <a:cs typeface="Secular One"/>
                <a:sym typeface="Secular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Secular One"/>
              <a:buNone/>
              <a:defRPr sz="2700">
                <a:latin typeface="Secular One"/>
                <a:ea typeface="Secular One"/>
                <a:cs typeface="Secular One"/>
                <a:sym typeface="Secular One"/>
              </a:defRPr>
            </a:lvl9pPr>
          </a:lstStyle>
          <a:p>
            <a:endParaRPr/>
          </a:p>
        </p:txBody>
      </p:sp>
      <p:sp>
        <p:nvSpPr>
          <p:cNvPr id="453" name="Google Shape;453;p14"/>
          <p:cNvSpPr txBox="1">
            <a:spLocks noGrp="1"/>
          </p:cNvSpPr>
          <p:nvPr>
            <p:ph type="subTitle" idx="13"/>
          </p:nvPr>
        </p:nvSpPr>
        <p:spPr>
          <a:xfrm>
            <a:off x="4708933" y="1687401"/>
            <a:ext cx="2176200" cy="44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Secular One"/>
              <a:buNone/>
              <a:defRPr sz="2700">
                <a:latin typeface="Secular One"/>
                <a:ea typeface="Secular One"/>
                <a:cs typeface="Secular One"/>
                <a:sym typeface="Secular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Secular One"/>
              <a:buNone/>
              <a:defRPr sz="2700">
                <a:latin typeface="Secular One"/>
                <a:ea typeface="Secular One"/>
                <a:cs typeface="Secular One"/>
                <a:sym typeface="Secular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Secular One"/>
              <a:buNone/>
              <a:defRPr sz="2700">
                <a:latin typeface="Secular One"/>
                <a:ea typeface="Secular One"/>
                <a:cs typeface="Secular One"/>
                <a:sym typeface="Secular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Secular One"/>
              <a:buNone/>
              <a:defRPr sz="2700">
                <a:latin typeface="Secular One"/>
                <a:ea typeface="Secular One"/>
                <a:cs typeface="Secular One"/>
                <a:sym typeface="Secular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Secular One"/>
              <a:buNone/>
              <a:defRPr sz="2700">
                <a:latin typeface="Secular One"/>
                <a:ea typeface="Secular One"/>
                <a:cs typeface="Secular One"/>
                <a:sym typeface="Secular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Secular One"/>
              <a:buNone/>
              <a:defRPr sz="2700">
                <a:latin typeface="Secular One"/>
                <a:ea typeface="Secular One"/>
                <a:cs typeface="Secular One"/>
                <a:sym typeface="Secular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Secular One"/>
              <a:buNone/>
              <a:defRPr sz="2700">
                <a:latin typeface="Secular One"/>
                <a:ea typeface="Secular One"/>
                <a:cs typeface="Secular One"/>
                <a:sym typeface="Secular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Secular One"/>
              <a:buNone/>
              <a:defRPr sz="2700">
                <a:latin typeface="Secular One"/>
                <a:ea typeface="Secular One"/>
                <a:cs typeface="Secular One"/>
                <a:sym typeface="Secular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Secular One"/>
              <a:buNone/>
              <a:defRPr sz="2700">
                <a:latin typeface="Secular One"/>
                <a:ea typeface="Secular One"/>
                <a:cs typeface="Secular One"/>
                <a:sym typeface="Secular One"/>
              </a:defRPr>
            </a:lvl9pPr>
          </a:lstStyle>
          <a:p>
            <a:endParaRPr/>
          </a:p>
        </p:txBody>
      </p:sp>
      <p:sp>
        <p:nvSpPr>
          <p:cNvPr id="454" name="Google Shape;454;p14"/>
          <p:cNvSpPr txBox="1">
            <a:spLocks noGrp="1"/>
          </p:cNvSpPr>
          <p:nvPr>
            <p:ph type="subTitle" idx="14"/>
          </p:nvPr>
        </p:nvSpPr>
        <p:spPr>
          <a:xfrm>
            <a:off x="3080959" y="3057950"/>
            <a:ext cx="2176200" cy="44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Secular One"/>
              <a:buNone/>
              <a:defRPr sz="2700">
                <a:latin typeface="Secular One"/>
                <a:ea typeface="Secular One"/>
                <a:cs typeface="Secular One"/>
                <a:sym typeface="Secular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Secular One"/>
              <a:buNone/>
              <a:defRPr sz="2700">
                <a:latin typeface="Secular One"/>
                <a:ea typeface="Secular One"/>
                <a:cs typeface="Secular One"/>
                <a:sym typeface="Secular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Secular One"/>
              <a:buNone/>
              <a:defRPr sz="2700">
                <a:latin typeface="Secular One"/>
                <a:ea typeface="Secular One"/>
                <a:cs typeface="Secular One"/>
                <a:sym typeface="Secular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Secular One"/>
              <a:buNone/>
              <a:defRPr sz="2700">
                <a:latin typeface="Secular One"/>
                <a:ea typeface="Secular One"/>
                <a:cs typeface="Secular One"/>
                <a:sym typeface="Secular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Secular One"/>
              <a:buNone/>
              <a:defRPr sz="2700">
                <a:latin typeface="Secular One"/>
                <a:ea typeface="Secular One"/>
                <a:cs typeface="Secular One"/>
                <a:sym typeface="Secular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Secular One"/>
              <a:buNone/>
              <a:defRPr sz="2700">
                <a:latin typeface="Secular One"/>
                <a:ea typeface="Secular One"/>
                <a:cs typeface="Secular One"/>
                <a:sym typeface="Secular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Secular One"/>
              <a:buNone/>
              <a:defRPr sz="2700">
                <a:latin typeface="Secular One"/>
                <a:ea typeface="Secular One"/>
                <a:cs typeface="Secular One"/>
                <a:sym typeface="Secular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Secular One"/>
              <a:buNone/>
              <a:defRPr sz="2700">
                <a:latin typeface="Secular One"/>
                <a:ea typeface="Secular One"/>
                <a:cs typeface="Secular One"/>
                <a:sym typeface="Secular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Secular One"/>
              <a:buNone/>
              <a:defRPr sz="2700">
                <a:latin typeface="Secular One"/>
                <a:ea typeface="Secular One"/>
                <a:cs typeface="Secular One"/>
                <a:sym typeface="Secular One"/>
              </a:defRPr>
            </a:lvl9pPr>
          </a:lstStyle>
          <a:p>
            <a:endParaRPr/>
          </a:p>
        </p:txBody>
      </p:sp>
      <p:sp>
        <p:nvSpPr>
          <p:cNvPr id="455" name="Google Shape;455;p14"/>
          <p:cNvSpPr txBox="1">
            <a:spLocks noGrp="1"/>
          </p:cNvSpPr>
          <p:nvPr>
            <p:ph type="subTitle" idx="15"/>
          </p:nvPr>
        </p:nvSpPr>
        <p:spPr>
          <a:xfrm>
            <a:off x="6171600" y="3057950"/>
            <a:ext cx="2176200" cy="44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Secular One"/>
              <a:buNone/>
              <a:defRPr sz="2700">
                <a:latin typeface="Secular One"/>
                <a:ea typeface="Secular One"/>
                <a:cs typeface="Secular One"/>
                <a:sym typeface="Secular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Secular One"/>
              <a:buNone/>
              <a:defRPr sz="2700">
                <a:latin typeface="Secular One"/>
                <a:ea typeface="Secular One"/>
                <a:cs typeface="Secular One"/>
                <a:sym typeface="Secular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Secular One"/>
              <a:buNone/>
              <a:defRPr sz="2700">
                <a:latin typeface="Secular One"/>
                <a:ea typeface="Secular One"/>
                <a:cs typeface="Secular One"/>
                <a:sym typeface="Secular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Secular One"/>
              <a:buNone/>
              <a:defRPr sz="2700">
                <a:latin typeface="Secular One"/>
                <a:ea typeface="Secular One"/>
                <a:cs typeface="Secular One"/>
                <a:sym typeface="Secular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Secular One"/>
              <a:buNone/>
              <a:defRPr sz="2700">
                <a:latin typeface="Secular One"/>
                <a:ea typeface="Secular One"/>
                <a:cs typeface="Secular One"/>
                <a:sym typeface="Secular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Secular One"/>
              <a:buNone/>
              <a:defRPr sz="2700">
                <a:latin typeface="Secular One"/>
                <a:ea typeface="Secular One"/>
                <a:cs typeface="Secular One"/>
                <a:sym typeface="Secular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Secular One"/>
              <a:buNone/>
              <a:defRPr sz="2700">
                <a:latin typeface="Secular One"/>
                <a:ea typeface="Secular One"/>
                <a:cs typeface="Secular One"/>
                <a:sym typeface="Secular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Secular One"/>
              <a:buNone/>
              <a:defRPr sz="2700">
                <a:latin typeface="Secular One"/>
                <a:ea typeface="Secular One"/>
                <a:cs typeface="Secular One"/>
                <a:sym typeface="Secular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Secular One"/>
              <a:buNone/>
              <a:defRPr sz="2700">
                <a:latin typeface="Secular One"/>
                <a:ea typeface="Secular One"/>
                <a:cs typeface="Secular One"/>
                <a:sym typeface="Secular One"/>
              </a:defRPr>
            </a:lvl9pPr>
          </a:lstStyle>
          <a:p>
            <a:endParaRPr/>
          </a:p>
        </p:txBody>
      </p:sp>
      <p:grpSp>
        <p:nvGrpSpPr>
          <p:cNvPr id="456" name="Google Shape;456;p14"/>
          <p:cNvGrpSpPr/>
          <p:nvPr/>
        </p:nvGrpSpPr>
        <p:grpSpPr>
          <a:xfrm>
            <a:off x="80771" y="-245678"/>
            <a:ext cx="7920920" cy="5232953"/>
            <a:chOff x="80771" y="-245678"/>
            <a:chExt cx="7920920" cy="5232953"/>
          </a:xfrm>
        </p:grpSpPr>
        <p:sp>
          <p:nvSpPr>
            <p:cNvPr id="457" name="Google Shape;457;p14"/>
            <p:cNvSpPr/>
            <p:nvPr/>
          </p:nvSpPr>
          <p:spPr>
            <a:xfrm rot="1771310">
              <a:off x="144225" y="1014963"/>
              <a:ext cx="349937" cy="349812"/>
            </a:xfrm>
            <a:custGeom>
              <a:avLst/>
              <a:gdLst/>
              <a:ahLst/>
              <a:cxnLst/>
              <a:rect l="l" t="t" r="r" b="b"/>
              <a:pathLst>
                <a:path w="36610" h="36610" extrusionOk="0">
                  <a:moveTo>
                    <a:pt x="36609" y="21428"/>
                  </a:moveTo>
                  <a:lnTo>
                    <a:pt x="36609" y="15183"/>
                  </a:lnTo>
                  <a:lnTo>
                    <a:pt x="32092" y="15183"/>
                  </a:lnTo>
                  <a:cubicBezTo>
                    <a:pt x="31732" y="13592"/>
                    <a:pt x="31102" y="12105"/>
                    <a:pt x="30257" y="10768"/>
                  </a:cubicBezTo>
                  <a:lnTo>
                    <a:pt x="33456" y="7569"/>
                  </a:lnTo>
                  <a:lnTo>
                    <a:pt x="29041" y="3154"/>
                  </a:lnTo>
                  <a:lnTo>
                    <a:pt x="25842" y="6353"/>
                  </a:lnTo>
                  <a:cubicBezTo>
                    <a:pt x="24505" y="5508"/>
                    <a:pt x="23019" y="4878"/>
                    <a:pt x="21427" y="4519"/>
                  </a:cubicBezTo>
                  <a:lnTo>
                    <a:pt x="21427" y="1"/>
                  </a:lnTo>
                  <a:lnTo>
                    <a:pt x="15183" y="1"/>
                  </a:lnTo>
                  <a:lnTo>
                    <a:pt x="15183" y="4519"/>
                  </a:lnTo>
                  <a:cubicBezTo>
                    <a:pt x="13591" y="4878"/>
                    <a:pt x="12105" y="5508"/>
                    <a:pt x="10768" y="6353"/>
                  </a:cubicBezTo>
                  <a:lnTo>
                    <a:pt x="7569" y="3154"/>
                  </a:lnTo>
                  <a:lnTo>
                    <a:pt x="3154" y="7569"/>
                  </a:lnTo>
                  <a:lnTo>
                    <a:pt x="6353" y="10768"/>
                  </a:lnTo>
                  <a:cubicBezTo>
                    <a:pt x="5508" y="12105"/>
                    <a:pt x="4878" y="13592"/>
                    <a:pt x="4519" y="15183"/>
                  </a:cubicBezTo>
                  <a:lnTo>
                    <a:pt x="1" y="15183"/>
                  </a:lnTo>
                  <a:lnTo>
                    <a:pt x="1" y="21428"/>
                  </a:lnTo>
                  <a:lnTo>
                    <a:pt x="4519" y="21428"/>
                  </a:lnTo>
                  <a:cubicBezTo>
                    <a:pt x="4878" y="23019"/>
                    <a:pt x="5508" y="24505"/>
                    <a:pt x="6353" y="25843"/>
                  </a:cubicBezTo>
                  <a:lnTo>
                    <a:pt x="3154" y="29042"/>
                  </a:lnTo>
                  <a:lnTo>
                    <a:pt x="7569" y="33457"/>
                  </a:lnTo>
                  <a:lnTo>
                    <a:pt x="10768" y="30258"/>
                  </a:lnTo>
                  <a:cubicBezTo>
                    <a:pt x="12105" y="31103"/>
                    <a:pt x="13591" y="31732"/>
                    <a:pt x="15183" y="32092"/>
                  </a:cubicBezTo>
                  <a:lnTo>
                    <a:pt x="15183" y="36610"/>
                  </a:lnTo>
                  <a:lnTo>
                    <a:pt x="21427" y="36610"/>
                  </a:lnTo>
                  <a:lnTo>
                    <a:pt x="21427" y="32092"/>
                  </a:lnTo>
                  <a:cubicBezTo>
                    <a:pt x="23019" y="31732"/>
                    <a:pt x="24505" y="31103"/>
                    <a:pt x="25842" y="30258"/>
                  </a:cubicBezTo>
                  <a:lnTo>
                    <a:pt x="29041" y="33457"/>
                  </a:lnTo>
                  <a:lnTo>
                    <a:pt x="33456" y="29042"/>
                  </a:lnTo>
                  <a:lnTo>
                    <a:pt x="30257" y="25843"/>
                  </a:lnTo>
                  <a:cubicBezTo>
                    <a:pt x="31102" y="24505"/>
                    <a:pt x="31732" y="23019"/>
                    <a:pt x="32092" y="21428"/>
                  </a:cubicBezTo>
                  <a:close/>
                  <a:moveTo>
                    <a:pt x="19650" y="25059"/>
                  </a:moveTo>
                  <a:cubicBezTo>
                    <a:pt x="14803" y="25978"/>
                    <a:pt x="10633" y="21808"/>
                    <a:pt x="11551" y="16960"/>
                  </a:cubicBezTo>
                  <a:cubicBezTo>
                    <a:pt x="12064" y="14251"/>
                    <a:pt x="14249" y="12066"/>
                    <a:pt x="16958" y="11551"/>
                  </a:cubicBezTo>
                  <a:cubicBezTo>
                    <a:pt x="21805" y="10631"/>
                    <a:pt x="25980" y="14805"/>
                    <a:pt x="25059" y="19653"/>
                  </a:cubicBezTo>
                  <a:cubicBezTo>
                    <a:pt x="24546" y="22362"/>
                    <a:pt x="22359" y="24546"/>
                    <a:pt x="19650" y="25059"/>
                  </a:cubicBezTo>
                  <a:close/>
                </a:path>
              </a:pathLst>
            </a:custGeom>
            <a:solidFill>
              <a:srgbClr val="A4ABD7">
                <a:alpha val="256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4"/>
            <p:cNvSpPr/>
            <p:nvPr/>
          </p:nvSpPr>
          <p:spPr>
            <a:xfrm rot="1771310">
              <a:off x="7588300" y="4514088"/>
              <a:ext cx="349937" cy="349812"/>
            </a:xfrm>
            <a:custGeom>
              <a:avLst/>
              <a:gdLst/>
              <a:ahLst/>
              <a:cxnLst/>
              <a:rect l="l" t="t" r="r" b="b"/>
              <a:pathLst>
                <a:path w="36610" h="36610" extrusionOk="0">
                  <a:moveTo>
                    <a:pt x="36609" y="21428"/>
                  </a:moveTo>
                  <a:lnTo>
                    <a:pt x="36609" y="15183"/>
                  </a:lnTo>
                  <a:lnTo>
                    <a:pt x="32092" y="15183"/>
                  </a:lnTo>
                  <a:cubicBezTo>
                    <a:pt x="31732" y="13592"/>
                    <a:pt x="31102" y="12105"/>
                    <a:pt x="30257" y="10768"/>
                  </a:cubicBezTo>
                  <a:lnTo>
                    <a:pt x="33456" y="7569"/>
                  </a:lnTo>
                  <a:lnTo>
                    <a:pt x="29041" y="3154"/>
                  </a:lnTo>
                  <a:lnTo>
                    <a:pt x="25842" y="6353"/>
                  </a:lnTo>
                  <a:cubicBezTo>
                    <a:pt x="24505" y="5508"/>
                    <a:pt x="23019" y="4878"/>
                    <a:pt x="21427" y="4519"/>
                  </a:cubicBezTo>
                  <a:lnTo>
                    <a:pt x="21427" y="1"/>
                  </a:lnTo>
                  <a:lnTo>
                    <a:pt x="15183" y="1"/>
                  </a:lnTo>
                  <a:lnTo>
                    <a:pt x="15183" y="4519"/>
                  </a:lnTo>
                  <a:cubicBezTo>
                    <a:pt x="13591" y="4878"/>
                    <a:pt x="12105" y="5508"/>
                    <a:pt x="10768" y="6353"/>
                  </a:cubicBezTo>
                  <a:lnTo>
                    <a:pt x="7569" y="3154"/>
                  </a:lnTo>
                  <a:lnTo>
                    <a:pt x="3154" y="7569"/>
                  </a:lnTo>
                  <a:lnTo>
                    <a:pt x="6353" y="10768"/>
                  </a:lnTo>
                  <a:cubicBezTo>
                    <a:pt x="5508" y="12105"/>
                    <a:pt x="4878" y="13592"/>
                    <a:pt x="4519" y="15183"/>
                  </a:cubicBezTo>
                  <a:lnTo>
                    <a:pt x="1" y="15183"/>
                  </a:lnTo>
                  <a:lnTo>
                    <a:pt x="1" y="21428"/>
                  </a:lnTo>
                  <a:lnTo>
                    <a:pt x="4519" y="21428"/>
                  </a:lnTo>
                  <a:cubicBezTo>
                    <a:pt x="4878" y="23019"/>
                    <a:pt x="5508" y="24505"/>
                    <a:pt x="6353" y="25843"/>
                  </a:cubicBezTo>
                  <a:lnTo>
                    <a:pt x="3154" y="29042"/>
                  </a:lnTo>
                  <a:lnTo>
                    <a:pt x="7569" y="33457"/>
                  </a:lnTo>
                  <a:lnTo>
                    <a:pt x="10768" y="30258"/>
                  </a:lnTo>
                  <a:cubicBezTo>
                    <a:pt x="12105" y="31103"/>
                    <a:pt x="13591" y="31732"/>
                    <a:pt x="15183" y="32092"/>
                  </a:cubicBezTo>
                  <a:lnTo>
                    <a:pt x="15183" y="36610"/>
                  </a:lnTo>
                  <a:lnTo>
                    <a:pt x="21427" y="36610"/>
                  </a:lnTo>
                  <a:lnTo>
                    <a:pt x="21427" y="32092"/>
                  </a:lnTo>
                  <a:cubicBezTo>
                    <a:pt x="23019" y="31732"/>
                    <a:pt x="24505" y="31103"/>
                    <a:pt x="25842" y="30258"/>
                  </a:cubicBezTo>
                  <a:lnTo>
                    <a:pt x="29041" y="33457"/>
                  </a:lnTo>
                  <a:lnTo>
                    <a:pt x="33456" y="29042"/>
                  </a:lnTo>
                  <a:lnTo>
                    <a:pt x="30257" y="25843"/>
                  </a:lnTo>
                  <a:cubicBezTo>
                    <a:pt x="31102" y="24505"/>
                    <a:pt x="31732" y="23019"/>
                    <a:pt x="32092" y="21428"/>
                  </a:cubicBezTo>
                  <a:close/>
                  <a:moveTo>
                    <a:pt x="19650" y="25059"/>
                  </a:moveTo>
                  <a:cubicBezTo>
                    <a:pt x="14803" y="25978"/>
                    <a:pt x="10633" y="21808"/>
                    <a:pt x="11551" y="16960"/>
                  </a:cubicBezTo>
                  <a:cubicBezTo>
                    <a:pt x="12064" y="14251"/>
                    <a:pt x="14249" y="12066"/>
                    <a:pt x="16958" y="11551"/>
                  </a:cubicBezTo>
                  <a:cubicBezTo>
                    <a:pt x="21805" y="10631"/>
                    <a:pt x="25980" y="14805"/>
                    <a:pt x="25059" y="19653"/>
                  </a:cubicBezTo>
                  <a:cubicBezTo>
                    <a:pt x="24546" y="22362"/>
                    <a:pt x="22359" y="24546"/>
                    <a:pt x="19650" y="25059"/>
                  </a:cubicBezTo>
                  <a:close/>
                </a:path>
              </a:pathLst>
            </a:custGeom>
            <a:solidFill>
              <a:srgbClr val="FFFFFF">
                <a:alpha val="45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59" name="Google Shape;459;p14"/>
            <p:cNvPicPr preferRelativeResize="0"/>
            <p:nvPr/>
          </p:nvPicPr>
          <p:blipFill rotWithShape="1">
            <a:blip r:embed="rId2">
              <a:alphaModFix/>
            </a:blip>
            <a:srcRect l="28959" t="12546" r="12546" b="12546"/>
            <a:stretch/>
          </p:blipFill>
          <p:spPr>
            <a:xfrm rot="10800000">
              <a:off x="4096374" y="4390727"/>
              <a:ext cx="726651" cy="59654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0" name="Google Shape;460;p14"/>
            <p:cNvSpPr/>
            <p:nvPr/>
          </p:nvSpPr>
          <p:spPr>
            <a:xfrm rot="1771310">
              <a:off x="4817425" y="-182162"/>
              <a:ext cx="349937" cy="349812"/>
            </a:xfrm>
            <a:custGeom>
              <a:avLst/>
              <a:gdLst/>
              <a:ahLst/>
              <a:cxnLst/>
              <a:rect l="l" t="t" r="r" b="b"/>
              <a:pathLst>
                <a:path w="36610" h="36610" extrusionOk="0">
                  <a:moveTo>
                    <a:pt x="36609" y="21428"/>
                  </a:moveTo>
                  <a:lnTo>
                    <a:pt x="36609" y="15183"/>
                  </a:lnTo>
                  <a:lnTo>
                    <a:pt x="32092" y="15183"/>
                  </a:lnTo>
                  <a:cubicBezTo>
                    <a:pt x="31732" y="13592"/>
                    <a:pt x="31102" y="12105"/>
                    <a:pt x="30257" y="10768"/>
                  </a:cubicBezTo>
                  <a:lnTo>
                    <a:pt x="33456" y="7569"/>
                  </a:lnTo>
                  <a:lnTo>
                    <a:pt x="29041" y="3154"/>
                  </a:lnTo>
                  <a:lnTo>
                    <a:pt x="25842" y="6353"/>
                  </a:lnTo>
                  <a:cubicBezTo>
                    <a:pt x="24505" y="5508"/>
                    <a:pt x="23019" y="4878"/>
                    <a:pt x="21427" y="4519"/>
                  </a:cubicBezTo>
                  <a:lnTo>
                    <a:pt x="21427" y="1"/>
                  </a:lnTo>
                  <a:lnTo>
                    <a:pt x="15183" y="1"/>
                  </a:lnTo>
                  <a:lnTo>
                    <a:pt x="15183" y="4519"/>
                  </a:lnTo>
                  <a:cubicBezTo>
                    <a:pt x="13591" y="4878"/>
                    <a:pt x="12105" y="5508"/>
                    <a:pt x="10768" y="6353"/>
                  </a:cubicBezTo>
                  <a:lnTo>
                    <a:pt x="7569" y="3154"/>
                  </a:lnTo>
                  <a:lnTo>
                    <a:pt x="3154" y="7569"/>
                  </a:lnTo>
                  <a:lnTo>
                    <a:pt x="6353" y="10768"/>
                  </a:lnTo>
                  <a:cubicBezTo>
                    <a:pt x="5508" y="12105"/>
                    <a:pt x="4878" y="13592"/>
                    <a:pt x="4519" y="15183"/>
                  </a:cubicBezTo>
                  <a:lnTo>
                    <a:pt x="1" y="15183"/>
                  </a:lnTo>
                  <a:lnTo>
                    <a:pt x="1" y="21428"/>
                  </a:lnTo>
                  <a:lnTo>
                    <a:pt x="4519" y="21428"/>
                  </a:lnTo>
                  <a:cubicBezTo>
                    <a:pt x="4878" y="23019"/>
                    <a:pt x="5508" y="24505"/>
                    <a:pt x="6353" y="25843"/>
                  </a:cubicBezTo>
                  <a:lnTo>
                    <a:pt x="3154" y="29042"/>
                  </a:lnTo>
                  <a:lnTo>
                    <a:pt x="7569" y="33457"/>
                  </a:lnTo>
                  <a:lnTo>
                    <a:pt x="10768" y="30258"/>
                  </a:lnTo>
                  <a:cubicBezTo>
                    <a:pt x="12105" y="31103"/>
                    <a:pt x="13591" y="31732"/>
                    <a:pt x="15183" y="32092"/>
                  </a:cubicBezTo>
                  <a:lnTo>
                    <a:pt x="15183" y="36610"/>
                  </a:lnTo>
                  <a:lnTo>
                    <a:pt x="21427" y="36610"/>
                  </a:lnTo>
                  <a:lnTo>
                    <a:pt x="21427" y="32092"/>
                  </a:lnTo>
                  <a:cubicBezTo>
                    <a:pt x="23019" y="31732"/>
                    <a:pt x="24505" y="31103"/>
                    <a:pt x="25842" y="30258"/>
                  </a:cubicBezTo>
                  <a:lnTo>
                    <a:pt x="29041" y="33457"/>
                  </a:lnTo>
                  <a:lnTo>
                    <a:pt x="33456" y="29042"/>
                  </a:lnTo>
                  <a:lnTo>
                    <a:pt x="30257" y="25843"/>
                  </a:lnTo>
                  <a:cubicBezTo>
                    <a:pt x="31102" y="24505"/>
                    <a:pt x="31732" y="23019"/>
                    <a:pt x="32092" y="21428"/>
                  </a:cubicBezTo>
                  <a:close/>
                  <a:moveTo>
                    <a:pt x="19650" y="25059"/>
                  </a:moveTo>
                  <a:cubicBezTo>
                    <a:pt x="14803" y="25978"/>
                    <a:pt x="10633" y="21808"/>
                    <a:pt x="11551" y="16960"/>
                  </a:cubicBezTo>
                  <a:cubicBezTo>
                    <a:pt x="12064" y="14251"/>
                    <a:pt x="14249" y="12066"/>
                    <a:pt x="16958" y="11551"/>
                  </a:cubicBezTo>
                  <a:cubicBezTo>
                    <a:pt x="21805" y="10631"/>
                    <a:pt x="25980" y="14805"/>
                    <a:pt x="25059" y="19653"/>
                  </a:cubicBezTo>
                  <a:cubicBezTo>
                    <a:pt x="24546" y="22362"/>
                    <a:pt x="22359" y="24546"/>
                    <a:pt x="19650" y="25059"/>
                  </a:cubicBezTo>
                  <a:close/>
                </a:path>
              </a:pathLst>
            </a:custGeom>
            <a:solidFill>
              <a:srgbClr val="A4ABD7">
                <a:alpha val="256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3" name="Google Shape;973;p27"/>
          <p:cNvGrpSpPr/>
          <p:nvPr/>
        </p:nvGrpSpPr>
        <p:grpSpPr>
          <a:xfrm>
            <a:off x="-6475" y="2716224"/>
            <a:ext cx="9250200" cy="2440985"/>
            <a:chOff x="-6475" y="2716224"/>
            <a:chExt cx="9250200" cy="2440985"/>
          </a:xfrm>
        </p:grpSpPr>
        <p:grpSp>
          <p:nvGrpSpPr>
            <p:cNvPr id="974" name="Google Shape;974;p27"/>
            <p:cNvGrpSpPr/>
            <p:nvPr/>
          </p:nvGrpSpPr>
          <p:grpSpPr>
            <a:xfrm>
              <a:off x="-6475" y="4609669"/>
              <a:ext cx="9250200" cy="547540"/>
              <a:chOff x="-6475" y="4167900"/>
              <a:chExt cx="9250200" cy="988875"/>
            </a:xfrm>
          </p:grpSpPr>
          <p:cxnSp>
            <p:nvCxnSpPr>
              <p:cNvPr id="975" name="Google Shape;975;p27"/>
              <p:cNvCxnSpPr/>
              <p:nvPr/>
            </p:nvCxnSpPr>
            <p:spPr>
              <a:xfrm>
                <a:off x="2550" y="4167900"/>
                <a:ext cx="91389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6" name="Google Shape;976;p27"/>
              <p:cNvCxnSpPr/>
              <p:nvPr/>
            </p:nvCxnSpPr>
            <p:spPr>
              <a:xfrm>
                <a:off x="2550" y="4338618"/>
                <a:ext cx="91389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7" name="Google Shape;977;p27"/>
              <p:cNvCxnSpPr/>
              <p:nvPr/>
            </p:nvCxnSpPr>
            <p:spPr>
              <a:xfrm>
                <a:off x="2550" y="4566243"/>
                <a:ext cx="91389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8" name="Google Shape;978;p27"/>
              <p:cNvCxnSpPr/>
              <p:nvPr/>
            </p:nvCxnSpPr>
            <p:spPr>
              <a:xfrm>
                <a:off x="2550" y="4850774"/>
                <a:ext cx="91389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9" name="Google Shape;979;p27"/>
              <p:cNvCxnSpPr/>
              <p:nvPr/>
            </p:nvCxnSpPr>
            <p:spPr>
              <a:xfrm rot="10800000" flipH="1">
                <a:off x="-6475" y="4167973"/>
                <a:ext cx="639600" cy="827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0" name="Google Shape;980;p27"/>
              <p:cNvCxnSpPr/>
              <p:nvPr/>
            </p:nvCxnSpPr>
            <p:spPr>
              <a:xfrm rot="10800000" flipH="1">
                <a:off x="1514439" y="4168114"/>
                <a:ext cx="545400" cy="973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1" name="Google Shape;981;p27"/>
              <p:cNvCxnSpPr/>
              <p:nvPr/>
            </p:nvCxnSpPr>
            <p:spPr>
              <a:xfrm rot="10800000" flipH="1">
                <a:off x="2941154" y="4167975"/>
                <a:ext cx="318300" cy="988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2" name="Google Shape;982;p27"/>
              <p:cNvCxnSpPr/>
              <p:nvPr/>
            </p:nvCxnSpPr>
            <p:spPr>
              <a:xfrm rot="10800000">
                <a:off x="4140768" y="4168414"/>
                <a:ext cx="0" cy="97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3" name="Google Shape;983;p27"/>
              <p:cNvCxnSpPr/>
              <p:nvPr/>
            </p:nvCxnSpPr>
            <p:spPr>
              <a:xfrm rot="10800000">
                <a:off x="8604125" y="4167973"/>
                <a:ext cx="639600" cy="827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4" name="Google Shape;984;p27"/>
              <p:cNvCxnSpPr/>
              <p:nvPr/>
            </p:nvCxnSpPr>
            <p:spPr>
              <a:xfrm rot="10800000">
                <a:off x="7177411" y="4168114"/>
                <a:ext cx="545400" cy="973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5" name="Google Shape;985;p27"/>
              <p:cNvCxnSpPr/>
              <p:nvPr/>
            </p:nvCxnSpPr>
            <p:spPr>
              <a:xfrm rot="10800000">
                <a:off x="5977796" y="4167975"/>
                <a:ext cx="318300" cy="988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6" name="Google Shape;986;p27"/>
              <p:cNvCxnSpPr/>
              <p:nvPr/>
            </p:nvCxnSpPr>
            <p:spPr>
              <a:xfrm rot="10800000">
                <a:off x="5022082" y="4168100"/>
                <a:ext cx="74400" cy="963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987" name="Google Shape;987;p27"/>
            <p:cNvGrpSpPr/>
            <p:nvPr/>
          </p:nvGrpSpPr>
          <p:grpSpPr>
            <a:xfrm>
              <a:off x="-6475" y="2716224"/>
              <a:ext cx="9141070" cy="1893600"/>
              <a:chOff x="-6475" y="2716224"/>
              <a:chExt cx="9141070" cy="1893600"/>
            </a:xfrm>
          </p:grpSpPr>
          <p:sp>
            <p:nvSpPr>
              <p:cNvPr id="988" name="Google Shape;988;p27"/>
              <p:cNvSpPr/>
              <p:nvPr/>
            </p:nvSpPr>
            <p:spPr>
              <a:xfrm flipH="1">
                <a:off x="8835795" y="2937530"/>
                <a:ext cx="298800" cy="16722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9" name="Google Shape;989;p27"/>
              <p:cNvSpPr/>
              <p:nvPr/>
            </p:nvSpPr>
            <p:spPr>
              <a:xfrm flipH="1">
                <a:off x="8393681" y="3562730"/>
                <a:ext cx="298800" cy="10470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0" name="Google Shape;990;p27"/>
              <p:cNvSpPr/>
              <p:nvPr/>
            </p:nvSpPr>
            <p:spPr>
              <a:xfrm flipH="1">
                <a:off x="7951568" y="3330530"/>
                <a:ext cx="298800" cy="12792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1" name="Google Shape;991;p27"/>
              <p:cNvSpPr/>
              <p:nvPr/>
            </p:nvSpPr>
            <p:spPr>
              <a:xfrm flipH="1">
                <a:off x="7509454" y="3562730"/>
                <a:ext cx="298800" cy="10470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2" name="Google Shape;992;p27"/>
              <p:cNvSpPr/>
              <p:nvPr/>
            </p:nvSpPr>
            <p:spPr>
              <a:xfrm flipH="1">
                <a:off x="7067341" y="3140330"/>
                <a:ext cx="298800" cy="14694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3" name="Google Shape;993;p27"/>
              <p:cNvSpPr/>
              <p:nvPr/>
            </p:nvSpPr>
            <p:spPr>
              <a:xfrm flipH="1">
                <a:off x="6625227" y="4148330"/>
                <a:ext cx="298800" cy="4614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4" name="Google Shape;994;p27"/>
              <p:cNvSpPr/>
              <p:nvPr/>
            </p:nvSpPr>
            <p:spPr>
              <a:xfrm flipH="1">
                <a:off x="6183114" y="3140330"/>
                <a:ext cx="298800" cy="14694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5" name="Google Shape;995;p27"/>
              <p:cNvSpPr/>
              <p:nvPr/>
            </p:nvSpPr>
            <p:spPr>
              <a:xfrm flipH="1">
                <a:off x="5298887" y="4148330"/>
                <a:ext cx="298800" cy="4614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6" name="Google Shape;996;p27"/>
              <p:cNvSpPr/>
              <p:nvPr/>
            </p:nvSpPr>
            <p:spPr>
              <a:xfrm>
                <a:off x="-6475" y="2716224"/>
                <a:ext cx="298800" cy="18936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7" name="Google Shape;997;p27"/>
              <p:cNvSpPr/>
              <p:nvPr/>
            </p:nvSpPr>
            <p:spPr>
              <a:xfrm>
                <a:off x="435639" y="3562730"/>
                <a:ext cx="298800" cy="10470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8" name="Google Shape;998;p27"/>
              <p:cNvSpPr/>
              <p:nvPr/>
            </p:nvSpPr>
            <p:spPr>
              <a:xfrm>
                <a:off x="877752" y="3330530"/>
                <a:ext cx="298800" cy="12792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9" name="Google Shape;999;p27"/>
              <p:cNvSpPr/>
              <p:nvPr/>
            </p:nvSpPr>
            <p:spPr>
              <a:xfrm>
                <a:off x="1319866" y="3562730"/>
                <a:ext cx="298800" cy="10470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0" name="Google Shape;1000;p27"/>
              <p:cNvSpPr/>
              <p:nvPr/>
            </p:nvSpPr>
            <p:spPr>
              <a:xfrm>
                <a:off x="1761979" y="3140330"/>
                <a:ext cx="298800" cy="14694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1" name="Google Shape;1001;p27"/>
              <p:cNvSpPr/>
              <p:nvPr/>
            </p:nvSpPr>
            <p:spPr>
              <a:xfrm>
                <a:off x="2204093" y="4148330"/>
                <a:ext cx="298800" cy="4614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2" name="Google Shape;1002;p27"/>
              <p:cNvSpPr/>
              <p:nvPr/>
            </p:nvSpPr>
            <p:spPr>
              <a:xfrm>
                <a:off x="2646206" y="3140330"/>
                <a:ext cx="298800" cy="14694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3" name="Google Shape;1003;p27"/>
              <p:cNvSpPr/>
              <p:nvPr/>
            </p:nvSpPr>
            <p:spPr>
              <a:xfrm>
                <a:off x="3088320" y="4148330"/>
                <a:ext cx="298800" cy="4614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4" name="Google Shape;1004;p27"/>
              <p:cNvSpPr/>
              <p:nvPr/>
            </p:nvSpPr>
            <p:spPr>
              <a:xfrm>
                <a:off x="3530433" y="3140330"/>
                <a:ext cx="298800" cy="14694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5" name="Google Shape;1005;p27"/>
              <p:cNvSpPr/>
              <p:nvPr/>
            </p:nvSpPr>
            <p:spPr>
              <a:xfrm>
                <a:off x="4414660" y="3140330"/>
                <a:ext cx="298800" cy="14694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6" name="Google Shape;1006;p27"/>
              <p:cNvSpPr/>
              <p:nvPr/>
            </p:nvSpPr>
            <p:spPr>
              <a:xfrm>
                <a:off x="4856773" y="3949130"/>
                <a:ext cx="298800" cy="6606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7" name="Google Shape;1007;p27"/>
              <p:cNvSpPr/>
              <p:nvPr/>
            </p:nvSpPr>
            <p:spPr>
              <a:xfrm>
                <a:off x="3972546" y="3562730"/>
                <a:ext cx="298800" cy="10470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8" name="Google Shape;1008;p27"/>
              <p:cNvSpPr/>
              <p:nvPr/>
            </p:nvSpPr>
            <p:spPr>
              <a:xfrm>
                <a:off x="5741000" y="4148330"/>
                <a:ext cx="298800" cy="4614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09" name="Google Shape;1009;p27"/>
          <p:cNvGrpSpPr/>
          <p:nvPr/>
        </p:nvGrpSpPr>
        <p:grpSpPr>
          <a:xfrm>
            <a:off x="-6473" y="337177"/>
            <a:ext cx="9003464" cy="4483123"/>
            <a:chOff x="-6473" y="337177"/>
            <a:chExt cx="9003464" cy="4483123"/>
          </a:xfrm>
        </p:grpSpPr>
        <p:pic>
          <p:nvPicPr>
            <p:cNvPr id="1010" name="Google Shape;1010;p27"/>
            <p:cNvPicPr preferRelativeResize="0"/>
            <p:nvPr/>
          </p:nvPicPr>
          <p:blipFill rotWithShape="1">
            <a:blip r:embed="rId2">
              <a:alphaModFix/>
            </a:blip>
            <a:srcRect l="28959" t="12546" r="12546" b="12546"/>
            <a:stretch/>
          </p:blipFill>
          <p:spPr>
            <a:xfrm rot="10800000">
              <a:off x="-6473" y="4118400"/>
              <a:ext cx="854948" cy="7019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11" name="Google Shape;1011;p27"/>
            <p:cNvGrpSpPr/>
            <p:nvPr/>
          </p:nvGrpSpPr>
          <p:grpSpPr>
            <a:xfrm>
              <a:off x="340235" y="337177"/>
              <a:ext cx="745978" cy="516368"/>
              <a:chOff x="923424" y="1580182"/>
              <a:chExt cx="1171264" cy="810752"/>
            </a:xfrm>
          </p:grpSpPr>
          <p:sp>
            <p:nvSpPr>
              <p:cNvPr id="1012" name="Google Shape;1012;p27"/>
              <p:cNvSpPr/>
              <p:nvPr/>
            </p:nvSpPr>
            <p:spPr>
              <a:xfrm>
                <a:off x="923424" y="1782870"/>
                <a:ext cx="468064" cy="405392"/>
              </a:xfrm>
              <a:custGeom>
                <a:avLst/>
                <a:gdLst/>
                <a:ahLst/>
                <a:cxnLst/>
                <a:rect l="l" t="t" r="r" b="b"/>
                <a:pathLst>
                  <a:path w="29254" h="25337" fill="none" extrusionOk="0">
                    <a:moveTo>
                      <a:pt x="21942" y="0"/>
                    </a:moveTo>
                    <a:lnTo>
                      <a:pt x="7314" y="0"/>
                    </a:lnTo>
                    <a:lnTo>
                      <a:pt x="0" y="12668"/>
                    </a:lnTo>
                    <a:lnTo>
                      <a:pt x="7314" y="25336"/>
                    </a:lnTo>
                    <a:lnTo>
                      <a:pt x="21942" y="25336"/>
                    </a:lnTo>
                    <a:lnTo>
                      <a:pt x="29254" y="1266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2"/>
                </a:solidFill>
                <a:prstDash val="solid"/>
                <a:miter lim="22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3" name="Google Shape;1013;p27"/>
              <p:cNvSpPr/>
              <p:nvPr/>
            </p:nvSpPr>
            <p:spPr>
              <a:xfrm>
                <a:off x="1626624" y="1782870"/>
                <a:ext cx="468064" cy="405392"/>
              </a:xfrm>
              <a:custGeom>
                <a:avLst/>
                <a:gdLst/>
                <a:ahLst/>
                <a:cxnLst/>
                <a:rect l="l" t="t" r="r" b="b"/>
                <a:pathLst>
                  <a:path w="29254" h="25337" fill="none" extrusionOk="0">
                    <a:moveTo>
                      <a:pt x="21940" y="0"/>
                    </a:moveTo>
                    <a:lnTo>
                      <a:pt x="7314" y="0"/>
                    </a:lnTo>
                    <a:lnTo>
                      <a:pt x="0" y="12668"/>
                    </a:lnTo>
                    <a:lnTo>
                      <a:pt x="7314" y="25336"/>
                    </a:lnTo>
                    <a:lnTo>
                      <a:pt x="21940" y="25336"/>
                    </a:lnTo>
                    <a:lnTo>
                      <a:pt x="29254" y="1266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2"/>
                </a:solidFill>
                <a:prstDash val="solid"/>
                <a:miter lim="22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4" name="Google Shape;1014;p27"/>
              <p:cNvSpPr/>
              <p:nvPr/>
            </p:nvSpPr>
            <p:spPr>
              <a:xfrm>
                <a:off x="1274896" y="1580182"/>
                <a:ext cx="468096" cy="405392"/>
              </a:xfrm>
              <a:custGeom>
                <a:avLst/>
                <a:gdLst/>
                <a:ahLst/>
                <a:cxnLst/>
                <a:rect l="l" t="t" r="r" b="b"/>
                <a:pathLst>
                  <a:path w="29256" h="25337" fill="none" extrusionOk="0">
                    <a:moveTo>
                      <a:pt x="21942" y="1"/>
                    </a:moveTo>
                    <a:lnTo>
                      <a:pt x="7314" y="1"/>
                    </a:lnTo>
                    <a:lnTo>
                      <a:pt x="0" y="12668"/>
                    </a:lnTo>
                    <a:lnTo>
                      <a:pt x="7314" y="25336"/>
                    </a:lnTo>
                    <a:lnTo>
                      <a:pt x="21942" y="25336"/>
                    </a:lnTo>
                    <a:lnTo>
                      <a:pt x="29256" y="1266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2"/>
                </a:solidFill>
                <a:prstDash val="solid"/>
                <a:miter lim="22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5" name="Google Shape;1015;p27"/>
              <p:cNvSpPr/>
              <p:nvPr/>
            </p:nvSpPr>
            <p:spPr>
              <a:xfrm>
                <a:off x="1274896" y="1985558"/>
                <a:ext cx="468096" cy="405376"/>
              </a:xfrm>
              <a:custGeom>
                <a:avLst/>
                <a:gdLst/>
                <a:ahLst/>
                <a:cxnLst/>
                <a:rect l="l" t="t" r="r" b="b"/>
                <a:pathLst>
                  <a:path w="29256" h="25336" fill="none" extrusionOk="0">
                    <a:moveTo>
                      <a:pt x="21942" y="0"/>
                    </a:moveTo>
                    <a:lnTo>
                      <a:pt x="7314" y="0"/>
                    </a:lnTo>
                    <a:lnTo>
                      <a:pt x="0" y="12668"/>
                    </a:lnTo>
                    <a:lnTo>
                      <a:pt x="7314" y="25336"/>
                    </a:lnTo>
                    <a:lnTo>
                      <a:pt x="21942" y="25336"/>
                    </a:lnTo>
                    <a:lnTo>
                      <a:pt x="29256" y="1266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2"/>
                </a:solidFill>
                <a:prstDash val="solid"/>
                <a:miter lim="22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16" name="Google Shape;1016;p27"/>
            <p:cNvSpPr/>
            <p:nvPr/>
          </p:nvSpPr>
          <p:spPr>
            <a:xfrm rot="1771310">
              <a:off x="8583600" y="1804538"/>
              <a:ext cx="349937" cy="349812"/>
            </a:xfrm>
            <a:custGeom>
              <a:avLst/>
              <a:gdLst/>
              <a:ahLst/>
              <a:cxnLst/>
              <a:rect l="l" t="t" r="r" b="b"/>
              <a:pathLst>
                <a:path w="36610" h="36610" extrusionOk="0">
                  <a:moveTo>
                    <a:pt x="36609" y="21428"/>
                  </a:moveTo>
                  <a:lnTo>
                    <a:pt x="36609" y="15183"/>
                  </a:lnTo>
                  <a:lnTo>
                    <a:pt x="32092" y="15183"/>
                  </a:lnTo>
                  <a:cubicBezTo>
                    <a:pt x="31732" y="13592"/>
                    <a:pt x="31102" y="12105"/>
                    <a:pt x="30257" y="10768"/>
                  </a:cubicBezTo>
                  <a:lnTo>
                    <a:pt x="33456" y="7569"/>
                  </a:lnTo>
                  <a:lnTo>
                    <a:pt x="29041" y="3154"/>
                  </a:lnTo>
                  <a:lnTo>
                    <a:pt x="25842" y="6353"/>
                  </a:lnTo>
                  <a:cubicBezTo>
                    <a:pt x="24505" y="5508"/>
                    <a:pt x="23019" y="4878"/>
                    <a:pt x="21427" y="4519"/>
                  </a:cubicBezTo>
                  <a:lnTo>
                    <a:pt x="21427" y="1"/>
                  </a:lnTo>
                  <a:lnTo>
                    <a:pt x="15183" y="1"/>
                  </a:lnTo>
                  <a:lnTo>
                    <a:pt x="15183" y="4519"/>
                  </a:lnTo>
                  <a:cubicBezTo>
                    <a:pt x="13591" y="4878"/>
                    <a:pt x="12105" y="5508"/>
                    <a:pt x="10768" y="6353"/>
                  </a:cubicBezTo>
                  <a:lnTo>
                    <a:pt x="7569" y="3154"/>
                  </a:lnTo>
                  <a:lnTo>
                    <a:pt x="3154" y="7569"/>
                  </a:lnTo>
                  <a:lnTo>
                    <a:pt x="6353" y="10768"/>
                  </a:lnTo>
                  <a:cubicBezTo>
                    <a:pt x="5508" y="12105"/>
                    <a:pt x="4878" y="13592"/>
                    <a:pt x="4519" y="15183"/>
                  </a:cubicBezTo>
                  <a:lnTo>
                    <a:pt x="1" y="15183"/>
                  </a:lnTo>
                  <a:lnTo>
                    <a:pt x="1" y="21428"/>
                  </a:lnTo>
                  <a:lnTo>
                    <a:pt x="4519" y="21428"/>
                  </a:lnTo>
                  <a:cubicBezTo>
                    <a:pt x="4878" y="23019"/>
                    <a:pt x="5508" y="24505"/>
                    <a:pt x="6353" y="25843"/>
                  </a:cubicBezTo>
                  <a:lnTo>
                    <a:pt x="3154" y="29042"/>
                  </a:lnTo>
                  <a:lnTo>
                    <a:pt x="7569" y="33457"/>
                  </a:lnTo>
                  <a:lnTo>
                    <a:pt x="10768" y="30258"/>
                  </a:lnTo>
                  <a:cubicBezTo>
                    <a:pt x="12105" y="31103"/>
                    <a:pt x="13591" y="31732"/>
                    <a:pt x="15183" y="32092"/>
                  </a:cubicBezTo>
                  <a:lnTo>
                    <a:pt x="15183" y="36610"/>
                  </a:lnTo>
                  <a:lnTo>
                    <a:pt x="21427" y="36610"/>
                  </a:lnTo>
                  <a:lnTo>
                    <a:pt x="21427" y="32092"/>
                  </a:lnTo>
                  <a:cubicBezTo>
                    <a:pt x="23019" y="31732"/>
                    <a:pt x="24505" y="31103"/>
                    <a:pt x="25842" y="30258"/>
                  </a:cubicBezTo>
                  <a:lnTo>
                    <a:pt x="29041" y="33457"/>
                  </a:lnTo>
                  <a:lnTo>
                    <a:pt x="33456" y="29042"/>
                  </a:lnTo>
                  <a:lnTo>
                    <a:pt x="30257" y="25843"/>
                  </a:lnTo>
                  <a:cubicBezTo>
                    <a:pt x="31102" y="24505"/>
                    <a:pt x="31732" y="23019"/>
                    <a:pt x="32092" y="21428"/>
                  </a:cubicBezTo>
                  <a:close/>
                  <a:moveTo>
                    <a:pt x="19650" y="25059"/>
                  </a:moveTo>
                  <a:cubicBezTo>
                    <a:pt x="14803" y="25978"/>
                    <a:pt x="10633" y="21808"/>
                    <a:pt x="11551" y="16960"/>
                  </a:cubicBezTo>
                  <a:cubicBezTo>
                    <a:pt x="12064" y="14251"/>
                    <a:pt x="14249" y="12066"/>
                    <a:pt x="16958" y="11551"/>
                  </a:cubicBezTo>
                  <a:cubicBezTo>
                    <a:pt x="21805" y="10631"/>
                    <a:pt x="25980" y="14805"/>
                    <a:pt x="25059" y="19653"/>
                  </a:cubicBezTo>
                  <a:cubicBezTo>
                    <a:pt x="24546" y="22362"/>
                    <a:pt x="22359" y="24546"/>
                    <a:pt x="19650" y="25059"/>
                  </a:cubicBezTo>
                  <a:close/>
                </a:path>
              </a:pathLst>
            </a:custGeom>
            <a:solidFill>
              <a:srgbClr val="A4ABD7">
                <a:alpha val="256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Google Shape;1018;p28"/>
          <p:cNvSpPr/>
          <p:nvPr/>
        </p:nvSpPr>
        <p:spPr>
          <a:xfrm flipH="1">
            <a:off x="5298887" y="4148330"/>
            <a:ext cx="298800" cy="461400"/>
          </a:xfrm>
          <a:prstGeom prst="rect">
            <a:avLst/>
          </a:prstGeom>
          <a:solidFill>
            <a:srgbClr val="A4ABD7">
              <a:alpha val="47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28"/>
          <p:cNvSpPr/>
          <p:nvPr/>
        </p:nvSpPr>
        <p:spPr>
          <a:xfrm>
            <a:off x="3530425" y="4148329"/>
            <a:ext cx="298800" cy="461400"/>
          </a:xfrm>
          <a:prstGeom prst="rect">
            <a:avLst/>
          </a:prstGeom>
          <a:solidFill>
            <a:srgbClr val="A4ABD7">
              <a:alpha val="47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28"/>
          <p:cNvSpPr/>
          <p:nvPr/>
        </p:nvSpPr>
        <p:spPr>
          <a:xfrm>
            <a:off x="4414650" y="4401830"/>
            <a:ext cx="298800" cy="207900"/>
          </a:xfrm>
          <a:prstGeom prst="rect">
            <a:avLst/>
          </a:prstGeom>
          <a:solidFill>
            <a:srgbClr val="A4ABD7">
              <a:alpha val="47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28"/>
          <p:cNvSpPr/>
          <p:nvPr/>
        </p:nvSpPr>
        <p:spPr>
          <a:xfrm>
            <a:off x="4856775" y="4257354"/>
            <a:ext cx="298800" cy="352500"/>
          </a:xfrm>
          <a:prstGeom prst="rect">
            <a:avLst/>
          </a:prstGeom>
          <a:solidFill>
            <a:srgbClr val="A4ABD7">
              <a:alpha val="47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28"/>
          <p:cNvSpPr/>
          <p:nvPr/>
        </p:nvSpPr>
        <p:spPr>
          <a:xfrm>
            <a:off x="3972550" y="4257352"/>
            <a:ext cx="298800" cy="352500"/>
          </a:xfrm>
          <a:prstGeom prst="rect">
            <a:avLst/>
          </a:prstGeom>
          <a:solidFill>
            <a:srgbClr val="A4ABD7">
              <a:alpha val="47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3" name="Google Shape;1023;p28"/>
          <p:cNvGrpSpPr/>
          <p:nvPr/>
        </p:nvGrpSpPr>
        <p:grpSpPr>
          <a:xfrm>
            <a:off x="-6475" y="1955300"/>
            <a:ext cx="9250200" cy="3201909"/>
            <a:chOff x="-6475" y="1955300"/>
            <a:chExt cx="9250200" cy="3201909"/>
          </a:xfrm>
        </p:grpSpPr>
        <p:grpSp>
          <p:nvGrpSpPr>
            <p:cNvPr id="1024" name="Google Shape;1024;p28"/>
            <p:cNvGrpSpPr/>
            <p:nvPr/>
          </p:nvGrpSpPr>
          <p:grpSpPr>
            <a:xfrm>
              <a:off x="-6475" y="4609669"/>
              <a:ext cx="9250200" cy="547540"/>
              <a:chOff x="-6475" y="4167900"/>
              <a:chExt cx="9250200" cy="988875"/>
            </a:xfrm>
          </p:grpSpPr>
          <p:cxnSp>
            <p:nvCxnSpPr>
              <p:cNvPr id="1025" name="Google Shape;1025;p28"/>
              <p:cNvCxnSpPr/>
              <p:nvPr/>
            </p:nvCxnSpPr>
            <p:spPr>
              <a:xfrm>
                <a:off x="2550" y="4167900"/>
                <a:ext cx="91389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6" name="Google Shape;1026;p28"/>
              <p:cNvCxnSpPr/>
              <p:nvPr/>
            </p:nvCxnSpPr>
            <p:spPr>
              <a:xfrm>
                <a:off x="2550" y="4338618"/>
                <a:ext cx="91389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7" name="Google Shape;1027;p28"/>
              <p:cNvCxnSpPr/>
              <p:nvPr/>
            </p:nvCxnSpPr>
            <p:spPr>
              <a:xfrm>
                <a:off x="2550" y="4566243"/>
                <a:ext cx="91389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8" name="Google Shape;1028;p28"/>
              <p:cNvCxnSpPr/>
              <p:nvPr/>
            </p:nvCxnSpPr>
            <p:spPr>
              <a:xfrm>
                <a:off x="2550" y="4850774"/>
                <a:ext cx="91389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9" name="Google Shape;1029;p28"/>
              <p:cNvCxnSpPr/>
              <p:nvPr/>
            </p:nvCxnSpPr>
            <p:spPr>
              <a:xfrm rot="10800000" flipH="1">
                <a:off x="-6475" y="4167973"/>
                <a:ext cx="639600" cy="827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0" name="Google Shape;1030;p28"/>
              <p:cNvCxnSpPr/>
              <p:nvPr/>
            </p:nvCxnSpPr>
            <p:spPr>
              <a:xfrm rot="10800000" flipH="1">
                <a:off x="1514439" y="4168114"/>
                <a:ext cx="545400" cy="973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1" name="Google Shape;1031;p28"/>
              <p:cNvCxnSpPr/>
              <p:nvPr/>
            </p:nvCxnSpPr>
            <p:spPr>
              <a:xfrm rot="10800000" flipH="1">
                <a:off x="2941154" y="4167975"/>
                <a:ext cx="318300" cy="988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2" name="Google Shape;1032;p28"/>
              <p:cNvCxnSpPr/>
              <p:nvPr/>
            </p:nvCxnSpPr>
            <p:spPr>
              <a:xfrm rot="10800000">
                <a:off x="4140768" y="4168414"/>
                <a:ext cx="0" cy="97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3" name="Google Shape;1033;p28"/>
              <p:cNvCxnSpPr/>
              <p:nvPr/>
            </p:nvCxnSpPr>
            <p:spPr>
              <a:xfrm rot="10800000">
                <a:off x="8604125" y="4167973"/>
                <a:ext cx="639600" cy="827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4" name="Google Shape;1034;p28"/>
              <p:cNvCxnSpPr/>
              <p:nvPr/>
            </p:nvCxnSpPr>
            <p:spPr>
              <a:xfrm rot="10800000">
                <a:off x="7177411" y="4168114"/>
                <a:ext cx="545400" cy="973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5" name="Google Shape;1035;p28"/>
              <p:cNvCxnSpPr/>
              <p:nvPr/>
            </p:nvCxnSpPr>
            <p:spPr>
              <a:xfrm rot="10800000">
                <a:off x="5977796" y="4167975"/>
                <a:ext cx="318300" cy="988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6" name="Google Shape;1036;p28"/>
              <p:cNvCxnSpPr/>
              <p:nvPr/>
            </p:nvCxnSpPr>
            <p:spPr>
              <a:xfrm rot="10800000">
                <a:off x="5022082" y="4168100"/>
                <a:ext cx="74400" cy="963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037" name="Google Shape;1037;p28"/>
            <p:cNvGrpSpPr/>
            <p:nvPr/>
          </p:nvGrpSpPr>
          <p:grpSpPr>
            <a:xfrm>
              <a:off x="-6475" y="1955300"/>
              <a:ext cx="9141075" cy="2654569"/>
              <a:chOff x="-6475" y="1955300"/>
              <a:chExt cx="9141075" cy="2654569"/>
            </a:xfrm>
          </p:grpSpPr>
          <p:sp>
            <p:nvSpPr>
              <p:cNvPr id="1038" name="Google Shape;1038;p28"/>
              <p:cNvSpPr/>
              <p:nvPr/>
            </p:nvSpPr>
            <p:spPr>
              <a:xfrm flipH="1">
                <a:off x="8835800" y="1955324"/>
                <a:ext cx="298800" cy="26544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9" name="Google Shape;1039;p28"/>
              <p:cNvSpPr/>
              <p:nvPr/>
            </p:nvSpPr>
            <p:spPr>
              <a:xfrm flipH="1">
                <a:off x="8393675" y="2253901"/>
                <a:ext cx="298800" cy="23559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0" name="Google Shape;1040;p28"/>
              <p:cNvSpPr/>
              <p:nvPr/>
            </p:nvSpPr>
            <p:spPr>
              <a:xfrm flipH="1">
                <a:off x="7951575" y="2619897"/>
                <a:ext cx="298800" cy="19899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1" name="Google Shape;1041;p28"/>
              <p:cNvSpPr/>
              <p:nvPr/>
            </p:nvSpPr>
            <p:spPr>
              <a:xfrm flipH="1">
                <a:off x="7509450" y="2985922"/>
                <a:ext cx="298800" cy="16239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2" name="Google Shape;1042;p28"/>
              <p:cNvSpPr/>
              <p:nvPr/>
            </p:nvSpPr>
            <p:spPr>
              <a:xfrm flipH="1">
                <a:off x="7067350" y="3429010"/>
                <a:ext cx="298800" cy="11808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3" name="Google Shape;1043;p28"/>
              <p:cNvSpPr/>
              <p:nvPr/>
            </p:nvSpPr>
            <p:spPr>
              <a:xfrm flipH="1">
                <a:off x="6625225" y="3631269"/>
                <a:ext cx="298800" cy="9786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4" name="Google Shape;1044;p28"/>
              <p:cNvSpPr/>
              <p:nvPr/>
            </p:nvSpPr>
            <p:spPr>
              <a:xfrm flipH="1">
                <a:off x="6183125" y="3775752"/>
                <a:ext cx="298800" cy="8340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5" name="Google Shape;1045;p28"/>
              <p:cNvSpPr/>
              <p:nvPr/>
            </p:nvSpPr>
            <p:spPr>
              <a:xfrm>
                <a:off x="-6475" y="1955300"/>
                <a:ext cx="298800" cy="26544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6" name="Google Shape;1046;p28"/>
              <p:cNvSpPr/>
              <p:nvPr/>
            </p:nvSpPr>
            <p:spPr>
              <a:xfrm>
                <a:off x="435650" y="2253901"/>
                <a:ext cx="298800" cy="23559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7" name="Google Shape;1047;p28"/>
              <p:cNvSpPr/>
              <p:nvPr/>
            </p:nvSpPr>
            <p:spPr>
              <a:xfrm>
                <a:off x="877750" y="2619897"/>
                <a:ext cx="298800" cy="19899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8" name="Google Shape;1048;p28"/>
              <p:cNvSpPr/>
              <p:nvPr/>
            </p:nvSpPr>
            <p:spPr>
              <a:xfrm>
                <a:off x="1319875" y="2985922"/>
                <a:ext cx="298800" cy="16239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9" name="Google Shape;1049;p28"/>
              <p:cNvSpPr/>
              <p:nvPr/>
            </p:nvSpPr>
            <p:spPr>
              <a:xfrm>
                <a:off x="1761975" y="3429001"/>
                <a:ext cx="298800" cy="11808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0" name="Google Shape;1050;p28"/>
              <p:cNvSpPr/>
              <p:nvPr/>
            </p:nvSpPr>
            <p:spPr>
              <a:xfrm>
                <a:off x="2204100" y="3631269"/>
                <a:ext cx="298800" cy="9786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1" name="Google Shape;1051;p28"/>
              <p:cNvSpPr/>
              <p:nvPr/>
            </p:nvSpPr>
            <p:spPr>
              <a:xfrm>
                <a:off x="2646200" y="3775752"/>
                <a:ext cx="298800" cy="8340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2" name="Google Shape;1052;p28"/>
              <p:cNvSpPr/>
              <p:nvPr/>
            </p:nvSpPr>
            <p:spPr>
              <a:xfrm>
                <a:off x="3088325" y="3949122"/>
                <a:ext cx="298800" cy="6606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3" name="Google Shape;1053;p28"/>
              <p:cNvSpPr/>
              <p:nvPr/>
            </p:nvSpPr>
            <p:spPr>
              <a:xfrm>
                <a:off x="5741001" y="3949122"/>
                <a:ext cx="298800" cy="6606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54" name="Google Shape;1054;p28"/>
          <p:cNvGrpSpPr/>
          <p:nvPr/>
        </p:nvGrpSpPr>
        <p:grpSpPr>
          <a:xfrm>
            <a:off x="1344296" y="-3"/>
            <a:ext cx="7921842" cy="5143495"/>
            <a:chOff x="1344296" y="-3"/>
            <a:chExt cx="7921842" cy="5143495"/>
          </a:xfrm>
        </p:grpSpPr>
        <p:pic>
          <p:nvPicPr>
            <p:cNvPr id="1055" name="Google Shape;1055;p28"/>
            <p:cNvPicPr preferRelativeResize="0"/>
            <p:nvPr/>
          </p:nvPicPr>
          <p:blipFill rotWithShape="1">
            <a:blip r:embed="rId2">
              <a:alphaModFix/>
            </a:blip>
            <a:srcRect l="28959" t="12546" r="12546" b="12546"/>
            <a:stretch/>
          </p:blipFill>
          <p:spPr>
            <a:xfrm rot="10800000">
              <a:off x="8344502" y="3058875"/>
              <a:ext cx="854948" cy="7019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56" name="Google Shape;1056;p28"/>
            <p:cNvGrpSpPr/>
            <p:nvPr/>
          </p:nvGrpSpPr>
          <p:grpSpPr>
            <a:xfrm>
              <a:off x="8520160" y="433502"/>
              <a:ext cx="745978" cy="516368"/>
              <a:chOff x="923424" y="1580182"/>
              <a:chExt cx="1171264" cy="810752"/>
            </a:xfrm>
          </p:grpSpPr>
          <p:sp>
            <p:nvSpPr>
              <p:cNvPr id="1057" name="Google Shape;1057;p28"/>
              <p:cNvSpPr/>
              <p:nvPr/>
            </p:nvSpPr>
            <p:spPr>
              <a:xfrm>
                <a:off x="923424" y="1782870"/>
                <a:ext cx="468064" cy="405392"/>
              </a:xfrm>
              <a:custGeom>
                <a:avLst/>
                <a:gdLst/>
                <a:ahLst/>
                <a:cxnLst/>
                <a:rect l="l" t="t" r="r" b="b"/>
                <a:pathLst>
                  <a:path w="29254" h="25337" fill="none" extrusionOk="0">
                    <a:moveTo>
                      <a:pt x="21942" y="0"/>
                    </a:moveTo>
                    <a:lnTo>
                      <a:pt x="7314" y="0"/>
                    </a:lnTo>
                    <a:lnTo>
                      <a:pt x="0" y="12668"/>
                    </a:lnTo>
                    <a:lnTo>
                      <a:pt x="7314" y="25336"/>
                    </a:lnTo>
                    <a:lnTo>
                      <a:pt x="21942" y="25336"/>
                    </a:lnTo>
                    <a:lnTo>
                      <a:pt x="29254" y="1266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2"/>
                </a:solidFill>
                <a:prstDash val="solid"/>
                <a:miter lim="22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8" name="Google Shape;1058;p28"/>
              <p:cNvSpPr/>
              <p:nvPr/>
            </p:nvSpPr>
            <p:spPr>
              <a:xfrm>
                <a:off x="1626624" y="1782870"/>
                <a:ext cx="468064" cy="405392"/>
              </a:xfrm>
              <a:custGeom>
                <a:avLst/>
                <a:gdLst/>
                <a:ahLst/>
                <a:cxnLst/>
                <a:rect l="l" t="t" r="r" b="b"/>
                <a:pathLst>
                  <a:path w="29254" h="25337" fill="none" extrusionOk="0">
                    <a:moveTo>
                      <a:pt x="21940" y="0"/>
                    </a:moveTo>
                    <a:lnTo>
                      <a:pt x="7314" y="0"/>
                    </a:lnTo>
                    <a:lnTo>
                      <a:pt x="0" y="12668"/>
                    </a:lnTo>
                    <a:lnTo>
                      <a:pt x="7314" y="25336"/>
                    </a:lnTo>
                    <a:lnTo>
                      <a:pt x="21940" y="25336"/>
                    </a:lnTo>
                    <a:lnTo>
                      <a:pt x="29254" y="1266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2"/>
                </a:solidFill>
                <a:prstDash val="solid"/>
                <a:miter lim="22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9" name="Google Shape;1059;p28"/>
              <p:cNvSpPr/>
              <p:nvPr/>
            </p:nvSpPr>
            <p:spPr>
              <a:xfrm>
                <a:off x="1274896" y="1580182"/>
                <a:ext cx="468096" cy="405392"/>
              </a:xfrm>
              <a:custGeom>
                <a:avLst/>
                <a:gdLst/>
                <a:ahLst/>
                <a:cxnLst/>
                <a:rect l="l" t="t" r="r" b="b"/>
                <a:pathLst>
                  <a:path w="29256" h="25337" fill="none" extrusionOk="0">
                    <a:moveTo>
                      <a:pt x="21942" y="1"/>
                    </a:moveTo>
                    <a:lnTo>
                      <a:pt x="7314" y="1"/>
                    </a:lnTo>
                    <a:lnTo>
                      <a:pt x="0" y="12668"/>
                    </a:lnTo>
                    <a:lnTo>
                      <a:pt x="7314" y="25336"/>
                    </a:lnTo>
                    <a:lnTo>
                      <a:pt x="21942" y="25336"/>
                    </a:lnTo>
                    <a:lnTo>
                      <a:pt x="29256" y="1266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2"/>
                </a:solidFill>
                <a:prstDash val="solid"/>
                <a:miter lim="22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0" name="Google Shape;1060;p28"/>
              <p:cNvSpPr/>
              <p:nvPr/>
            </p:nvSpPr>
            <p:spPr>
              <a:xfrm>
                <a:off x="1274896" y="1985558"/>
                <a:ext cx="468096" cy="405376"/>
              </a:xfrm>
              <a:custGeom>
                <a:avLst/>
                <a:gdLst/>
                <a:ahLst/>
                <a:cxnLst/>
                <a:rect l="l" t="t" r="r" b="b"/>
                <a:pathLst>
                  <a:path w="29256" h="25336" fill="none" extrusionOk="0">
                    <a:moveTo>
                      <a:pt x="21942" y="0"/>
                    </a:moveTo>
                    <a:lnTo>
                      <a:pt x="7314" y="0"/>
                    </a:lnTo>
                    <a:lnTo>
                      <a:pt x="0" y="12668"/>
                    </a:lnTo>
                    <a:lnTo>
                      <a:pt x="7314" y="25336"/>
                    </a:lnTo>
                    <a:lnTo>
                      <a:pt x="21942" y="25336"/>
                    </a:lnTo>
                    <a:lnTo>
                      <a:pt x="29256" y="1266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2"/>
                </a:solidFill>
                <a:prstDash val="solid"/>
                <a:miter lim="22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61" name="Google Shape;1061;p28"/>
            <p:cNvSpPr/>
            <p:nvPr/>
          </p:nvSpPr>
          <p:spPr>
            <a:xfrm rot="1771310">
              <a:off x="2062725" y="63513"/>
              <a:ext cx="349937" cy="349812"/>
            </a:xfrm>
            <a:custGeom>
              <a:avLst/>
              <a:gdLst/>
              <a:ahLst/>
              <a:cxnLst/>
              <a:rect l="l" t="t" r="r" b="b"/>
              <a:pathLst>
                <a:path w="36610" h="36610" extrusionOk="0">
                  <a:moveTo>
                    <a:pt x="36609" y="21428"/>
                  </a:moveTo>
                  <a:lnTo>
                    <a:pt x="36609" y="15183"/>
                  </a:lnTo>
                  <a:lnTo>
                    <a:pt x="32092" y="15183"/>
                  </a:lnTo>
                  <a:cubicBezTo>
                    <a:pt x="31732" y="13592"/>
                    <a:pt x="31102" y="12105"/>
                    <a:pt x="30257" y="10768"/>
                  </a:cubicBezTo>
                  <a:lnTo>
                    <a:pt x="33456" y="7569"/>
                  </a:lnTo>
                  <a:lnTo>
                    <a:pt x="29041" y="3154"/>
                  </a:lnTo>
                  <a:lnTo>
                    <a:pt x="25842" y="6353"/>
                  </a:lnTo>
                  <a:cubicBezTo>
                    <a:pt x="24505" y="5508"/>
                    <a:pt x="23019" y="4878"/>
                    <a:pt x="21427" y="4519"/>
                  </a:cubicBezTo>
                  <a:lnTo>
                    <a:pt x="21427" y="1"/>
                  </a:lnTo>
                  <a:lnTo>
                    <a:pt x="15183" y="1"/>
                  </a:lnTo>
                  <a:lnTo>
                    <a:pt x="15183" y="4519"/>
                  </a:lnTo>
                  <a:cubicBezTo>
                    <a:pt x="13591" y="4878"/>
                    <a:pt x="12105" y="5508"/>
                    <a:pt x="10768" y="6353"/>
                  </a:cubicBezTo>
                  <a:lnTo>
                    <a:pt x="7569" y="3154"/>
                  </a:lnTo>
                  <a:lnTo>
                    <a:pt x="3154" y="7569"/>
                  </a:lnTo>
                  <a:lnTo>
                    <a:pt x="6353" y="10768"/>
                  </a:lnTo>
                  <a:cubicBezTo>
                    <a:pt x="5508" y="12105"/>
                    <a:pt x="4878" y="13592"/>
                    <a:pt x="4519" y="15183"/>
                  </a:cubicBezTo>
                  <a:lnTo>
                    <a:pt x="1" y="15183"/>
                  </a:lnTo>
                  <a:lnTo>
                    <a:pt x="1" y="21428"/>
                  </a:lnTo>
                  <a:lnTo>
                    <a:pt x="4519" y="21428"/>
                  </a:lnTo>
                  <a:cubicBezTo>
                    <a:pt x="4878" y="23019"/>
                    <a:pt x="5508" y="24505"/>
                    <a:pt x="6353" y="25843"/>
                  </a:cubicBezTo>
                  <a:lnTo>
                    <a:pt x="3154" y="29042"/>
                  </a:lnTo>
                  <a:lnTo>
                    <a:pt x="7569" y="33457"/>
                  </a:lnTo>
                  <a:lnTo>
                    <a:pt x="10768" y="30258"/>
                  </a:lnTo>
                  <a:cubicBezTo>
                    <a:pt x="12105" y="31103"/>
                    <a:pt x="13591" y="31732"/>
                    <a:pt x="15183" y="32092"/>
                  </a:cubicBezTo>
                  <a:lnTo>
                    <a:pt x="15183" y="36610"/>
                  </a:lnTo>
                  <a:lnTo>
                    <a:pt x="21427" y="36610"/>
                  </a:lnTo>
                  <a:lnTo>
                    <a:pt x="21427" y="32092"/>
                  </a:lnTo>
                  <a:cubicBezTo>
                    <a:pt x="23019" y="31732"/>
                    <a:pt x="24505" y="31103"/>
                    <a:pt x="25842" y="30258"/>
                  </a:cubicBezTo>
                  <a:lnTo>
                    <a:pt x="29041" y="33457"/>
                  </a:lnTo>
                  <a:lnTo>
                    <a:pt x="33456" y="29042"/>
                  </a:lnTo>
                  <a:lnTo>
                    <a:pt x="30257" y="25843"/>
                  </a:lnTo>
                  <a:cubicBezTo>
                    <a:pt x="31102" y="24505"/>
                    <a:pt x="31732" y="23019"/>
                    <a:pt x="32092" y="21428"/>
                  </a:cubicBezTo>
                  <a:close/>
                  <a:moveTo>
                    <a:pt x="19650" y="25059"/>
                  </a:moveTo>
                  <a:cubicBezTo>
                    <a:pt x="14803" y="25978"/>
                    <a:pt x="10633" y="21808"/>
                    <a:pt x="11551" y="16960"/>
                  </a:cubicBezTo>
                  <a:cubicBezTo>
                    <a:pt x="12064" y="14251"/>
                    <a:pt x="14249" y="12066"/>
                    <a:pt x="16958" y="11551"/>
                  </a:cubicBezTo>
                  <a:cubicBezTo>
                    <a:pt x="21805" y="10631"/>
                    <a:pt x="25980" y="14805"/>
                    <a:pt x="25059" y="19653"/>
                  </a:cubicBezTo>
                  <a:cubicBezTo>
                    <a:pt x="24546" y="22362"/>
                    <a:pt x="22359" y="24546"/>
                    <a:pt x="19650" y="25059"/>
                  </a:cubicBezTo>
                  <a:close/>
                </a:path>
              </a:pathLst>
            </a:custGeom>
            <a:solidFill>
              <a:srgbClr val="A4ABD7">
                <a:alpha val="256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28"/>
            <p:cNvSpPr/>
            <p:nvPr/>
          </p:nvSpPr>
          <p:spPr>
            <a:xfrm rot="1771310">
              <a:off x="1407750" y="4730163"/>
              <a:ext cx="349937" cy="349812"/>
            </a:xfrm>
            <a:custGeom>
              <a:avLst/>
              <a:gdLst/>
              <a:ahLst/>
              <a:cxnLst/>
              <a:rect l="l" t="t" r="r" b="b"/>
              <a:pathLst>
                <a:path w="36610" h="36610" extrusionOk="0">
                  <a:moveTo>
                    <a:pt x="36609" y="21428"/>
                  </a:moveTo>
                  <a:lnTo>
                    <a:pt x="36609" y="15183"/>
                  </a:lnTo>
                  <a:lnTo>
                    <a:pt x="32092" y="15183"/>
                  </a:lnTo>
                  <a:cubicBezTo>
                    <a:pt x="31732" y="13592"/>
                    <a:pt x="31102" y="12105"/>
                    <a:pt x="30257" y="10768"/>
                  </a:cubicBezTo>
                  <a:lnTo>
                    <a:pt x="33456" y="7569"/>
                  </a:lnTo>
                  <a:lnTo>
                    <a:pt x="29041" y="3154"/>
                  </a:lnTo>
                  <a:lnTo>
                    <a:pt x="25842" y="6353"/>
                  </a:lnTo>
                  <a:cubicBezTo>
                    <a:pt x="24505" y="5508"/>
                    <a:pt x="23019" y="4878"/>
                    <a:pt x="21427" y="4519"/>
                  </a:cubicBezTo>
                  <a:lnTo>
                    <a:pt x="21427" y="1"/>
                  </a:lnTo>
                  <a:lnTo>
                    <a:pt x="15183" y="1"/>
                  </a:lnTo>
                  <a:lnTo>
                    <a:pt x="15183" y="4519"/>
                  </a:lnTo>
                  <a:cubicBezTo>
                    <a:pt x="13591" y="4878"/>
                    <a:pt x="12105" y="5508"/>
                    <a:pt x="10768" y="6353"/>
                  </a:cubicBezTo>
                  <a:lnTo>
                    <a:pt x="7569" y="3154"/>
                  </a:lnTo>
                  <a:lnTo>
                    <a:pt x="3154" y="7569"/>
                  </a:lnTo>
                  <a:lnTo>
                    <a:pt x="6353" y="10768"/>
                  </a:lnTo>
                  <a:cubicBezTo>
                    <a:pt x="5508" y="12105"/>
                    <a:pt x="4878" y="13592"/>
                    <a:pt x="4519" y="15183"/>
                  </a:cubicBezTo>
                  <a:lnTo>
                    <a:pt x="1" y="15183"/>
                  </a:lnTo>
                  <a:lnTo>
                    <a:pt x="1" y="21428"/>
                  </a:lnTo>
                  <a:lnTo>
                    <a:pt x="4519" y="21428"/>
                  </a:lnTo>
                  <a:cubicBezTo>
                    <a:pt x="4878" y="23019"/>
                    <a:pt x="5508" y="24505"/>
                    <a:pt x="6353" y="25843"/>
                  </a:cubicBezTo>
                  <a:lnTo>
                    <a:pt x="3154" y="29042"/>
                  </a:lnTo>
                  <a:lnTo>
                    <a:pt x="7569" y="33457"/>
                  </a:lnTo>
                  <a:lnTo>
                    <a:pt x="10768" y="30258"/>
                  </a:lnTo>
                  <a:cubicBezTo>
                    <a:pt x="12105" y="31103"/>
                    <a:pt x="13591" y="31732"/>
                    <a:pt x="15183" y="32092"/>
                  </a:cubicBezTo>
                  <a:lnTo>
                    <a:pt x="15183" y="36610"/>
                  </a:lnTo>
                  <a:lnTo>
                    <a:pt x="21427" y="36610"/>
                  </a:lnTo>
                  <a:lnTo>
                    <a:pt x="21427" y="32092"/>
                  </a:lnTo>
                  <a:cubicBezTo>
                    <a:pt x="23019" y="31732"/>
                    <a:pt x="24505" y="31103"/>
                    <a:pt x="25842" y="30258"/>
                  </a:cubicBezTo>
                  <a:lnTo>
                    <a:pt x="29041" y="33457"/>
                  </a:lnTo>
                  <a:lnTo>
                    <a:pt x="33456" y="29042"/>
                  </a:lnTo>
                  <a:lnTo>
                    <a:pt x="30257" y="25843"/>
                  </a:lnTo>
                  <a:cubicBezTo>
                    <a:pt x="31102" y="24505"/>
                    <a:pt x="31732" y="23019"/>
                    <a:pt x="32092" y="21428"/>
                  </a:cubicBezTo>
                  <a:close/>
                  <a:moveTo>
                    <a:pt x="19650" y="25059"/>
                  </a:moveTo>
                  <a:cubicBezTo>
                    <a:pt x="14803" y="25978"/>
                    <a:pt x="10633" y="21808"/>
                    <a:pt x="11551" y="16960"/>
                  </a:cubicBezTo>
                  <a:cubicBezTo>
                    <a:pt x="12064" y="14251"/>
                    <a:pt x="14249" y="12066"/>
                    <a:pt x="16958" y="11551"/>
                  </a:cubicBezTo>
                  <a:cubicBezTo>
                    <a:pt x="21805" y="10631"/>
                    <a:pt x="25980" y="14805"/>
                    <a:pt x="25059" y="19653"/>
                  </a:cubicBezTo>
                  <a:cubicBezTo>
                    <a:pt x="24546" y="22362"/>
                    <a:pt x="22359" y="24546"/>
                    <a:pt x="19650" y="25059"/>
                  </a:cubicBezTo>
                  <a:close/>
                </a:path>
              </a:pathLst>
            </a:custGeom>
            <a:solidFill>
              <a:srgbClr val="FFFFFF">
                <a:alpha val="45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>
          <a:gsLst>
            <a:gs pos="0">
              <a:schemeClr val="lt1"/>
            </a:gs>
            <a:gs pos="100000">
              <a:schemeClr val="dk2"/>
            </a:gs>
          </a:gsLst>
          <a:lin ang="5400012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ecular One"/>
              <a:buNone/>
              <a:defRPr sz="3500">
                <a:solidFill>
                  <a:schemeClr val="dk1"/>
                </a:solidFill>
                <a:latin typeface="Secular One"/>
                <a:ea typeface="Secular One"/>
                <a:cs typeface="Secular One"/>
                <a:sym typeface="Secular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5" r:id="rId3"/>
    <p:sldLayoutId id="2147483658" r:id="rId4"/>
    <p:sldLayoutId id="2147483660" r:id="rId5"/>
    <p:sldLayoutId id="2147483673" r:id="rId6"/>
    <p:sldLayoutId id="2147483674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media" Target="../media/media2.mp3"/><Relationship Id="rId7" Type="http://schemas.openxmlformats.org/officeDocument/2006/relationships/image" Target="../media/image3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.mp3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media" Target="../media/media4.mp3"/><Relationship Id="rId7" Type="http://schemas.openxmlformats.org/officeDocument/2006/relationships/image" Target="../media/image3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4.mp3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emf"/><Relationship Id="rId5" Type="http://schemas.openxmlformats.org/officeDocument/2006/relationships/customXml" Target="../ink/ink1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emf"/><Relationship Id="rId5" Type="http://schemas.openxmlformats.org/officeDocument/2006/relationships/customXml" Target="../ink/ink2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image" Target="../media/image15.gif"/><Relationship Id="rId7" Type="http://schemas.openxmlformats.org/officeDocument/2006/relationships/image" Target="../media/image19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gif"/><Relationship Id="rId5" Type="http://schemas.openxmlformats.org/officeDocument/2006/relationships/image" Target="../media/image17.gif"/><Relationship Id="rId10" Type="http://schemas.openxmlformats.org/officeDocument/2006/relationships/image" Target="../media/image22.gif"/><Relationship Id="rId4" Type="http://schemas.openxmlformats.org/officeDocument/2006/relationships/image" Target="../media/image16.gif"/><Relationship Id="rId9" Type="http://schemas.openxmlformats.org/officeDocument/2006/relationships/image" Target="../media/image2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Google Shape;1073;p32"/>
          <p:cNvSpPr txBox="1">
            <a:spLocks noGrp="1"/>
          </p:cNvSpPr>
          <p:nvPr>
            <p:ph type="ctrTitle" idx="2"/>
          </p:nvPr>
        </p:nvSpPr>
        <p:spPr>
          <a:xfrm>
            <a:off x="396941" y="1364013"/>
            <a:ext cx="5293200" cy="18357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 smtClean="0"/>
              <a:t>Early Inventions</a:t>
            </a:r>
            <a:r>
              <a:rPr lang="en" dirty="0" smtClean="0"/>
              <a:t/>
            </a:r>
            <a:br>
              <a:rPr lang="en" dirty="0" smtClean="0"/>
            </a:br>
            <a:r>
              <a:rPr lang="en" dirty="0" smtClean="0"/>
              <a:t>Vocabulary</a:t>
            </a:r>
            <a:endParaRPr dirty="0"/>
          </a:p>
        </p:txBody>
      </p:sp>
      <p:sp>
        <p:nvSpPr>
          <p:cNvPr id="1074" name="Google Shape;1074;p32"/>
          <p:cNvSpPr/>
          <p:nvPr/>
        </p:nvSpPr>
        <p:spPr>
          <a:xfrm>
            <a:off x="822951" y="3743150"/>
            <a:ext cx="4728900" cy="4188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2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5" name="Google Shape;1075;p32"/>
          <p:cNvSpPr txBox="1">
            <a:spLocks noGrp="1"/>
          </p:cNvSpPr>
          <p:nvPr>
            <p:ph type="ctrTitle"/>
          </p:nvPr>
        </p:nvSpPr>
        <p:spPr>
          <a:xfrm>
            <a:off x="943746" y="507307"/>
            <a:ext cx="2990479" cy="3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Unit 1 – Reading 2 </a:t>
            </a:r>
            <a:endParaRPr dirty="0">
              <a:solidFill>
                <a:schemeClr val="lt1"/>
              </a:solidFill>
              <a:latin typeface="Secular One"/>
              <a:ea typeface="Secular One"/>
              <a:cs typeface="Secular One"/>
              <a:sym typeface="Secular One"/>
            </a:endParaRPr>
          </a:p>
        </p:txBody>
      </p:sp>
      <p:sp>
        <p:nvSpPr>
          <p:cNvPr id="1076" name="Google Shape;1076;p32"/>
          <p:cNvSpPr txBox="1">
            <a:spLocks noGrp="1"/>
          </p:cNvSpPr>
          <p:nvPr>
            <p:ph type="subTitle" idx="1"/>
          </p:nvPr>
        </p:nvSpPr>
        <p:spPr>
          <a:xfrm>
            <a:off x="1035669" y="3743150"/>
            <a:ext cx="4410219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 smtClean="0">
                <a:solidFill>
                  <a:schemeClr val="lt1"/>
                </a:solidFill>
              </a:rPr>
              <a:t>Key Words and Academic Words pp. 21+22</a:t>
            </a:r>
            <a:endParaRPr b="1" dirty="0">
              <a:solidFill>
                <a:schemeClr val="lt1"/>
              </a:solidFill>
            </a:endParaRPr>
          </a:p>
        </p:txBody>
      </p:sp>
      <p:grpSp>
        <p:nvGrpSpPr>
          <p:cNvPr id="1077" name="Google Shape;1077;p32"/>
          <p:cNvGrpSpPr/>
          <p:nvPr/>
        </p:nvGrpSpPr>
        <p:grpSpPr>
          <a:xfrm>
            <a:off x="5768331" y="2010972"/>
            <a:ext cx="2982003" cy="2825777"/>
            <a:chOff x="405994" y="1318049"/>
            <a:chExt cx="3395199" cy="3217326"/>
          </a:xfrm>
        </p:grpSpPr>
        <p:pic>
          <p:nvPicPr>
            <p:cNvPr id="1078" name="Google Shape;1078;p32"/>
            <p:cNvPicPr preferRelativeResize="0"/>
            <p:nvPr/>
          </p:nvPicPr>
          <p:blipFill rotWithShape="1">
            <a:blip r:embed="rId3">
              <a:alphaModFix/>
            </a:blip>
            <a:srcRect t="14449"/>
            <a:stretch/>
          </p:blipFill>
          <p:spPr>
            <a:xfrm>
              <a:off x="405994" y="1318049"/>
              <a:ext cx="3395199" cy="3217326"/>
            </a:xfrm>
            <a:prstGeom prst="rect">
              <a:avLst/>
            </a:prstGeom>
            <a:noFill/>
            <a:ln>
              <a:noFill/>
            </a:ln>
            <a:effectLst>
              <a:outerShdw blurRad="271463" dist="114300" dir="21540000" algn="bl" rotWithShape="0">
                <a:schemeClr val="lt1">
                  <a:alpha val="90000"/>
                </a:schemeClr>
              </a:outerShdw>
            </a:effectLst>
          </p:spPr>
        </p:pic>
        <p:grpSp>
          <p:nvGrpSpPr>
            <p:cNvPr id="1079" name="Google Shape;1079;p32"/>
            <p:cNvGrpSpPr/>
            <p:nvPr/>
          </p:nvGrpSpPr>
          <p:grpSpPr>
            <a:xfrm>
              <a:off x="1873458" y="3693401"/>
              <a:ext cx="848565" cy="408774"/>
              <a:chOff x="1873458" y="3693401"/>
              <a:chExt cx="848565" cy="408774"/>
            </a:xfrm>
          </p:grpSpPr>
          <p:pic>
            <p:nvPicPr>
              <p:cNvPr id="1080" name="Google Shape;1080;p32"/>
              <p:cNvPicPr preferRelativeResize="0"/>
              <p:nvPr/>
            </p:nvPicPr>
            <p:blipFill rotWithShape="1">
              <a:blip r:embed="rId4">
                <a:alphaModFix amt="80000"/>
              </a:blip>
              <a:srcRect t="19048" r="17641"/>
              <a:stretch/>
            </p:blipFill>
            <p:spPr>
              <a:xfrm rot="10800000">
                <a:off x="2552699" y="3795698"/>
                <a:ext cx="169324" cy="15612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200025" dist="19050" dir="5400000" algn="bl" rotWithShape="0">
                  <a:schemeClr val="lt1">
                    <a:alpha val="80000"/>
                  </a:schemeClr>
                </a:outerShdw>
              </a:effectLst>
            </p:spPr>
          </p:pic>
          <p:pic>
            <p:nvPicPr>
              <p:cNvPr id="1081" name="Google Shape;1081;p32"/>
              <p:cNvPicPr preferRelativeResize="0"/>
              <p:nvPr/>
            </p:nvPicPr>
            <p:blipFill rotWithShape="1">
              <a:blip r:embed="rId4">
                <a:alphaModFix amt="80000"/>
              </a:blip>
              <a:srcRect t="19048" r="17641"/>
              <a:stretch/>
            </p:blipFill>
            <p:spPr>
              <a:xfrm rot="10800000">
                <a:off x="2165250" y="3777174"/>
                <a:ext cx="120750" cy="111327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200025" dist="19050" dir="5400000" algn="bl" rotWithShape="0">
                  <a:schemeClr val="lt1">
                    <a:alpha val="80000"/>
                  </a:schemeClr>
                </a:outerShdw>
              </a:effectLst>
            </p:spPr>
          </p:pic>
          <p:pic>
            <p:nvPicPr>
              <p:cNvPr id="1082" name="Google Shape;1082;p32"/>
              <p:cNvPicPr preferRelativeResize="0"/>
              <p:nvPr/>
            </p:nvPicPr>
            <p:blipFill rotWithShape="1">
              <a:blip r:embed="rId4">
                <a:alphaModFix amt="80000"/>
              </a:blip>
              <a:srcRect t="19048" r="17641"/>
              <a:stretch/>
            </p:blipFill>
            <p:spPr>
              <a:xfrm rot="10800000">
                <a:off x="2306998" y="3952399"/>
                <a:ext cx="162452" cy="14977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200025" dist="19050" dir="5400000" algn="bl" rotWithShape="0">
                  <a:schemeClr val="lt1">
                    <a:alpha val="80000"/>
                  </a:schemeClr>
                </a:outerShdw>
              </a:effectLst>
            </p:spPr>
          </p:pic>
          <p:pic>
            <p:nvPicPr>
              <p:cNvPr id="1083" name="Google Shape;1083;p32"/>
              <p:cNvPicPr preferRelativeResize="0"/>
              <p:nvPr/>
            </p:nvPicPr>
            <p:blipFill rotWithShape="1">
              <a:blip r:embed="rId4">
                <a:alphaModFix amt="80000"/>
              </a:blip>
              <a:srcRect t="19048" r="17641"/>
              <a:stretch/>
            </p:blipFill>
            <p:spPr>
              <a:xfrm rot="10800000">
                <a:off x="1873458" y="3693401"/>
                <a:ext cx="164726" cy="15187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200025" dist="19050" dir="5400000" algn="bl" rotWithShape="0">
                  <a:schemeClr val="lt1">
                    <a:alpha val="80000"/>
                  </a:schemeClr>
                </a:outerShdw>
              </a:effectLst>
            </p:spPr>
          </p:pic>
        </p:grpSp>
      </p:grpSp>
      <p:sp>
        <p:nvSpPr>
          <p:cNvPr id="1084" name="Google Shape;1084;p32"/>
          <p:cNvSpPr/>
          <p:nvPr/>
        </p:nvSpPr>
        <p:spPr>
          <a:xfrm>
            <a:off x="7061525" y="598214"/>
            <a:ext cx="1369200" cy="4188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1"/>
                </a:solidFill>
                <a:latin typeface="Secular One"/>
                <a:ea typeface="Secular One"/>
                <a:cs typeface="Secular One"/>
                <a:sym typeface="Secular One"/>
              </a:rPr>
              <a:t>8</a:t>
            </a:r>
            <a:r>
              <a:rPr lang="en" dirty="0" smtClean="0">
                <a:solidFill>
                  <a:schemeClr val="accent1"/>
                </a:solidFill>
                <a:latin typeface="Secular One"/>
                <a:ea typeface="Secular One"/>
                <a:cs typeface="Secular One"/>
                <a:sym typeface="Secular One"/>
              </a:rPr>
              <a:t>th </a:t>
            </a:r>
            <a:r>
              <a:rPr lang="en" dirty="0">
                <a:solidFill>
                  <a:schemeClr val="accent1"/>
                </a:solidFill>
                <a:latin typeface="Secular One"/>
                <a:ea typeface="Secular One"/>
                <a:cs typeface="Secular One"/>
                <a:sym typeface="Secular One"/>
              </a:rPr>
              <a:t>Grade</a:t>
            </a:r>
            <a:endParaRPr dirty="0">
              <a:solidFill>
                <a:schemeClr val="accent1"/>
              </a:solidFill>
              <a:latin typeface="Secular One"/>
              <a:ea typeface="Secular One"/>
              <a:cs typeface="Secular One"/>
              <a:sym typeface="Secular One"/>
            </a:endParaRPr>
          </a:p>
        </p:txBody>
      </p:sp>
      <p:pic>
        <p:nvPicPr>
          <p:cNvPr id="1085" name="Google Shape;1085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11950" y="1254300"/>
            <a:ext cx="1057848" cy="96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6" name="Google Shape;1086;p32"/>
          <p:cNvPicPr preferRelativeResize="0"/>
          <p:nvPr/>
        </p:nvPicPr>
        <p:blipFill rotWithShape="1">
          <a:blip r:embed="rId6">
            <a:alphaModFix/>
          </a:blip>
          <a:srcRect l="28959" t="12546" r="12546" b="12546"/>
          <a:stretch/>
        </p:blipFill>
        <p:spPr>
          <a:xfrm rot="10800000">
            <a:off x="5045277" y="3329500"/>
            <a:ext cx="854948" cy="7019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87" name="Google Shape;1087;p32"/>
          <p:cNvGrpSpPr/>
          <p:nvPr/>
        </p:nvGrpSpPr>
        <p:grpSpPr>
          <a:xfrm>
            <a:off x="8057785" y="1252227"/>
            <a:ext cx="745978" cy="516368"/>
            <a:chOff x="923424" y="1580182"/>
            <a:chExt cx="1171264" cy="810752"/>
          </a:xfrm>
        </p:grpSpPr>
        <p:sp>
          <p:nvSpPr>
            <p:cNvPr id="1088" name="Google Shape;1088;p32"/>
            <p:cNvSpPr/>
            <p:nvPr/>
          </p:nvSpPr>
          <p:spPr>
            <a:xfrm>
              <a:off x="923424" y="1782870"/>
              <a:ext cx="468064" cy="405392"/>
            </a:xfrm>
            <a:custGeom>
              <a:avLst/>
              <a:gdLst/>
              <a:ahLst/>
              <a:cxnLst/>
              <a:rect l="l" t="t" r="r" b="b"/>
              <a:pathLst>
                <a:path w="29254" h="25337" fill="none" extrusionOk="0">
                  <a:moveTo>
                    <a:pt x="21942" y="0"/>
                  </a:moveTo>
                  <a:lnTo>
                    <a:pt x="7314" y="0"/>
                  </a:lnTo>
                  <a:lnTo>
                    <a:pt x="0" y="12668"/>
                  </a:lnTo>
                  <a:lnTo>
                    <a:pt x="7314" y="25336"/>
                  </a:lnTo>
                  <a:lnTo>
                    <a:pt x="21942" y="25336"/>
                  </a:lnTo>
                  <a:lnTo>
                    <a:pt x="29254" y="12668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22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2"/>
            <p:cNvSpPr/>
            <p:nvPr/>
          </p:nvSpPr>
          <p:spPr>
            <a:xfrm>
              <a:off x="1626624" y="1782870"/>
              <a:ext cx="468064" cy="405392"/>
            </a:xfrm>
            <a:custGeom>
              <a:avLst/>
              <a:gdLst/>
              <a:ahLst/>
              <a:cxnLst/>
              <a:rect l="l" t="t" r="r" b="b"/>
              <a:pathLst>
                <a:path w="29254" h="25337" fill="none" extrusionOk="0">
                  <a:moveTo>
                    <a:pt x="21940" y="0"/>
                  </a:moveTo>
                  <a:lnTo>
                    <a:pt x="7314" y="0"/>
                  </a:lnTo>
                  <a:lnTo>
                    <a:pt x="0" y="12668"/>
                  </a:lnTo>
                  <a:lnTo>
                    <a:pt x="7314" y="25336"/>
                  </a:lnTo>
                  <a:lnTo>
                    <a:pt x="21940" y="25336"/>
                  </a:lnTo>
                  <a:lnTo>
                    <a:pt x="29254" y="12668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22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2"/>
            <p:cNvSpPr/>
            <p:nvPr/>
          </p:nvSpPr>
          <p:spPr>
            <a:xfrm>
              <a:off x="1274896" y="1580182"/>
              <a:ext cx="468096" cy="405392"/>
            </a:xfrm>
            <a:custGeom>
              <a:avLst/>
              <a:gdLst/>
              <a:ahLst/>
              <a:cxnLst/>
              <a:rect l="l" t="t" r="r" b="b"/>
              <a:pathLst>
                <a:path w="29256" h="25337" fill="none" extrusionOk="0">
                  <a:moveTo>
                    <a:pt x="21942" y="1"/>
                  </a:moveTo>
                  <a:lnTo>
                    <a:pt x="7314" y="1"/>
                  </a:lnTo>
                  <a:lnTo>
                    <a:pt x="0" y="12668"/>
                  </a:lnTo>
                  <a:lnTo>
                    <a:pt x="7314" y="25336"/>
                  </a:lnTo>
                  <a:lnTo>
                    <a:pt x="21942" y="25336"/>
                  </a:lnTo>
                  <a:lnTo>
                    <a:pt x="29256" y="12668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22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2"/>
            <p:cNvSpPr/>
            <p:nvPr/>
          </p:nvSpPr>
          <p:spPr>
            <a:xfrm>
              <a:off x="1274896" y="1985558"/>
              <a:ext cx="468096" cy="405376"/>
            </a:xfrm>
            <a:custGeom>
              <a:avLst/>
              <a:gdLst/>
              <a:ahLst/>
              <a:cxnLst/>
              <a:rect l="l" t="t" r="r" b="b"/>
              <a:pathLst>
                <a:path w="29256" h="25336" fill="none" extrusionOk="0">
                  <a:moveTo>
                    <a:pt x="21942" y="0"/>
                  </a:moveTo>
                  <a:lnTo>
                    <a:pt x="7314" y="0"/>
                  </a:lnTo>
                  <a:lnTo>
                    <a:pt x="0" y="12668"/>
                  </a:lnTo>
                  <a:lnTo>
                    <a:pt x="7314" y="25336"/>
                  </a:lnTo>
                  <a:lnTo>
                    <a:pt x="21942" y="25336"/>
                  </a:lnTo>
                  <a:lnTo>
                    <a:pt x="29256" y="12668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22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92" name="Google Shape;1092;p32"/>
          <p:cNvSpPr/>
          <p:nvPr/>
        </p:nvSpPr>
        <p:spPr>
          <a:xfrm rot="1771310">
            <a:off x="253375" y="225688"/>
            <a:ext cx="349937" cy="349812"/>
          </a:xfrm>
          <a:custGeom>
            <a:avLst/>
            <a:gdLst/>
            <a:ahLst/>
            <a:cxnLst/>
            <a:rect l="l" t="t" r="r" b="b"/>
            <a:pathLst>
              <a:path w="36610" h="36610" extrusionOk="0">
                <a:moveTo>
                  <a:pt x="36609" y="21428"/>
                </a:moveTo>
                <a:lnTo>
                  <a:pt x="36609" y="15183"/>
                </a:lnTo>
                <a:lnTo>
                  <a:pt x="32092" y="15183"/>
                </a:lnTo>
                <a:cubicBezTo>
                  <a:pt x="31732" y="13592"/>
                  <a:pt x="31102" y="12105"/>
                  <a:pt x="30257" y="10768"/>
                </a:cubicBezTo>
                <a:lnTo>
                  <a:pt x="33456" y="7569"/>
                </a:lnTo>
                <a:lnTo>
                  <a:pt x="29041" y="3154"/>
                </a:lnTo>
                <a:lnTo>
                  <a:pt x="25842" y="6353"/>
                </a:lnTo>
                <a:cubicBezTo>
                  <a:pt x="24505" y="5508"/>
                  <a:pt x="23019" y="4878"/>
                  <a:pt x="21427" y="4519"/>
                </a:cubicBezTo>
                <a:lnTo>
                  <a:pt x="21427" y="1"/>
                </a:lnTo>
                <a:lnTo>
                  <a:pt x="15183" y="1"/>
                </a:lnTo>
                <a:lnTo>
                  <a:pt x="15183" y="4519"/>
                </a:lnTo>
                <a:cubicBezTo>
                  <a:pt x="13591" y="4878"/>
                  <a:pt x="12105" y="5508"/>
                  <a:pt x="10768" y="6353"/>
                </a:cubicBezTo>
                <a:lnTo>
                  <a:pt x="7569" y="3154"/>
                </a:lnTo>
                <a:lnTo>
                  <a:pt x="3154" y="7569"/>
                </a:lnTo>
                <a:lnTo>
                  <a:pt x="6353" y="10768"/>
                </a:lnTo>
                <a:cubicBezTo>
                  <a:pt x="5508" y="12105"/>
                  <a:pt x="4878" y="13592"/>
                  <a:pt x="4519" y="15183"/>
                </a:cubicBezTo>
                <a:lnTo>
                  <a:pt x="1" y="15183"/>
                </a:lnTo>
                <a:lnTo>
                  <a:pt x="1" y="21428"/>
                </a:lnTo>
                <a:lnTo>
                  <a:pt x="4519" y="21428"/>
                </a:lnTo>
                <a:cubicBezTo>
                  <a:pt x="4878" y="23019"/>
                  <a:pt x="5508" y="24505"/>
                  <a:pt x="6353" y="25843"/>
                </a:cubicBezTo>
                <a:lnTo>
                  <a:pt x="3154" y="29042"/>
                </a:lnTo>
                <a:lnTo>
                  <a:pt x="7569" y="33457"/>
                </a:lnTo>
                <a:lnTo>
                  <a:pt x="10768" y="30258"/>
                </a:lnTo>
                <a:cubicBezTo>
                  <a:pt x="12105" y="31103"/>
                  <a:pt x="13591" y="31732"/>
                  <a:pt x="15183" y="32092"/>
                </a:cubicBezTo>
                <a:lnTo>
                  <a:pt x="15183" y="36610"/>
                </a:lnTo>
                <a:lnTo>
                  <a:pt x="21427" y="36610"/>
                </a:lnTo>
                <a:lnTo>
                  <a:pt x="21427" y="32092"/>
                </a:lnTo>
                <a:cubicBezTo>
                  <a:pt x="23019" y="31732"/>
                  <a:pt x="24505" y="31103"/>
                  <a:pt x="25842" y="30258"/>
                </a:cubicBezTo>
                <a:lnTo>
                  <a:pt x="29041" y="33457"/>
                </a:lnTo>
                <a:lnTo>
                  <a:pt x="33456" y="29042"/>
                </a:lnTo>
                <a:lnTo>
                  <a:pt x="30257" y="25843"/>
                </a:lnTo>
                <a:cubicBezTo>
                  <a:pt x="31102" y="24505"/>
                  <a:pt x="31732" y="23019"/>
                  <a:pt x="32092" y="21428"/>
                </a:cubicBezTo>
                <a:close/>
                <a:moveTo>
                  <a:pt x="19650" y="25059"/>
                </a:moveTo>
                <a:cubicBezTo>
                  <a:pt x="14803" y="25978"/>
                  <a:pt x="10633" y="21808"/>
                  <a:pt x="11551" y="16960"/>
                </a:cubicBezTo>
                <a:cubicBezTo>
                  <a:pt x="12064" y="14251"/>
                  <a:pt x="14249" y="12066"/>
                  <a:pt x="16958" y="11551"/>
                </a:cubicBezTo>
                <a:cubicBezTo>
                  <a:pt x="21805" y="10631"/>
                  <a:pt x="25980" y="14805"/>
                  <a:pt x="25059" y="19653"/>
                </a:cubicBezTo>
                <a:cubicBezTo>
                  <a:pt x="24546" y="22362"/>
                  <a:pt x="22359" y="24546"/>
                  <a:pt x="19650" y="25059"/>
                </a:cubicBezTo>
                <a:close/>
              </a:path>
            </a:pathLst>
          </a:custGeom>
          <a:solidFill>
            <a:srgbClr val="A4ABD7">
              <a:alpha val="348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066770" y="0"/>
            <a:ext cx="245291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6000" b="1" dirty="0" smtClean="0">
                <a:ln/>
                <a:solidFill>
                  <a:schemeClr val="accent3"/>
                </a:solidFill>
              </a:rPr>
              <a:t>create</a:t>
            </a:r>
            <a:endParaRPr lang="en-US" sz="5400" b="1" dirty="0">
              <a:ln/>
              <a:solidFill>
                <a:schemeClr val="accent3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359069" y="982997"/>
            <a:ext cx="419509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2800" b="1" u="sng" dirty="0">
                <a:ln/>
                <a:solidFill>
                  <a:schemeClr val="accent3"/>
                </a:solidFill>
              </a:rPr>
              <a:t>p</a:t>
            </a:r>
            <a:r>
              <a:rPr lang="en-US" sz="2800" b="1" u="sng" cap="none" spc="0" dirty="0" smtClean="0">
                <a:ln/>
                <a:solidFill>
                  <a:schemeClr val="accent3"/>
                </a:solidFill>
                <a:effectLst/>
              </a:rPr>
              <a:t>art of speech</a:t>
            </a:r>
            <a:r>
              <a:rPr lang="en-US" sz="2800" b="1" cap="none" spc="0" dirty="0" smtClean="0">
                <a:ln/>
                <a:solidFill>
                  <a:schemeClr val="accent3"/>
                </a:solidFill>
                <a:effectLst/>
              </a:rPr>
              <a:t>: verb</a:t>
            </a:r>
            <a:endParaRPr lang="en-US" sz="28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14689" y="1737754"/>
            <a:ext cx="4083852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2800" b="1" u="sng" dirty="0">
                <a:ln/>
                <a:solidFill>
                  <a:schemeClr val="accent3"/>
                </a:solidFill>
              </a:rPr>
              <a:t>d</a:t>
            </a:r>
            <a:r>
              <a:rPr lang="en-US" sz="2800" b="1" u="sng" dirty="0" smtClean="0">
                <a:ln/>
                <a:solidFill>
                  <a:schemeClr val="accent3"/>
                </a:solidFill>
              </a:rPr>
              <a:t>efinition:</a:t>
            </a:r>
          </a:p>
          <a:p>
            <a:r>
              <a:rPr lang="en-US" sz="2800" b="1" dirty="0" smtClean="0">
                <a:ln/>
                <a:solidFill>
                  <a:schemeClr val="accent3"/>
                </a:solidFill>
              </a:rPr>
              <a:t>make or invent</a:t>
            </a:r>
            <a:endParaRPr lang="en-US" sz="28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14690" y="2920805"/>
            <a:ext cx="4614050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2800" b="1" u="sng" dirty="0">
                <a:ln/>
                <a:solidFill>
                  <a:schemeClr val="accent3"/>
                </a:solidFill>
              </a:rPr>
              <a:t>example</a:t>
            </a:r>
            <a:r>
              <a:rPr lang="en-US" sz="2800" b="1" u="sng" dirty="0" smtClean="0">
                <a:ln/>
                <a:solidFill>
                  <a:schemeClr val="accent3"/>
                </a:solidFill>
              </a:rPr>
              <a:t>:</a:t>
            </a:r>
          </a:p>
          <a:p>
            <a:r>
              <a:rPr lang="en-US" sz="2800" b="1" dirty="0">
                <a:ln/>
                <a:solidFill>
                  <a:schemeClr val="accent3"/>
                </a:solidFill>
              </a:rPr>
              <a:t>- An inventor </a:t>
            </a:r>
            <a:r>
              <a:rPr lang="en-US" sz="3600" b="1" i="1" dirty="0">
                <a:ln/>
                <a:solidFill>
                  <a:schemeClr val="accent3"/>
                </a:solidFill>
              </a:rPr>
              <a:t>created</a:t>
            </a:r>
            <a:r>
              <a:rPr lang="en-US" sz="2800" b="1" dirty="0">
                <a:ln/>
                <a:solidFill>
                  <a:schemeClr val="accent3"/>
                </a:solidFill>
              </a:rPr>
              <a:t> a robot that cleans floors. </a:t>
            </a:r>
            <a:endParaRPr lang="en-US" sz="28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6146" name="Picture 2" descr="Painting Art Sticker - Painting Art Artist Sticker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54" y="386774"/>
            <a:ext cx="2216497" cy="223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609" y="2920805"/>
            <a:ext cx="3012408" cy="1686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300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63640" y="83878"/>
            <a:ext cx="321754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6000" b="1" dirty="0" smtClean="0">
                <a:ln/>
                <a:solidFill>
                  <a:schemeClr val="tx2">
                    <a:lumMod val="75000"/>
                  </a:schemeClr>
                </a:solidFill>
              </a:rPr>
              <a:t>function</a:t>
            </a:r>
            <a:endParaRPr lang="en-US" sz="5400" b="1" dirty="0">
              <a:ln/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30488" y="1106968"/>
            <a:ext cx="419509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2800" b="1" u="sng" dirty="0">
                <a:ln/>
                <a:solidFill>
                  <a:schemeClr val="tx2">
                    <a:lumMod val="75000"/>
                  </a:schemeClr>
                </a:solidFill>
              </a:rPr>
              <a:t>p</a:t>
            </a:r>
            <a:r>
              <a:rPr lang="en-US" sz="2800" b="1" u="sng" cap="none" spc="0" dirty="0" smtClean="0">
                <a:ln/>
                <a:solidFill>
                  <a:schemeClr val="tx2">
                    <a:lumMod val="75000"/>
                  </a:schemeClr>
                </a:solidFill>
                <a:effectLst/>
              </a:rPr>
              <a:t>art of speech</a:t>
            </a:r>
            <a:r>
              <a:rPr lang="en-US" sz="2800" b="1" cap="none" spc="0" dirty="0" smtClean="0">
                <a:ln/>
                <a:solidFill>
                  <a:schemeClr val="tx2">
                    <a:lumMod val="75000"/>
                  </a:schemeClr>
                </a:solidFill>
                <a:effectLst/>
              </a:rPr>
              <a:t>: noun</a:t>
            </a:r>
            <a:endParaRPr lang="en-US" sz="2800" b="1" cap="none" spc="0" dirty="0">
              <a:ln/>
              <a:solidFill>
                <a:schemeClr val="tx2">
                  <a:lumMod val="75000"/>
                </a:schemeClr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30487" y="1761027"/>
            <a:ext cx="5036671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2800" b="1" u="sng" dirty="0">
                <a:ln/>
                <a:solidFill>
                  <a:schemeClr val="tx2">
                    <a:lumMod val="75000"/>
                  </a:schemeClr>
                </a:solidFill>
              </a:rPr>
              <a:t>d</a:t>
            </a:r>
            <a:r>
              <a:rPr lang="en-US" sz="2800" b="1" u="sng" dirty="0" smtClean="0">
                <a:ln/>
                <a:solidFill>
                  <a:schemeClr val="tx2">
                    <a:lumMod val="75000"/>
                  </a:schemeClr>
                </a:solidFill>
              </a:rPr>
              <a:t>efinition:</a:t>
            </a:r>
          </a:p>
          <a:p>
            <a:r>
              <a:rPr lang="en-US" sz="2800" b="1" dirty="0">
                <a:ln/>
                <a:solidFill>
                  <a:schemeClr val="tx2">
                    <a:lumMod val="75000"/>
                  </a:schemeClr>
                </a:solidFill>
              </a:rPr>
              <a:t>t</a:t>
            </a:r>
            <a:r>
              <a:rPr lang="en-US" sz="2800" b="1" dirty="0" smtClean="0">
                <a:ln/>
                <a:solidFill>
                  <a:schemeClr val="tx2">
                    <a:lumMod val="75000"/>
                  </a:schemeClr>
                </a:solidFill>
              </a:rPr>
              <a:t>he purpose or job of something</a:t>
            </a:r>
            <a:endParaRPr lang="en-US" sz="2800" b="1" cap="none" spc="0" dirty="0">
              <a:ln/>
              <a:solidFill>
                <a:schemeClr val="tx2">
                  <a:lumMod val="75000"/>
                </a:schemeClr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34346" y="3204508"/>
            <a:ext cx="5032813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2800" b="1" u="sng" dirty="0">
                <a:ln/>
                <a:solidFill>
                  <a:schemeClr val="tx2">
                    <a:lumMod val="75000"/>
                  </a:schemeClr>
                </a:solidFill>
              </a:rPr>
              <a:t>example</a:t>
            </a:r>
            <a:r>
              <a:rPr lang="en-US" sz="2800" b="1" u="sng" dirty="0" smtClean="0">
                <a:ln/>
                <a:solidFill>
                  <a:schemeClr val="tx2">
                    <a:lumMod val="75000"/>
                  </a:schemeClr>
                </a:solidFill>
              </a:rPr>
              <a:t>:</a:t>
            </a:r>
          </a:p>
          <a:p>
            <a:r>
              <a:rPr lang="en-US" sz="2800" b="1" dirty="0" smtClean="0">
                <a:ln/>
                <a:solidFill>
                  <a:schemeClr val="tx2">
                    <a:lumMod val="75000"/>
                  </a:schemeClr>
                </a:solidFill>
              </a:rPr>
              <a:t>The </a:t>
            </a:r>
            <a:r>
              <a:rPr lang="en-US" sz="3600" b="1" i="1" dirty="0" smtClean="0">
                <a:ln/>
                <a:solidFill>
                  <a:schemeClr val="tx2">
                    <a:lumMod val="75000"/>
                  </a:schemeClr>
                </a:solidFill>
              </a:rPr>
              <a:t>function</a:t>
            </a:r>
            <a:r>
              <a:rPr lang="en-US" sz="2800" b="1" dirty="0" smtClean="0">
                <a:ln/>
                <a:solidFill>
                  <a:schemeClr val="tx2">
                    <a:lumMod val="75000"/>
                  </a:schemeClr>
                </a:solidFill>
              </a:rPr>
              <a:t> of a phone is to make and receive calls. </a:t>
            </a:r>
            <a:endParaRPr lang="en-US" sz="2800" b="1" cap="none" spc="0" dirty="0">
              <a:ln/>
              <a:solidFill>
                <a:schemeClr val="tx2">
                  <a:lumMod val="75000"/>
                </a:schemeClr>
              </a:solidFill>
              <a:effectLst/>
            </a:endParaRPr>
          </a:p>
        </p:txBody>
      </p:sp>
      <p:pic>
        <p:nvPicPr>
          <p:cNvPr id="7172" name="Picture 4" descr="Body Organs GIF - Body Organs Human GIF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96" y="303839"/>
            <a:ext cx="3194664" cy="448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9255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24407" y="98979"/>
            <a:ext cx="403027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6000" b="1" dirty="0" smtClean="0">
                <a:ln/>
                <a:solidFill>
                  <a:schemeClr val="accent3">
                    <a:lumMod val="75000"/>
                  </a:schemeClr>
                </a:solidFill>
              </a:rPr>
              <a:t>significant</a:t>
            </a:r>
            <a:endParaRPr lang="en-US" sz="5400" b="1" dirty="0">
              <a:ln/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86413" y="1225488"/>
            <a:ext cx="470625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2800" b="1" u="sng" dirty="0">
                <a:ln/>
                <a:solidFill>
                  <a:schemeClr val="accent3">
                    <a:lumMod val="75000"/>
                  </a:schemeClr>
                </a:solidFill>
              </a:rPr>
              <a:t>p</a:t>
            </a:r>
            <a:r>
              <a:rPr lang="en-US" sz="2800" b="1" u="sng" cap="none" spc="0" dirty="0" smtClean="0">
                <a:ln/>
                <a:solidFill>
                  <a:schemeClr val="accent3">
                    <a:lumMod val="75000"/>
                  </a:schemeClr>
                </a:solidFill>
                <a:effectLst/>
              </a:rPr>
              <a:t>art of speech</a:t>
            </a:r>
            <a:r>
              <a:rPr lang="en-US" sz="2800" b="1" cap="none" spc="0" dirty="0" smtClean="0">
                <a:ln/>
                <a:solidFill>
                  <a:schemeClr val="accent3">
                    <a:lumMod val="75000"/>
                  </a:schemeClr>
                </a:solidFill>
                <a:effectLst/>
              </a:rPr>
              <a:t>: adjective</a:t>
            </a:r>
            <a:endParaRPr lang="en-US" sz="2800" b="1" cap="none" spc="0" dirty="0">
              <a:ln/>
              <a:solidFill>
                <a:schemeClr val="accent3">
                  <a:lumMod val="75000"/>
                </a:schemeClr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86413" y="1970400"/>
            <a:ext cx="5036671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2800" b="1" u="sng" dirty="0">
                <a:ln/>
                <a:solidFill>
                  <a:schemeClr val="accent3">
                    <a:lumMod val="75000"/>
                  </a:schemeClr>
                </a:solidFill>
              </a:rPr>
              <a:t>d</a:t>
            </a:r>
            <a:r>
              <a:rPr lang="en-US" sz="2800" b="1" u="sng" dirty="0" smtClean="0">
                <a:ln/>
                <a:solidFill>
                  <a:schemeClr val="accent3">
                    <a:lumMod val="75000"/>
                  </a:schemeClr>
                </a:solidFill>
              </a:rPr>
              <a:t>efinition:</a:t>
            </a:r>
          </a:p>
          <a:p>
            <a:r>
              <a:rPr lang="en-US" sz="2800" b="1" dirty="0">
                <a:ln/>
                <a:solidFill>
                  <a:schemeClr val="accent3">
                    <a:lumMod val="75000"/>
                  </a:schemeClr>
                </a:solidFill>
              </a:rPr>
              <a:t>i</a:t>
            </a:r>
            <a:r>
              <a:rPr lang="en-US" sz="2800" b="1" dirty="0" smtClean="0">
                <a:ln/>
                <a:solidFill>
                  <a:schemeClr val="accent3">
                    <a:lumMod val="75000"/>
                  </a:schemeClr>
                </a:solidFill>
              </a:rPr>
              <a:t>mportant or noticeable</a:t>
            </a:r>
            <a:endParaRPr lang="en-US" sz="2800" b="1" cap="none" spc="0" dirty="0">
              <a:ln/>
              <a:solidFill>
                <a:schemeClr val="accent3">
                  <a:lumMod val="75000"/>
                </a:schemeClr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86413" y="3050244"/>
            <a:ext cx="544798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2800" b="1" u="sng" dirty="0">
                <a:ln/>
                <a:solidFill>
                  <a:schemeClr val="accent3">
                    <a:lumMod val="75000"/>
                  </a:schemeClr>
                </a:solidFill>
              </a:rPr>
              <a:t>example</a:t>
            </a:r>
            <a:r>
              <a:rPr lang="en-US" sz="2800" b="1" u="sng" dirty="0" smtClean="0">
                <a:ln/>
                <a:solidFill>
                  <a:schemeClr val="accent3">
                    <a:lumMod val="75000"/>
                  </a:schemeClr>
                </a:solidFill>
              </a:rPr>
              <a:t>:</a:t>
            </a:r>
          </a:p>
          <a:p>
            <a:r>
              <a:rPr lang="en-US" sz="2800" b="1" dirty="0" smtClean="0">
                <a:ln/>
                <a:solidFill>
                  <a:schemeClr val="accent3">
                    <a:lumMod val="75000"/>
                  </a:schemeClr>
                </a:solidFill>
              </a:rPr>
              <a:t>I’ve </a:t>
            </a:r>
            <a:r>
              <a:rPr lang="en-US" sz="2800" b="1" dirty="0">
                <a:ln/>
                <a:solidFill>
                  <a:schemeClr val="accent3">
                    <a:lumMod val="75000"/>
                  </a:schemeClr>
                </a:solidFill>
              </a:rPr>
              <a:t>noticed a </a:t>
            </a:r>
            <a:r>
              <a:rPr lang="en-US" sz="3600" b="1" i="1" dirty="0">
                <a:ln/>
                <a:solidFill>
                  <a:schemeClr val="accent3">
                    <a:lumMod val="75000"/>
                  </a:schemeClr>
                </a:solidFill>
              </a:rPr>
              <a:t>significant</a:t>
            </a:r>
            <a:r>
              <a:rPr lang="en-US" sz="2800" b="1" dirty="0">
                <a:ln/>
                <a:solidFill>
                  <a:schemeClr val="accent3">
                    <a:lumMod val="75000"/>
                  </a:schemeClr>
                </a:solidFill>
              </a:rPr>
              <a:t> improvement in her work in the last month.</a:t>
            </a:r>
            <a:endParaRPr lang="en-US" sz="2800" b="1" cap="none" spc="0" dirty="0">
              <a:ln/>
              <a:solidFill>
                <a:schemeClr val="accent3">
                  <a:lumMod val="7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2277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06463" y="188514"/>
            <a:ext cx="428675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6000" b="1" dirty="0" smtClean="0">
                <a:ln/>
                <a:solidFill>
                  <a:schemeClr val="tx2">
                    <a:lumMod val="60000"/>
                    <a:lumOff val="40000"/>
                  </a:schemeClr>
                </a:solidFill>
              </a:rPr>
              <a:t>technology</a:t>
            </a:r>
            <a:endParaRPr lang="en-US" sz="5400" b="1" dirty="0">
              <a:ln/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61443" y="1269028"/>
            <a:ext cx="470625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2800" b="1" u="sng" dirty="0">
                <a:ln/>
                <a:solidFill>
                  <a:schemeClr val="tx2">
                    <a:lumMod val="60000"/>
                    <a:lumOff val="40000"/>
                  </a:schemeClr>
                </a:solidFill>
              </a:rPr>
              <a:t>p</a:t>
            </a:r>
            <a:r>
              <a:rPr lang="en-US" sz="2800" b="1" u="sng" cap="none" spc="0" dirty="0" smtClean="0">
                <a:ln/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  <a:t>art of speech</a:t>
            </a:r>
            <a:r>
              <a:rPr lang="en-US" sz="2800" b="1" cap="none" spc="0" dirty="0" smtClean="0">
                <a:ln/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  <a:t>: noun</a:t>
            </a:r>
            <a:endParaRPr lang="en-US" sz="2800" b="1" cap="none" spc="0" dirty="0">
              <a:ln/>
              <a:solidFill>
                <a:schemeClr val="tx2">
                  <a:lumMod val="60000"/>
                  <a:lumOff val="40000"/>
                </a:schemeClr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61443" y="2000182"/>
            <a:ext cx="5036671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2800" b="1" u="sng" dirty="0">
                <a:ln/>
                <a:solidFill>
                  <a:schemeClr val="tx2">
                    <a:lumMod val="60000"/>
                    <a:lumOff val="40000"/>
                  </a:schemeClr>
                </a:solidFill>
              </a:rPr>
              <a:t>d</a:t>
            </a:r>
            <a:r>
              <a:rPr lang="en-US" sz="2800" b="1" u="sng" dirty="0" smtClean="0">
                <a:ln/>
                <a:solidFill>
                  <a:schemeClr val="tx2">
                    <a:lumMod val="60000"/>
                    <a:lumOff val="40000"/>
                  </a:schemeClr>
                </a:solidFill>
              </a:rPr>
              <a:t>efinition:</a:t>
            </a:r>
          </a:p>
          <a:p>
            <a:r>
              <a:rPr lang="en-US" sz="2800" b="1" dirty="0">
                <a:ln/>
                <a:solidFill>
                  <a:schemeClr val="tx2">
                    <a:lumMod val="60000"/>
                    <a:lumOff val="40000"/>
                  </a:schemeClr>
                </a:solidFill>
              </a:rPr>
              <a:t>all the knowledge and equipment used in science</a:t>
            </a:r>
            <a:endParaRPr lang="en-US" sz="2800" b="1" cap="none" spc="0" dirty="0">
              <a:ln/>
              <a:solidFill>
                <a:schemeClr val="tx2">
                  <a:lumMod val="60000"/>
                  <a:lumOff val="40000"/>
                </a:schemeClr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61443" y="3450028"/>
            <a:ext cx="5357587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2800" b="1" u="sng" dirty="0">
                <a:ln/>
                <a:solidFill>
                  <a:schemeClr val="tx2">
                    <a:lumMod val="60000"/>
                    <a:lumOff val="40000"/>
                  </a:schemeClr>
                </a:solidFill>
              </a:rPr>
              <a:t>example</a:t>
            </a:r>
            <a:r>
              <a:rPr lang="en-US" sz="2800" b="1" u="sng" dirty="0" smtClean="0">
                <a:ln/>
                <a:solidFill>
                  <a:schemeClr val="tx2">
                    <a:lumMod val="60000"/>
                    <a:lumOff val="40000"/>
                  </a:schemeClr>
                </a:solidFill>
              </a:rPr>
              <a:t>:</a:t>
            </a:r>
          </a:p>
          <a:p>
            <a:r>
              <a:rPr lang="en-US" sz="2800" b="1" dirty="0" smtClean="0">
                <a:ln/>
                <a:solidFill>
                  <a:schemeClr val="tx2">
                    <a:lumMod val="60000"/>
                    <a:lumOff val="40000"/>
                  </a:schemeClr>
                </a:solidFill>
              </a:rPr>
              <a:t>New </a:t>
            </a:r>
            <a:r>
              <a:rPr lang="en-US" sz="2800" b="1" dirty="0">
                <a:ln/>
                <a:solidFill>
                  <a:schemeClr val="tx2">
                    <a:lumMod val="60000"/>
                    <a:lumOff val="40000"/>
                  </a:schemeClr>
                </a:solidFill>
              </a:rPr>
              <a:t>kinds of </a:t>
            </a:r>
            <a:r>
              <a:rPr lang="en-US" sz="3600" b="1" i="1" dirty="0">
                <a:ln/>
                <a:solidFill>
                  <a:schemeClr val="tx2">
                    <a:lumMod val="60000"/>
                    <a:lumOff val="40000"/>
                  </a:schemeClr>
                </a:solidFill>
              </a:rPr>
              <a:t>technology</a:t>
            </a:r>
            <a:r>
              <a:rPr lang="en-US" sz="2800" b="1" dirty="0">
                <a:ln/>
                <a:solidFill>
                  <a:schemeClr val="tx2">
                    <a:lumMod val="60000"/>
                    <a:lumOff val="40000"/>
                  </a:schemeClr>
                </a:solidFill>
              </a:rPr>
              <a:t> will be invented in the future. </a:t>
            </a:r>
            <a:endParaRPr lang="en-US" sz="2800" b="1" cap="none" spc="0" dirty="0">
              <a:ln/>
              <a:solidFill>
                <a:schemeClr val="tx2">
                  <a:lumMod val="60000"/>
                  <a:lumOff val="40000"/>
                </a:schemeClr>
              </a:solidFill>
              <a:effectLst/>
            </a:endParaRPr>
          </a:p>
        </p:txBody>
      </p:sp>
      <p:pic>
        <p:nvPicPr>
          <p:cNvPr id="1030" name="Picture 6" descr="Wtf Ew GIF - Wtf Ew Robot GIF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70" y="546779"/>
            <a:ext cx="2736803" cy="1567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970" y="2457856"/>
            <a:ext cx="3284399" cy="218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470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2139"/>
          <a:stretch/>
        </p:blipFill>
        <p:spPr>
          <a:xfrm>
            <a:off x="4511538" y="0"/>
            <a:ext cx="4632461" cy="510204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397"/>
            <a:ext cx="4511539" cy="5040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985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2139"/>
          <a:stretch/>
        </p:blipFill>
        <p:spPr>
          <a:xfrm>
            <a:off x="4511538" y="0"/>
            <a:ext cx="4632461" cy="510204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397"/>
            <a:ext cx="4511539" cy="504064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11268" y="3296545"/>
            <a:ext cx="1274105" cy="47320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1800" b="1" dirty="0" smtClean="0">
                <a:ln/>
                <a:solidFill>
                  <a:srgbClr val="CABB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c</a:t>
            </a:r>
            <a:r>
              <a:rPr lang="en-US" sz="1800" b="1" cap="none" spc="0" dirty="0" smtClean="0">
                <a:ln/>
                <a:solidFill>
                  <a:srgbClr val="CABB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reated</a:t>
            </a:r>
            <a:endParaRPr lang="en-US" sz="2000" b="1" cap="none" spc="0" dirty="0" smtClean="0">
              <a:ln/>
              <a:solidFill>
                <a:srgbClr val="CABB2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95173" y="3663715"/>
            <a:ext cx="1432190" cy="4308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smtClean="0">
                <a:ln/>
                <a:solidFill>
                  <a:srgbClr val="CABB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technology</a:t>
            </a:r>
            <a:endParaRPr lang="en-US" sz="2000" b="1" cap="none" spc="0" dirty="0" smtClean="0">
              <a:ln/>
              <a:solidFill>
                <a:srgbClr val="CABB2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49018" y="3935423"/>
            <a:ext cx="1575527" cy="4308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smtClean="0">
                <a:ln/>
                <a:solidFill>
                  <a:srgbClr val="CABB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significant</a:t>
            </a:r>
            <a:endParaRPr lang="en-US" sz="2000" b="1" cap="none" spc="0" dirty="0" smtClean="0">
              <a:ln/>
              <a:solidFill>
                <a:srgbClr val="CABB2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4704" y="4225866"/>
            <a:ext cx="1327370" cy="47320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1800" b="1" dirty="0" smtClean="0">
                <a:ln/>
                <a:solidFill>
                  <a:srgbClr val="CABB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function</a:t>
            </a:r>
            <a:endParaRPr lang="en-US" sz="2000" b="1" cap="none" spc="0" dirty="0" smtClean="0">
              <a:ln/>
              <a:solidFill>
                <a:srgbClr val="CABB2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3542" y="4539793"/>
            <a:ext cx="1928692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smtClean="0">
                <a:ln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     </a:t>
            </a:r>
            <a:r>
              <a:rPr lang="en-US" sz="1800" b="1" dirty="0" smtClean="0">
                <a:ln/>
                <a:solidFill>
                  <a:srgbClr val="CABB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patents</a:t>
            </a:r>
            <a:endParaRPr lang="en-US" sz="2000" b="1" cap="none" spc="0" dirty="0" smtClean="0">
              <a:ln/>
              <a:solidFill>
                <a:srgbClr val="CABB2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30375" y="1357316"/>
            <a:ext cx="4613624" cy="10618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ln/>
                <a:solidFill>
                  <a:schemeClr val="accent3">
                    <a:lumMod val="75000"/>
                  </a:schemeClr>
                </a:solidFill>
                <a:latin typeface="Segoe Print" panose="02000600000000000000" pitchFamily="2" charset="0"/>
              </a:rPr>
              <a:t>One of the most </a:t>
            </a:r>
            <a:r>
              <a:rPr lang="en-US" b="1" dirty="0">
                <a:ln/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significant</a:t>
            </a:r>
            <a:r>
              <a:rPr lang="en-US" b="1" dirty="0">
                <a:ln/>
                <a:solidFill>
                  <a:schemeClr val="accent3">
                    <a:lumMod val="75000"/>
                  </a:schemeClr>
                </a:solidFill>
                <a:latin typeface="Segoe Print" panose="02000600000000000000" pitchFamily="2" charset="0"/>
              </a:rPr>
              <a:t> </a:t>
            </a:r>
            <a:r>
              <a:rPr lang="en-US" b="1" dirty="0">
                <a:ln/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inventions</a:t>
            </a:r>
            <a:r>
              <a:rPr lang="en-US" b="1" dirty="0">
                <a:ln/>
                <a:solidFill>
                  <a:schemeClr val="accent3">
                    <a:lumMod val="75000"/>
                  </a:schemeClr>
                </a:solidFill>
                <a:latin typeface="Segoe Print" panose="02000600000000000000" pitchFamily="2" charset="0"/>
              </a:rPr>
              <a:t> is the </a:t>
            </a:r>
            <a:r>
              <a:rPr lang="en-US" b="1" u="sng" dirty="0">
                <a:ln/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internet</a:t>
            </a:r>
            <a:r>
              <a:rPr lang="en-US" b="1" dirty="0">
                <a:ln/>
                <a:solidFill>
                  <a:schemeClr val="accent3">
                    <a:lumMod val="75000"/>
                  </a:schemeClr>
                </a:solidFill>
                <a:latin typeface="Segoe Print" panose="02000600000000000000" pitchFamily="2" charset="0"/>
              </a:rPr>
              <a:t>. It </a:t>
            </a:r>
            <a:r>
              <a:rPr lang="en-US" b="1" dirty="0" smtClean="0">
                <a:ln/>
                <a:solidFill>
                  <a:schemeClr val="accent3">
                    <a:lumMod val="75000"/>
                  </a:schemeClr>
                </a:solidFill>
                <a:latin typeface="Segoe Print" panose="02000600000000000000" pitchFamily="2" charset="0"/>
              </a:rPr>
              <a:t>has made it </a:t>
            </a:r>
            <a:r>
              <a:rPr lang="en-US" b="1" dirty="0">
                <a:ln/>
                <a:solidFill>
                  <a:schemeClr val="accent3">
                    <a:lumMod val="75000"/>
                  </a:schemeClr>
                </a:solidFill>
                <a:latin typeface="Segoe Print" panose="02000600000000000000" pitchFamily="2" charset="0"/>
              </a:rPr>
              <a:t>easier to connect people worldwide and share knowledge instantly</a:t>
            </a:r>
            <a:r>
              <a:rPr lang="en-US" b="1" dirty="0" smtClean="0">
                <a:ln/>
                <a:solidFill>
                  <a:schemeClr val="accent3">
                    <a:lumMod val="75000"/>
                  </a:schemeClr>
                </a:solidFill>
                <a:latin typeface="Segoe Print" panose="02000600000000000000" pitchFamily="2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86080" y="2551389"/>
            <a:ext cx="425183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b="1" dirty="0" smtClean="0">
                <a:ln/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p</a:t>
            </a:r>
            <a:r>
              <a:rPr lang="en-US" b="1" cap="none" spc="0" dirty="0" smtClean="0">
                <a:ln/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atent   identical    emergency     devices</a:t>
            </a:r>
            <a:endParaRPr lang="en-US" b="1" cap="none" spc="0" dirty="0">
              <a:ln/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11537" y="4003228"/>
            <a:ext cx="4613624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>
              <a:lnSpc>
                <a:spcPct val="150000"/>
              </a:lnSpc>
            </a:pPr>
            <a:r>
              <a:rPr lang="en-US" sz="1200" b="1" u="sng" dirty="0" smtClean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AI</a:t>
            </a:r>
            <a:r>
              <a:rPr lang="en-US" sz="1200" b="1" dirty="0" smtClean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en-US" sz="1200" b="1" dirty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technology</a:t>
            </a:r>
            <a:r>
              <a:rPr lang="en-US" sz="1200" b="1" dirty="0">
                <a:ln/>
                <a:solidFill>
                  <a:schemeClr val="accent4"/>
                </a:solidFill>
                <a:latin typeface="Segoe Print" panose="02000600000000000000" pitchFamily="2" charset="0"/>
              </a:rPr>
              <a:t> helps me with my homework by offering personalized assistance. AI tools can explain difficult </a:t>
            </a:r>
            <a:r>
              <a:rPr lang="en-US" sz="1200" b="1" dirty="0" smtClean="0">
                <a:ln/>
                <a:solidFill>
                  <a:schemeClr val="accent4"/>
                </a:solidFill>
                <a:latin typeface="Segoe Print" panose="02000600000000000000" pitchFamily="2" charset="0"/>
              </a:rPr>
              <a:t>concepts and check </a:t>
            </a:r>
            <a:r>
              <a:rPr lang="en-US" sz="1200" b="1" dirty="0">
                <a:ln/>
                <a:solidFill>
                  <a:schemeClr val="accent4"/>
                </a:solidFill>
                <a:latin typeface="Segoe Print" panose="02000600000000000000" pitchFamily="2" charset="0"/>
              </a:rPr>
              <a:t>my work for errors </a:t>
            </a:r>
            <a:endParaRPr lang="en-US" sz="1200" b="1" dirty="0" smtClean="0">
              <a:ln/>
              <a:solidFill>
                <a:schemeClr val="accent4"/>
              </a:solidFill>
              <a:latin typeface="Segoe Print" panose="02000600000000000000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511537" y="2749521"/>
            <a:ext cx="4613624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>
              <a:lnSpc>
                <a:spcPct val="150000"/>
              </a:lnSpc>
            </a:pPr>
            <a:r>
              <a:rPr lang="en-US" sz="1200" b="1" dirty="0">
                <a:ln/>
                <a:solidFill>
                  <a:schemeClr val="tx1">
                    <a:lumMod val="25000"/>
                    <a:lumOff val="75000"/>
                  </a:schemeClr>
                </a:solidFill>
                <a:latin typeface="Segoe Print" panose="02000600000000000000" pitchFamily="2" charset="0"/>
              </a:rPr>
              <a:t>My favorite app is </a:t>
            </a:r>
            <a:r>
              <a:rPr lang="en-US" sz="1200" b="1" u="sng" dirty="0">
                <a:ln/>
                <a:solidFill>
                  <a:schemeClr val="tx1">
                    <a:lumMod val="25000"/>
                    <a:lumOff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Instagram</a:t>
            </a:r>
            <a:r>
              <a:rPr lang="en-US" sz="1200" b="1" dirty="0">
                <a:ln/>
                <a:solidFill>
                  <a:schemeClr val="tx1">
                    <a:lumMod val="25000"/>
                    <a:lumOff val="75000"/>
                  </a:schemeClr>
                </a:solidFill>
                <a:latin typeface="Segoe Print" panose="02000600000000000000" pitchFamily="2" charset="0"/>
              </a:rPr>
              <a:t>. Its main </a:t>
            </a:r>
            <a:r>
              <a:rPr lang="en-US" sz="1200" b="1" dirty="0">
                <a:ln/>
                <a:solidFill>
                  <a:schemeClr val="tx1">
                    <a:lumMod val="25000"/>
                    <a:lumOff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function</a:t>
            </a:r>
            <a:r>
              <a:rPr lang="en-US" sz="1200" b="1" dirty="0">
                <a:ln/>
                <a:solidFill>
                  <a:schemeClr val="tx1">
                    <a:lumMod val="25000"/>
                    <a:lumOff val="75000"/>
                  </a:schemeClr>
                </a:solidFill>
                <a:latin typeface="Segoe Print" panose="02000600000000000000" pitchFamily="2" charset="0"/>
              </a:rPr>
              <a:t> is to allow users to share photos and videos, </a:t>
            </a:r>
            <a:r>
              <a:rPr lang="en-US" sz="1200" b="1" dirty="0" smtClean="0">
                <a:ln/>
                <a:solidFill>
                  <a:schemeClr val="tx1">
                    <a:lumMod val="25000"/>
                    <a:lumOff val="75000"/>
                  </a:schemeClr>
                </a:solidFill>
                <a:latin typeface="Segoe Print" panose="02000600000000000000" pitchFamily="2" charset="0"/>
              </a:rPr>
              <a:t>explore creative content, </a:t>
            </a:r>
            <a:r>
              <a:rPr lang="en-US" sz="1200" b="1" dirty="0">
                <a:ln/>
                <a:solidFill>
                  <a:schemeClr val="tx1">
                    <a:lumMod val="25000"/>
                    <a:lumOff val="75000"/>
                  </a:schemeClr>
                </a:solidFill>
                <a:latin typeface="Segoe Print" panose="02000600000000000000" pitchFamily="2" charset="0"/>
              </a:rPr>
              <a:t>and stay updated with friends' lives</a:t>
            </a:r>
            <a:endParaRPr lang="en-US" sz="1200" b="1" dirty="0" smtClean="0">
              <a:ln/>
              <a:solidFill>
                <a:schemeClr val="tx1">
                  <a:lumMod val="25000"/>
                  <a:lumOff val="75000"/>
                </a:schemeClr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043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9613"/>
          <a:stretch/>
        </p:blipFill>
        <p:spPr>
          <a:xfrm>
            <a:off x="0" y="441112"/>
            <a:ext cx="6700238" cy="470238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0952" y="71781"/>
            <a:ext cx="3228769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1800" b="1" dirty="0" smtClean="0">
                <a:ln/>
                <a:solidFill>
                  <a:schemeClr val="tx1">
                    <a:lumMod val="75000"/>
                    <a:lumOff val="25000"/>
                  </a:schemeClr>
                </a:solidFill>
                <a:latin typeface="Segoe Print" panose="02000600000000000000" pitchFamily="2" charset="0"/>
              </a:rPr>
              <a:t>Vocabulary Worksheet p.2</a:t>
            </a:r>
            <a:endParaRPr lang="en-US" sz="1800" b="1" dirty="0">
              <a:ln/>
              <a:solidFill>
                <a:schemeClr val="tx1">
                  <a:lumMod val="75000"/>
                  <a:lumOff val="25000"/>
                </a:schemeClr>
              </a:solidFill>
              <a:latin typeface="Segoe Print" panose="02000600000000000000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642529" y="144933"/>
            <a:ext cx="2294219" cy="507831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1800" b="1" dirty="0" smtClean="0">
                <a:ln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created</a:t>
            </a:r>
          </a:p>
          <a:p>
            <a:pPr algn="ctr">
              <a:lnSpc>
                <a:spcPct val="150000"/>
              </a:lnSpc>
            </a:pPr>
            <a:r>
              <a:rPr lang="en-US" sz="1800" b="1" dirty="0" smtClean="0">
                <a:ln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manufacturer</a:t>
            </a:r>
          </a:p>
          <a:p>
            <a:pPr algn="ctr">
              <a:lnSpc>
                <a:spcPct val="150000"/>
              </a:lnSpc>
            </a:pPr>
            <a:r>
              <a:rPr lang="en-US" sz="1800" b="1" dirty="0" smtClean="0">
                <a:ln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emergency</a:t>
            </a:r>
          </a:p>
          <a:p>
            <a:pPr algn="ctr">
              <a:lnSpc>
                <a:spcPct val="150000"/>
              </a:lnSpc>
            </a:pPr>
            <a:r>
              <a:rPr lang="en-US" sz="1800" b="1" dirty="0" smtClean="0">
                <a:ln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i</a:t>
            </a:r>
            <a:r>
              <a:rPr lang="en-US" sz="1800" b="1" cap="none" spc="0" dirty="0" smtClean="0">
                <a:ln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dentical</a:t>
            </a:r>
          </a:p>
          <a:p>
            <a:pPr algn="ctr">
              <a:lnSpc>
                <a:spcPct val="150000"/>
              </a:lnSpc>
            </a:pPr>
            <a:r>
              <a:rPr lang="en-US" sz="1800" b="1" dirty="0" smtClean="0">
                <a:ln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general anesthesia</a:t>
            </a:r>
          </a:p>
          <a:p>
            <a:pPr algn="ctr">
              <a:lnSpc>
                <a:spcPct val="150000"/>
              </a:lnSpc>
            </a:pPr>
            <a:r>
              <a:rPr lang="en-US" sz="1800" b="1" dirty="0">
                <a:ln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w</a:t>
            </a:r>
            <a:r>
              <a:rPr lang="en-US" sz="1800" b="1" dirty="0" smtClean="0">
                <a:ln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indshield</a:t>
            </a:r>
          </a:p>
          <a:p>
            <a:pPr algn="ctr">
              <a:lnSpc>
                <a:spcPct val="150000"/>
              </a:lnSpc>
            </a:pPr>
            <a:r>
              <a:rPr lang="en-US" sz="1800" b="1" dirty="0">
                <a:ln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f</a:t>
            </a:r>
            <a:r>
              <a:rPr lang="en-US" sz="1800" b="1" dirty="0" smtClean="0">
                <a:ln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ireproof</a:t>
            </a:r>
          </a:p>
          <a:p>
            <a:pPr algn="ctr">
              <a:lnSpc>
                <a:spcPct val="150000"/>
              </a:lnSpc>
            </a:pPr>
            <a:r>
              <a:rPr lang="en-US" sz="1800" b="1" dirty="0">
                <a:ln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s</a:t>
            </a:r>
            <a:r>
              <a:rPr lang="en-US" sz="1800" b="1" dirty="0" smtClean="0">
                <a:ln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ignificant</a:t>
            </a:r>
          </a:p>
          <a:p>
            <a:pPr algn="ctr">
              <a:lnSpc>
                <a:spcPct val="150000"/>
              </a:lnSpc>
            </a:pPr>
            <a:r>
              <a:rPr lang="en-US" sz="1800" b="1" dirty="0">
                <a:ln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d</a:t>
            </a:r>
            <a:r>
              <a:rPr lang="en-US" sz="1800" b="1" dirty="0" smtClean="0">
                <a:ln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evice</a:t>
            </a:r>
          </a:p>
          <a:p>
            <a:pPr algn="ctr">
              <a:lnSpc>
                <a:spcPct val="150000"/>
              </a:lnSpc>
            </a:pPr>
            <a:r>
              <a:rPr lang="en-US" sz="1800" b="1" dirty="0" smtClean="0">
                <a:ln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patent </a:t>
            </a:r>
          </a:p>
          <a:p>
            <a:pPr algn="ctr">
              <a:lnSpc>
                <a:spcPct val="150000"/>
              </a:lnSpc>
            </a:pPr>
            <a:r>
              <a:rPr lang="en-US" sz="1800" b="1" dirty="0">
                <a:ln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f</a:t>
            </a:r>
            <a:r>
              <a:rPr lang="en-US" sz="1800" b="1" cap="none" spc="0" dirty="0" smtClean="0">
                <a:ln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unction</a:t>
            </a:r>
          </a:p>
          <a:p>
            <a:pPr algn="ctr">
              <a:lnSpc>
                <a:spcPct val="150000"/>
              </a:lnSpc>
            </a:pPr>
            <a:r>
              <a:rPr lang="en-US" sz="1800" b="1" dirty="0" smtClean="0">
                <a:ln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technology</a:t>
            </a:r>
            <a:endParaRPr lang="en-US" sz="1800" b="1" cap="none" spc="0" dirty="0">
              <a:ln/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2094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Emergency GIFs | Ten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0177"/>
            <a:ext cx="6914854" cy="459332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88512"/>
            <a:ext cx="1580882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 smtClean="0">
                <a:ln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Feedback</a:t>
            </a:r>
            <a:endParaRPr lang="en-US" sz="1800" b="1" dirty="0">
              <a:ln/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6905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Emergency GIFs | Ten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7937"/>
            <a:ext cx="3780202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200" b="1" cap="none" spc="0" dirty="0" smtClean="0">
                <a:ln/>
                <a:solidFill>
                  <a:schemeClr val="accent4"/>
                </a:solidFill>
                <a:effectLst/>
              </a:rPr>
              <a:t>Student Book p.21</a:t>
            </a:r>
            <a:endParaRPr lang="en-US" sz="32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92712"/>
            <a:ext cx="7657807" cy="4320045"/>
          </a:xfrm>
          <a:prstGeom prst="rect">
            <a:avLst/>
          </a:prstGeom>
        </p:spPr>
      </p:pic>
      <p:pic>
        <p:nvPicPr>
          <p:cNvPr id="6" name="Key Words in Context p.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 flipH="1">
            <a:off x="3542338" y="424489"/>
            <a:ext cx="1197469" cy="1012425"/>
          </a:xfrm>
          <a:prstGeom prst="rect">
            <a:avLst/>
          </a:prstGeom>
        </p:spPr>
      </p:pic>
      <p:pic>
        <p:nvPicPr>
          <p:cNvPr id="7" name="Key Words p.2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 flipH="1">
            <a:off x="6600584" y="1638566"/>
            <a:ext cx="671797" cy="65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642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1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24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Emergency GIFs | Ten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7937"/>
            <a:ext cx="3780202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200" b="1" cap="none" spc="0" dirty="0" smtClean="0">
                <a:ln/>
                <a:solidFill>
                  <a:schemeClr val="accent4"/>
                </a:solidFill>
                <a:effectLst/>
              </a:rPr>
              <a:t>Student Book p.21</a:t>
            </a:r>
            <a:endParaRPr lang="en-US" sz="32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13573"/>
          <a:stretch/>
        </p:blipFill>
        <p:spPr>
          <a:xfrm>
            <a:off x="0" y="592712"/>
            <a:ext cx="6477640" cy="44990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6749" y="2382050"/>
            <a:ext cx="2697032" cy="2709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591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4" name="Google Shape;1134;p34"/>
          <p:cNvGrpSpPr/>
          <p:nvPr/>
        </p:nvGrpSpPr>
        <p:grpSpPr>
          <a:xfrm>
            <a:off x="2331465" y="2981900"/>
            <a:ext cx="599700" cy="599700"/>
            <a:chOff x="7030339" y="1393551"/>
            <a:chExt cx="599700" cy="599700"/>
          </a:xfrm>
        </p:grpSpPr>
        <p:sp>
          <p:nvSpPr>
            <p:cNvPr id="1135" name="Google Shape;1135;p34"/>
            <p:cNvSpPr/>
            <p:nvPr/>
          </p:nvSpPr>
          <p:spPr>
            <a:xfrm>
              <a:off x="7030339" y="1393551"/>
              <a:ext cx="599700" cy="5997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4"/>
            <p:cNvSpPr/>
            <p:nvPr/>
          </p:nvSpPr>
          <p:spPr>
            <a:xfrm>
              <a:off x="7071500" y="1434773"/>
              <a:ext cx="517500" cy="5175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7" name="Google Shape;1137;p34"/>
          <p:cNvGrpSpPr/>
          <p:nvPr/>
        </p:nvGrpSpPr>
        <p:grpSpPr>
          <a:xfrm>
            <a:off x="4462294" y="1644299"/>
            <a:ext cx="599700" cy="599700"/>
            <a:chOff x="7030339" y="1393551"/>
            <a:chExt cx="599700" cy="599700"/>
          </a:xfrm>
        </p:grpSpPr>
        <p:sp>
          <p:nvSpPr>
            <p:cNvPr id="1138" name="Google Shape;1138;p34"/>
            <p:cNvSpPr/>
            <p:nvPr/>
          </p:nvSpPr>
          <p:spPr>
            <a:xfrm>
              <a:off x="7030339" y="1393551"/>
              <a:ext cx="599700" cy="5997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4"/>
            <p:cNvSpPr/>
            <p:nvPr/>
          </p:nvSpPr>
          <p:spPr>
            <a:xfrm>
              <a:off x="7071500" y="1434773"/>
              <a:ext cx="517500" cy="5175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0" name="Google Shape;1140;p34"/>
          <p:cNvGrpSpPr/>
          <p:nvPr/>
        </p:nvGrpSpPr>
        <p:grpSpPr>
          <a:xfrm>
            <a:off x="787451" y="1611356"/>
            <a:ext cx="599700" cy="599700"/>
            <a:chOff x="7030339" y="1393551"/>
            <a:chExt cx="599700" cy="599700"/>
          </a:xfrm>
        </p:grpSpPr>
        <p:sp>
          <p:nvSpPr>
            <p:cNvPr id="1141" name="Google Shape;1141;p34"/>
            <p:cNvSpPr/>
            <p:nvPr/>
          </p:nvSpPr>
          <p:spPr>
            <a:xfrm>
              <a:off x="7030339" y="1393551"/>
              <a:ext cx="599700" cy="5997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4"/>
            <p:cNvSpPr/>
            <p:nvPr/>
          </p:nvSpPr>
          <p:spPr>
            <a:xfrm>
              <a:off x="7071500" y="1434773"/>
              <a:ext cx="517500" cy="5175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43" name="Google Shape;1143;p34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Outcomes</a:t>
            </a:r>
            <a:endParaRPr dirty="0"/>
          </a:p>
        </p:txBody>
      </p:sp>
      <p:sp>
        <p:nvSpPr>
          <p:cNvPr id="1148" name="Google Shape;1148;p34"/>
          <p:cNvSpPr txBox="1">
            <a:spLocks noGrp="1"/>
          </p:cNvSpPr>
          <p:nvPr>
            <p:ph type="title" idx="5"/>
          </p:nvPr>
        </p:nvSpPr>
        <p:spPr>
          <a:xfrm>
            <a:off x="806189" y="1687406"/>
            <a:ext cx="5622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1149" name="Google Shape;1149;p34"/>
          <p:cNvSpPr txBox="1">
            <a:spLocks noGrp="1"/>
          </p:cNvSpPr>
          <p:nvPr>
            <p:ph type="title" idx="6"/>
          </p:nvPr>
        </p:nvSpPr>
        <p:spPr>
          <a:xfrm>
            <a:off x="2360905" y="3057950"/>
            <a:ext cx="557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1151" name="Google Shape;1151;p34"/>
          <p:cNvSpPr txBox="1">
            <a:spLocks noGrp="1"/>
          </p:cNvSpPr>
          <p:nvPr>
            <p:ph type="title" idx="7"/>
          </p:nvPr>
        </p:nvSpPr>
        <p:spPr>
          <a:xfrm>
            <a:off x="4454894" y="1727616"/>
            <a:ext cx="557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pic>
        <p:nvPicPr>
          <p:cNvPr id="1152" name="Google Shape;1152;p34"/>
          <p:cNvPicPr preferRelativeResize="0"/>
          <p:nvPr/>
        </p:nvPicPr>
        <p:blipFill rotWithShape="1">
          <a:blip r:embed="rId3">
            <a:alphaModFix/>
          </a:blip>
          <a:srcRect l="28959" t="12546" r="12546" b="12546"/>
          <a:stretch/>
        </p:blipFill>
        <p:spPr>
          <a:xfrm rot="10800000">
            <a:off x="8001699" y="1985127"/>
            <a:ext cx="726651" cy="59654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53" name="Google Shape;1153;p34"/>
          <p:cNvGrpSpPr/>
          <p:nvPr/>
        </p:nvGrpSpPr>
        <p:grpSpPr>
          <a:xfrm>
            <a:off x="7216781" y="619150"/>
            <a:ext cx="1211612" cy="438051"/>
            <a:chOff x="175552" y="1101686"/>
            <a:chExt cx="520944" cy="188336"/>
          </a:xfrm>
        </p:grpSpPr>
        <p:sp>
          <p:nvSpPr>
            <p:cNvPr id="1154" name="Google Shape;1154;p34"/>
            <p:cNvSpPr/>
            <p:nvPr/>
          </p:nvSpPr>
          <p:spPr>
            <a:xfrm>
              <a:off x="175552" y="1101686"/>
              <a:ext cx="22112" cy="28928"/>
            </a:xfrm>
            <a:custGeom>
              <a:avLst/>
              <a:gdLst/>
              <a:ahLst/>
              <a:cxnLst/>
              <a:rect l="l" t="t" r="r" b="b"/>
              <a:pathLst>
                <a:path w="1382" h="1808" extrusionOk="0">
                  <a:moveTo>
                    <a:pt x="1" y="0"/>
                  </a:moveTo>
                  <a:lnTo>
                    <a:pt x="1" y="1807"/>
                  </a:lnTo>
                  <a:lnTo>
                    <a:pt x="1381" y="1807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4"/>
            <p:cNvSpPr/>
            <p:nvPr/>
          </p:nvSpPr>
          <p:spPr>
            <a:xfrm>
              <a:off x="246816" y="1101686"/>
              <a:ext cx="22112" cy="28928"/>
            </a:xfrm>
            <a:custGeom>
              <a:avLst/>
              <a:gdLst/>
              <a:ahLst/>
              <a:cxnLst/>
              <a:rect l="l" t="t" r="r" b="b"/>
              <a:pathLst>
                <a:path w="1382" h="1808" extrusionOk="0">
                  <a:moveTo>
                    <a:pt x="0" y="0"/>
                  </a:moveTo>
                  <a:lnTo>
                    <a:pt x="0" y="1807"/>
                  </a:lnTo>
                  <a:lnTo>
                    <a:pt x="1381" y="1807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4"/>
            <p:cNvSpPr/>
            <p:nvPr/>
          </p:nvSpPr>
          <p:spPr>
            <a:xfrm>
              <a:off x="318080" y="1101686"/>
              <a:ext cx="22112" cy="28928"/>
            </a:xfrm>
            <a:custGeom>
              <a:avLst/>
              <a:gdLst/>
              <a:ahLst/>
              <a:cxnLst/>
              <a:rect l="l" t="t" r="r" b="b"/>
              <a:pathLst>
                <a:path w="1382" h="1808" extrusionOk="0">
                  <a:moveTo>
                    <a:pt x="0" y="0"/>
                  </a:moveTo>
                  <a:lnTo>
                    <a:pt x="0" y="1807"/>
                  </a:lnTo>
                  <a:lnTo>
                    <a:pt x="1381" y="1807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34"/>
            <p:cNvSpPr/>
            <p:nvPr/>
          </p:nvSpPr>
          <p:spPr>
            <a:xfrm>
              <a:off x="389344" y="1101686"/>
              <a:ext cx="22112" cy="28928"/>
            </a:xfrm>
            <a:custGeom>
              <a:avLst/>
              <a:gdLst/>
              <a:ahLst/>
              <a:cxnLst/>
              <a:rect l="l" t="t" r="r" b="b"/>
              <a:pathLst>
                <a:path w="1382" h="1808" extrusionOk="0">
                  <a:moveTo>
                    <a:pt x="0" y="0"/>
                  </a:moveTo>
                  <a:lnTo>
                    <a:pt x="0" y="1807"/>
                  </a:lnTo>
                  <a:lnTo>
                    <a:pt x="1381" y="1807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4"/>
            <p:cNvSpPr/>
            <p:nvPr/>
          </p:nvSpPr>
          <p:spPr>
            <a:xfrm>
              <a:off x="460608" y="1101686"/>
              <a:ext cx="22096" cy="28928"/>
            </a:xfrm>
            <a:custGeom>
              <a:avLst/>
              <a:gdLst/>
              <a:ahLst/>
              <a:cxnLst/>
              <a:rect l="l" t="t" r="r" b="b"/>
              <a:pathLst>
                <a:path w="1381" h="1808" extrusionOk="0">
                  <a:moveTo>
                    <a:pt x="0" y="0"/>
                  </a:moveTo>
                  <a:lnTo>
                    <a:pt x="0" y="1807"/>
                  </a:lnTo>
                  <a:lnTo>
                    <a:pt x="1381" y="1807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4"/>
            <p:cNvSpPr/>
            <p:nvPr/>
          </p:nvSpPr>
          <p:spPr>
            <a:xfrm>
              <a:off x="531856" y="1101686"/>
              <a:ext cx="22112" cy="28928"/>
            </a:xfrm>
            <a:custGeom>
              <a:avLst/>
              <a:gdLst/>
              <a:ahLst/>
              <a:cxnLst/>
              <a:rect l="l" t="t" r="r" b="b"/>
              <a:pathLst>
                <a:path w="1382" h="1808" extrusionOk="0">
                  <a:moveTo>
                    <a:pt x="1" y="0"/>
                  </a:moveTo>
                  <a:lnTo>
                    <a:pt x="1" y="1807"/>
                  </a:lnTo>
                  <a:lnTo>
                    <a:pt x="1382" y="1807"/>
                  </a:lnTo>
                  <a:lnTo>
                    <a:pt x="1382" y="0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4"/>
            <p:cNvSpPr/>
            <p:nvPr/>
          </p:nvSpPr>
          <p:spPr>
            <a:xfrm>
              <a:off x="603120" y="1101686"/>
              <a:ext cx="22112" cy="28928"/>
            </a:xfrm>
            <a:custGeom>
              <a:avLst/>
              <a:gdLst/>
              <a:ahLst/>
              <a:cxnLst/>
              <a:rect l="l" t="t" r="r" b="b"/>
              <a:pathLst>
                <a:path w="1382" h="1808" extrusionOk="0">
                  <a:moveTo>
                    <a:pt x="1" y="0"/>
                  </a:moveTo>
                  <a:lnTo>
                    <a:pt x="1" y="1807"/>
                  </a:lnTo>
                  <a:lnTo>
                    <a:pt x="1382" y="1807"/>
                  </a:lnTo>
                  <a:lnTo>
                    <a:pt x="1382" y="0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34"/>
            <p:cNvSpPr/>
            <p:nvPr/>
          </p:nvSpPr>
          <p:spPr>
            <a:xfrm>
              <a:off x="674416" y="1101686"/>
              <a:ext cx="22080" cy="28928"/>
            </a:xfrm>
            <a:custGeom>
              <a:avLst/>
              <a:gdLst/>
              <a:ahLst/>
              <a:cxnLst/>
              <a:rect l="l" t="t" r="r" b="b"/>
              <a:pathLst>
                <a:path w="1380" h="1808" extrusionOk="0">
                  <a:moveTo>
                    <a:pt x="1" y="0"/>
                  </a:moveTo>
                  <a:lnTo>
                    <a:pt x="1" y="1807"/>
                  </a:lnTo>
                  <a:lnTo>
                    <a:pt x="1379" y="1807"/>
                  </a:lnTo>
                  <a:lnTo>
                    <a:pt x="1379" y="0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34"/>
            <p:cNvSpPr/>
            <p:nvPr/>
          </p:nvSpPr>
          <p:spPr>
            <a:xfrm>
              <a:off x="175552" y="1181414"/>
              <a:ext cx="22112" cy="28928"/>
            </a:xfrm>
            <a:custGeom>
              <a:avLst/>
              <a:gdLst/>
              <a:ahLst/>
              <a:cxnLst/>
              <a:rect l="l" t="t" r="r" b="b"/>
              <a:pathLst>
                <a:path w="1382" h="1808" extrusionOk="0">
                  <a:moveTo>
                    <a:pt x="1" y="0"/>
                  </a:moveTo>
                  <a:lnTo>
                    <a:pt x="1" y="1807"/>
                  </a:lnTo>
                  <a:lnTo>
                    <a:pt x="1381" y="1807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4"/>
            <p:cNvSpPr/>
            <p:nvPr/>
          </p:nvSpPr>
          <p:spPr>
            <a:xfrm>
              <a:off x="246816" y="1181414"/>
              <a:ext cx="22112" cy="28928"/>
            </a:xfrm>
            <a:custGeom>
              <a:avLst/>
              <a:gdLst/>
              <a:ahLst/>
              <a:cxnLst/>
              <a:rect l="l" t="t" r="r" b="b"/>
              <a:pathLst>
                <a:path w="1382" h="1808" extrusionOk="0">
                  <a:moveTo>
                    <a:pt x="0" y="0"/>
                  </a:moveTo>
                  <a:lnTo>
                    <a:pt x="0" y="1807"/>
                  </a:lnTo>
                  <a:lnTo>
                    <a:pt x="1381" y="1807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4"/>
            <p:cNvSpPr/>
            <p:nvPr/>
          </p:nvSpPr>
          <p:spPr>
            <a:xfrm>
              <a:off x="318080" y="1181414"/>
              <a:ext cx="22112" cy="28928"/>
            </a:xfrm>
            <a:custGeom>
              <a:avLst/>
              <a:gdLst/>
              <a:ahLst/>
              <a:cxnLst/>
              <a:rect l="l" t="t" r="r" b="b"/>
              <a:pathLst>
                <a:path w="1382" h="1808" extrusionOk="0">
                  <a:moveTo>
                    <a:pt x="0" y="0"/>
                  </a:moveTo>
                  <a:lnTo>
                    <a:pt x="0" y="1807"/>
                  </a:lnTo>
                  <a:lnTo>
                    <a:pt x="1381" y="1807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4"/>
            <p:cNvSpPr/>
            <p:nvPr/>
          </p:nvSpPr>
          <p:spPr>
            <a:xfrm>
              <a:off x="389344" y="1181414"/>
              <a:ext cx="22112" cy="28928"/>
            </a:xfrm>
            <a:custGeom>
              <a:avLst/>
              <a:gdLst/>
              <a:ahLst/>
              <a:cxnLst/>
              <a:rect l="l" t="t" r="r" b="b"/>
              <a:pathLst>
                <a:path w="1382" h="1808" extrusionOk="0">
                  <a:moveTo>
                    <a:pt x="0" y="0"/>
                  </a:moveTo>
                  <a:lnTo>
                    <a:pt x="0" y="1807"/>
                  </a:lnTo>
                  <a:lnTo>
                    <a:pt x="1381" y="1807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4"/>
            <p:cNvSpPr/>
            <p:nvPr/>
          </p:nvSpPr>
          <p:spPr>
            <a:xfrm>
              <a:off x="460608" y="1181414"/>
              <a:ext cx="22096" cy="28928"/>
            </a:xfrm>
            <a:custGeom>
              <a:avLst/>
              <a:gdLst/>
              <a:ahLst/>
              <a:cxnLst/>
              <a:rect l="l" t="t" r="r" b="b"/>
              <a:pathLst>
                <a:path w="1381" h="1808" extrusionOk="0">
                  <a:moveTo>
                    <a:pt x="0" y="0"/>
                  </a:moveTo>
                  <a:lnTo>
                    <a:pt x="0" y="1807"/>
                  </a:lnTo>
                  <a:lnTo>
                    <a:pt x="1381" y="1807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4"/>
            <p:cNvSpPr/>
            <p:nvPr/>
          </p:nvSpPr>
          <p:spPr>
            <a:xfrm>
              <a:off x="531856" y="1181414"/>
              <a:ext cx="22112" cy="28928"/>
            </a:xfrm>
            <a:custGeom>
              <a:avLst/>
              <a:gdLst/>
              <a:ahLst/>
              <a:cxnLst/>
              <a:rect l="l" t="t" r="r" b="b"/>
              <a:pathLst>
                <a:path w="1382" h="1808" extrusionOk="0">
                  <a:moveTo>
                    <a:pt x="1" y="0"/>
                  </a:moveTo>
                  <a:lnTo>
                    <a:pt x="1" y="1807"/>
                  </a:lnTo>
                  <a:lnTo>
                    <a:pt x="1382" y="1807"/>
                  </a:lnTo>
                  <a:lnTo>
                    <a:pt x="1382" y="0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4"/>
            <p:cNvSpPr/>
            <p:nvPr/>
          </p:nvSpPr>
          <p:spPr>
            <a:xfrm>
              <a:off x="603120" y="1181414"/>
              <a:ext cx="22112" cy="28928"/>
            </a:xfrm>
            <a:custGeom>
              <a:avLst/>
              <a:gdLst/>
              <a:ahLst/>
              <a:cxnLst/>
              <a:rect l="l" t="t" r="r" b="b"/>
              <a:pathLst>
                <a:path w="1382" h="1808" extrusionOk="0">
                  <a:moveTo>
                    <a:pt x="1" y="0"/>
                  </a:moveTo>
                  <a:lnTo>
                    <a:pt x="1" y="1807"/>
                  </a:lnTo>
                  <a:lnTo>
                    <a:pt x="1382" y="1807"/>
                  </a:lnTo>
                  <a:lnTo>
                    <a:pt x="1382" y="0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4"/>
            <p:cNvSpPr/>
            <p:nvPr/>
          </p:nvSpPr>
          <p:spPr>
            <a:xfrm>
              <a:off x="674416" y="1181414"/>
              <a:ext cx="22080" cy="28928"/>
            </a:xfrm>
            <a:custGeom>
              <a:avLst/>
              <a:gdLst/>
              <a:ahLst/>
              <a:cxnLst/>
              <a:rect l="l" t="t" r="r" b="b"/>
              <a:pathLst>
                <a:path w="1380" h="1808" extrusionOk="0">
                  <a:moveTo>
                    <a:pt x="1" y="0"/>
                  </a:moveTo>
                  <a:lnTo>
                    <a:pt x="1" y="1807"/>
                  </a:lnTo>
                  <a:lnTo>
                    <a:pt x="1379" y="1807"/>
                  </a:lnTo>
                  <a:lnTo>
                    <a:pt x="1379" y="0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4"/>
            <p:cNvSpPr/>
            <p:nvPr/>
          </p:nvSpPr>
          <p:spPr>
            <a:xfrm>
              <a:off x="175552" y="1261094"/>
              <a:ext cx="22112" cy="28928"/>
            </a:xfrm>
            <a:custGeom>
              <a:avLst/>
              <a:gdLst/>
              <a:ahLst/>
              <a:cxnLst/>
              <a:rect l="l" t="t" r="r" b="b"/>
              <a:pathLst>
                <a:path w="1382" h="1808" extrusionOk="0">
                  <a:moveTo>
                    <a:pt x="1" y="1"/>
                  </a:moveTo>
                  <a:lnTo>
                    <a:pt x="1" y="1808"/>
                  </a:lnTo>
                  <a:lnTo>
                    <a:pt x="1381" y="1808"/>
                  </a:lnTo>
                  <a:lnTo>
                    <a:pt x="1381" y="1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4"/>
            <p:cNvSpPr/>
            <p:nvPr/>
          </p:nvSpPr>
          <p:spPr>
            <a:xfrm>
              <a:off x="246816" y="1261094"/>
              <a:ext cx="22112" cy="28928"/>
            </a:xfrm>
            <a:custGeom>
              <a:avLst/>
              <a:gdLst/>
              <a:ahLst/>
              <a:cxnLst/>
              <a:rect l="l" t="t" r="r" b="b"/>
              <a:pathLst>
                <a:path w="1382" h="1808" extrusionOk="0">
                  <a:moveTo>
                    <a:pt x="0" y="1"/>
                  </a:moveTo>
                  <a:lnTo>
                    <a:pt x="0" y="1808"/>
                  </a:lnTo>
                  <a:lnTo>
                    <a:pt x="1381" y="1808"/>
                  </a:lnTo>
                  <a:lnTo>
                    <a:pt x="1381" y="1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34"/>
            <p:cNvSpPr/>
            <p:nvPr/>
          </p:nvSpPr>
          <p:spPr>
            <a:xfrm>
              <a:off x="318080" y="1261094"/>
              <a:ext cx="22112" cy="28928"/>
            </a:xfrm>
            <a:custGeom>
              <a:avLst/>
              <a:gdLst/>
              <a:ahLst/>
              <a:cxnLst/>
              <a:rect l="l" t="t" r="r" b="b"/>
              <a:pathLst>
                <a:path w="1382" h="1808" extrusionOk="0">
                  <a:moveTo>
                    <a:pt x="0" y="1"/>
                  </a:moveTo>
                  <a:lnTo>
                    <a:pt x="0" y="1808"/>
                  </a:lnTo>
                  <a:lnTo>
                    <a:pt x="1381" y="1808"/>
                  </a:lnTo>
                  <a:lnTo>
                    <a:pt x="1381" y="1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34"/>
            <p:cNvSpPr/>
            <p:nvPr/>
          </p:nvSpPr>
          <p:spPr>
            <a:xfrm>
              <a:off x="389344" y="1261094"/>
              <a:ext cx="22112" cy="28928"/>
            </a:xfrm>
            <a:custGeom>
              <a:avLst/>
              <a:gdLst/>
              <a:ahLst/>
              <a:cxnLst/>
              <a:rect l="l" t="t" r="r" b="b"/>
              <a:pathLst>
                <a:path w="1382" h="1808" extrusionOk="0">
                  <a:moveTo>
                    <a:pt x="0" y="1"/>
                  </a:moveTo>
                  <a:lnTo>
                    <a:pt x="0" y="1808"/>
                  </a:lnTo>
                  <a:lnTo>
                    <a:pt x="1381" y="1808"/>
                  </a:lnTo>
                  <a:lnTo>
                    <a:pt x="1381" y="1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34"/>
            <p:cNvSpPr/>
            <p:nvPr/>
          </p:nvSpPr>
          <p:spPr>
            <a:xfrm>
              <a:off x="460608" y="1261094"/>
              <a:ext cx="22096" cy="28928"/>
            </a:xfrm>
            <a:custGeom>
              <a:avLst/>
              <a:gdLst/>
              <a:ahLst/>
              <a:cxnLst/>
              <a:rect l="l" t="t" r="r" b="b"/>
              <a:pathLst>
                <a:path w="1381" h="1808" extrusionOk="0">
                  <a:moveTo>
                    <a:pt x="0" y="1"/>
                  </a:moveTo>
                  <a:lnTo>
                    <a:pt x="0" y="1808"/>
                  </a:lnTo>
                  <a:lnTo>
                    <a:pt x="1381" y="1808"/>
                  </a:lnTo>
                  <a:lnTo>
                    <a:pt x="1381" y="1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34"/>
            <p:cNvSpPr/>
            <p:nvPr/>
          </p:nvSpPr>
          <p:spPr>
            <a:xfrm>
              <a:off x="531856" y="1261094"/>
              <a:ext cx="22112" cy="28928"/>
            </a:xfrm>
            <a:custGeom>
              <a:avLst/>
              <a:gdLst/>
              <a:ahLst/>
              <a:cxnLst/>
              <a:rect l="l" t="t" r="r" b="b"/>
              <a:pathLst>
                <a:path w="1382" h="1808" extrusionOk="0">
                  <a:moveTo>
                    <a:pt x="1" y="1"/>
                  </a:moveTo>
                  <a:lnTo>
                    <a:pt x="1" y="1808"/>
                  </a:lnTo>
                  <a:lnTo>
                    <a:pt x="1382" y="1808"/>
                  </a:lnTo>
                  <a:lnTo>
                    <a:pt x="1382" y="1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4"/>
            <p:cNvSpPr/>
            <p:nvPr/>
          </p:nvSpPr>
          <p:spPr>
            <a:xfrm>
              <a:off x="603120" y="1261094"/>
              <a:ext cx="22112" cy="28928"/>
            </a:xfrm>
            <a:custGeom>
              <a:avLst/>
              <a:gdLst/>
              <a:ahLst/>
              <a:cxnLst/>
              <a:rect l="l" t="t" r="r" b="b"/>
              <a:pathLst>
                <a:path w="1382" h="1808" extrusionOk="0">
                  <a:moveTo>
                    <a:pt x="1" y="1"/>
                  </a:moveTo>
                  <a:lnTo>
                    <a:pt x="1" y="1808"/>
                  </a:lnTo>
                  <a:lnTo>
                    <a:pt x="1382" y="1808"/>
                  </a:lnTo>
                  <a:lnTo>
                    <a:pt x="1382" y="1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4"/>
            <p:cNvSpPr/>
            <p:nvPr/>
          </p:nvSpPr>
          <p:spPr>
            <a:xfrm>
              <a:off x="674416" y="1261094"/>
              <a:ext cx="22080" cy="28928"/>
            </a:xfrm>
            <a:custGeom>
              <a:avLst/>
              <a:gdLst/>
              <a:ahLst/>
              <a:cxnLst/>
              <a:rect l="l" t="t" r="r" b="b"/>
              <a:pathLst>
                <a:path w="1380" h="1808" extrusionOk="0">
                  <a:moveTo>
                    <a:pt x="1" y="1"/>
                  </a:moveTo>
                  <a:lnTo>
                    <a:pt x="1" y="1808"/>
                  </a:lnTo>
                  <a:lnTo>
                    <a:pt x="1379" y="1808"/>
                  </a:lnTo>
                  <a:lnTo>
                    <a:pt x="1379" y="1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8" name="Google Shape;1178;p34"/>
          <p:cNvGrpSpPr/>
          <p:nvPr/>
        </p:nvGrpSpPr>
        <p:grpSpPr>
          <a:xfrm>
            <a:off x="713231" y="4173125"/>
            <a:ext cx="1211612" cy="438051"/>
            <a:chOff x="175552" y="1101686"/>
            <a:chExt cx="520944" cy="188336"/>
          </a:xfrm>
        </p:grpSpPr>
        <p:sp>
          <p:nvSpPr>
            <p:cNvPr id="1179" name="Google Shape;1179;p34"/>
            <p:cNvSpPr/>
            <p:nvPr/>
          </p:nvSpPr>
          <p:spPr>
            <a:xfrm>
              <a:off x="175552" y="1101686"/>
              <a:ext cx="22112" cy="28928"/>
            </a:xfrm>
            <a:custGeom>
              <a:avLst/>
              <a:gdLst/>
              <a:ahLst/>
              <a:cxnLst/>
              <a:rect l="l" t="t" r="r" b="b"/>
              <a:pathLst>
                <a:path w="1382" h="1808" extrusionOk="0">
                  <a:moveTo>
                    <a:pt x="1" y="0"/>
                  </a:moveTo>
                  <a:lnTo>
                    <a:pt x="1" y="1807"/>
                  </a:lnTo>
                  <a:lnTo>
                    <a:pt x="1381" y="1807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34"/>
            <p:cNvSpPr/>
            <p:nvPr/>
          </p:nvSpPr>
          <p:spPr>
            <a:xfrm>
              <a:off x="246816" y="1101686"/>
              <a:ext cx="22112" cy="28928"/>
            </a:xfrm>
            <a:custGeom>
              <a:avLst/>
              <a:gdLst/>
              <a:ahLst/>
              <a:cxnLst/>
              <a:rect l="l" t="t" r="r" b="b"/>
              <a:pathLst>
                <a:path w="1382" h="1808" extrusionOk="0">
                  <a:moveTo>
                    <a:pt x="0" y="0"/>
                  </a:moveTo>
                  <a:lnTo>
                    <a:pt x="0" y="1807"/>
                  </a:lnTo>
                  <a:lnTo>
                    <a:pt x="1381" y="1807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4"/>
            <p:cNvSpPr/>
            <p:nvPr/>
          </p:nvSpPr>
          <p:spPr>
            <a:xfrm>
              <a:off x="318080" y="1101686"/>
              <a:ext cx="22112" cy="28928"/>
            </a:xfrm>
            <a:custGeom>
              <a:avLst/>
              <a:gdLst/>
              <a:ahLst/>
              <a:cxnLst/>
              <a:rect l="l" t="t" r="r" b="b"/>
              <a:pathLst>
                <a:path w="1382" h="1808" extrusionOk="0">
                  <a:moveTo>
                    <a:pt x="0" y="0"/>
                  </a:moveTo>
                  <a:lnTo>
                    <a:pt x="0" y="1807"/>
                  </a:lnTo>
                  <a:lnTo>
                    <a:pt x="1381" y="1807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4"/>
            <p:cNvSpPr/>
            <p:nvPr/>
          </p:nvSpPr>
          <p:spPr>
            <a:xfrm>
              <a:off x="389344" y="1101686"/>
              <a:ext cx="22112" cy="28928"/>
            </a:xfrm>
            <a:custGeom>
              <a:avLst/>
              <a:gdLst/>
              <a:ahLst/>
              <a:cxnLst/>
              <a:rect l="l" t="t" r="r" b="b"/>
              <a:pathLst>
                <a:path w="1382" h="1808" extrusionOk="0">
                  <a:moveTo>
                    <a:pt x="0" y="0"/>
                  </a:moveTo>
                  <a:lnTo>
                    <a:pt x="0" y="1807"/>
                  </a:lnTo>
                  <a:lnTo>
                    <a:pt x="1381" y="1807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4"/>
            <p:cNvSpPr/>
            <p:nvPr/>
          </p:nvSpPr>
          <p:spPr>
            <a:xfrm>
              <a:off x="460608" y="1101686"/>
              <a:ext cx="22096" cy="28928"/>
            </a:xfrm>
            <a:custGeom>
              <a:avLst/>
              <a:gdLst/>
              <a:ahLst/>
              <a:cxnLst/>
              <a:rect l="l" t="t" r="r" b="b"/>
              <a:pathLst>
                <a:path w="1381" h="1808" extrusionOk="0">
                  <a:moveTo>
                    <a:pt x="0" y="0"/>
                  </a:moveTo>
                  <a:lnTo>
                    <a:pt x="0" y="1807"/>
                  </a:lnTo>
                  <a:lnTo>
                    <a:pt x="1381" y="1807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4"/>
            <p:cNvSpPr/>
            <p:nvPr/>
          </p:nvSpPr>
          <p:spPr>
            <a:xfrm>
              <a:off x="531856" y="1101686"/>
              <a:ext cx="22112" cy="28928"/>
            </a:xfrm>
            <a:custGeom>
              <a:avLst/>
              <a:gdLst/>
              <a:ahLst/>
              <a:cxnLst/>
              <a:rect l="l" t="t" r="r" b="b"/>
              <a:pathLst>
                <a:path w="1382" h="1808" extrusionOk="0">
                  <a:moveTo>
                    <a:pt x="1" y="0"/>
                  </a:moveTo>
                  <a:lnTo>
                    <a:pt x="1" y="1807"/>
                  </a:lnTo>
                  <a:lnTo>
                    <a:pt x="1382" y="1807"/>
                  </a:lnTo>
                  <a:lnTo>
                    <a:pt x="1382" y="0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4"/>
            <p:cNvSpPr/>
            <p:nvPr/>
          </p:nvSpPr>
          <p:spPr>
            <a:xfrm>
              <a:off x="603120" y="1101686"/>
              <a:ext cx="22112" cy="28928"/>
            </a:xfrm>
            <a:custGeom>
              <a:avLst/>
              <a:gdLst/>
              <a:ahLst/>
              <a:cxnLst/>
              <a:rect l="l" t="t" r="r" b="b"/>
              <a:pathLst>
                <a:path w="1382" h="1808" extrusionOk="0">
                  <a:moveTo>
                    <a:pt x="1" y="0"/>
                  </a:moveTo>
                  <a:lnTo>
                    <a:pt x="1" y="1807"/>
                  </a:lnTo>
                  <a:lnTo>
                    <a:pt x="1382" y="1807"/>
                  </a:lnTo>
                  <a:lnTo>
                    <a:pt x="1382" y="0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34"/>
            <p:cNvSpPr/>
            <p:nvPr/>
          </p:nvSpPr>
          <p:spPr>
            <a:xfrm>
              <a:off x="674416" y="1101686"/>
              <a:ext cx="22080" cy="28928"/>
            </a:xfrm>
            <a:custGeom>
              <a:avLst/>
              <a:gdLst/>
              <a:ahLst/>
              <a:cxnLst/>
              <a:rect l="l" t="t" r="r" b="b"/>
              <a:pathLst>
                <a:path w="1380" h="1808" extrusionOk="0">
                  <a:moveTo>
                    <a:pt x="1" y="0"/>
                  </a:moveTo>
                  <a:lnTo>
                    <a:pt x="1" y="1807"/>
                  </a:lnTo>
                  <a:lnTo>
                    <a:pt x="1379" y="1807"/>
                  </a:lnTo>
                  <a:lnTo>
                    <a:pt x="1379" y="0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34"/>
            <p:cNvSpPr/>
            <p:nvPr/>
          </p:nvSpPr>
          <p:spPr>
            <a:xfrm>
              <a:off x="175552" y="1181414"/>
              <a:ext cx="22112" cy="28928"/>
            </a:xfrm>
            <a:custGeom>
              <a:avLst/>
              <a:gdLst/>
              <a:ahLst/>
              <a:cxnLst/>
              <a:rect l="l" t="t" r="r" b="b"/>
              <a:pathLst>
                <a:path w="1382" h="1808" extrusionOk="0">
                  <a:moveTo>
                    <a:pt x="1" y="0"/>
                  </a:moveTo>
                  <a:lnTo>
                    <a:pt x="1" y="1807"/>
                  </a:lnTo>
                  <a:lnTo>
                    <a:pt x="1381" y="1807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4"/>
            <p:cNvSpPr/>
            <p:nvPr/>
          </p:nvSpPr>
          <p:spPr>
            <a:xfrm>
              <a:off x="246816" y="1181414"/>
              <a:ext cx="22112" cy="28928"/>
            </a:xfrm>
            <a:custGeom>
              <a:avLst/>
              <a:gdLst/>
              <a:ahLst/>
              <a:cxnLst/>
              <a:rect l="l" t="t" r="r" b="b"/>
              <a:pathLst>
                <a:path w="1382" h="1808" extrusionOk="0">
                  <a:moveTo>
                    <a:pt x="0" y="0"/>
                  </a:moveTo>
                  <a:lnTo>
                    <a:pt x="0" y="1807"/>
                  </a:lnTo>
                  <a:lnTo>
                    <a:pt x="1381" y="1807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34"/>
            <p:cNvSpPr/>
            <p:nvPr/>
          </p:nvSpPr>
          <p:spPr>
            <a:xfrm>
              <a:off x="318080" y="1181414"/>
              <a:ext cx="22112" cy="28928"/>
            </a:xfrm>
            <a:custGeom>
              <a:avLst/>
              <a:gdLst/>
              <a:ahLst/>
              <a:cxnLst/>
              <a:rect l="l" t="t" r="r" b="b"/>
              <a:pathLst>
                <a:path w="1382" h="1808" extrusionOk="0">
                  <a:moveTo>
                    <a:pt x="0" y="0"/>
                  </a:moveTo>
                  <a:lnTo>
                    <a:pt x="0" y="1807"/>
                  </a:lnTo>
                  <a:lnTo>
                    <a:pt x="1381" y="1807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34"/>
            <p:cNvSpPr/>
            <p:nvPr/>
          </p:nvSpPr>
          <p:spPr>
            <a:xfrm>
              <a:off x="389344" y="1181414"/>
              <a:ext cx="22112" cy="28928"/>
            </a:xfrm>
            <a:custGeom>
              <a:avLst/>
              <a:gdLst/>
              <a:ahLst/>
              <a:cxnLst/>
              <a:rect l="l" t="t" r="r" b="b"/>
              <a:pathLst>
                <a:path w="1382" h="1808" extrusionOk="0">
                  <a:moveTo>
                    <a:pt x="0" y="0"/>
                  </a:moveTo>
                  <a:lnTo>
                    <a:pt x="0" y="1807"/>
                  </a:lnTo>
                  <a:lnTo>
                    <a:pt x="1381" y="1807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34"/>
            <p:cNvSpPr/>
            <p:nvPr/>
          </p:nvSpPr>
          <p:spPr>
            <a:xfrm>
              <a:off x="460608" y="1181414"/>
              <a:ext cx="22096" cy="28928"/>
            </a:xfrm>
            <a:custGeom>
              <a:avLst/>
              <a:gdLst/>
              <a:ahLst/>
              <a:cxnLst/>
              <a:rect l="l" t="t" r="r" b="b"/>
              <a:pathLst>
                <a:path w="1381" h="1808" extrusionOk="0">
                  <a:moveTo>
                    <a:pt x="0" y="0"/>
                  </a:moveTo>
                  <a:lnTo>
                    <a:pt x="0" y="1807"/>
                  </a:lnTo>
                  <a:lnTo>
                    <a:pt x="1381" y="1807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34"/>
            <p:cNvSpPr/>
            <p:nvPr/>
          </p:nvSpPr>
          <p:spPr>
            <a:xfrm>
              <a:off x="531856" y="1181414"/>
              <a:ext cx="22112" cy="28928"/>
            </a:xfrm>
            <a:custGeom>
              <a:avLst/>
              <a:gdLst/>
              <a:ahLst/>
              <a:cxnLst/>
              <a:rect l="l" t="t" r="r" b="b"/>
              <a:pathLst>
                <a:path w="1382" h="1808" extrusionOk="0">
                  <a:moveTo>
                    <a:pt x="1" y="0"/>
                  </a:moveTo>
                  <a:lnTo>
                    <a:pt x="1" y="1807"/>
                  </a:lnTo>
                  <a:lnTo>
                    <a:pt x="1382" y="1807"/>
                  </a:lnTo>
                  <a:lnTo>
                    <a:pt x="1382" y="0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4"/>
            <p:cNvSpPr/>
            <p:nvPr/>
          </p:nvSpPr>
          <p:spPr>
            <a:xfrm>
              <a:off x="603120" y="1181414"/>
              <a:ext cx="22112" cy="28928"/>
            </a:xfrm>
            <a:custGeom>
              <a:avLst/>
              <a:gdLst/>
              <a:ahLst/>
              <a:cxnLst/>
              <a:rect l="l" t="t" r="r" b="b"/>
              <a:pathLst>
                <a:path w="1382" h="1808" extrusionOk="0">
                  <a:moveTo>
                    <a:pt x="1" y="0"/>
                  </a:moveTo>
                  <a:lnTo>
                    <a:pt x="1" y="1807"/>
                  </a:lnTo>
                  <a:lnTo>
                    <a:pt x="1382" y="1807"/>
                  </a:lnTo>
                  <a:lnTo>
                    <a:pt x="1382" y="0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4"/>
            <p:cNvSpPr/>
            <p:nvPr/>
          </p:nvSpPr>
          <p:spPr>
            <a:xfrm>
              <a:off x="674416" y="1181414"/>
              <a:ext cx="22080" cy="28928"/>
            </a:xfrm>
            <a:custGeom>
              <a:avLst/>
              <a:gdLst/>
              <a:ahLst/>
              <a:cxnLst/>
              <a:rect l="l" t="t" r="r" b="b"/>
              <a:pathLst>
                <a:path w="1380" h="1808" extrusionOk="0">
                  <a:moveTo>
                    <a:pt x="1" y="0"/>
                  </a:moveTo>
                  <a:lnTo>
                    <a:pt x="1" y="1807"/>
                  </a:lnTo>
                  <a:lnTo>
                    <a:pt x="1379" y="1807"/>
                  </a:lnTo>
                  <a:lnTo>
                    <a:pt x="1379" y="0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4"/>
            <p:cNvSpPr/>
            <p:nvPr/>
          </p:nvSpPr>
          <p:spPr>
            <a:xfrm>
              <a:off x="175552" y="1261094"/>
              <a:ext cx="22112" cy="28928"/>
            </a:xfrm>
            <a:custGeom>
              <a:avLst/>
              <a:gdLst/>
              <a:ahLst/>
              <a:cxnLst/>
              <a:rect l="l" t="t" r="r" b="b"/>
              <a:pathLst>
                <a:path w="1382" h="1808" extrusionOk="0">
                  <a:moveTo>
                    <a:pt x="1" y="1"/>
                  </a:moveTo>
                  <a:lnTo>
                    <a:pt x="1" y="1808"/>
                  </a:lnTo>
                  <a:lnTo>
                    <a:pt x="1381" y="1808"/>
                  </a:lnTo>
                  <a:lnTo>
                    <a:pt x="1381" y="1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4"/>
            <p:cNvSpPr/>
            <p:nvPr/>
          </p:nvSpPr>
          <p:spPr>
            <a:xfrm>
              <a:off x="246816" y="1261094"/>
              <a:ext cx="22112" cy="28928"/>
            </a:xfrm>
            <a:custGeom>
              <a:avLst/>
              <a:gdLst/>
              <a:ahLst/>
              <a:cxnLst/>
              <a:rect l="l" t="t" r="r" b="b"/>
              <a:pathLst>
                <a:path w="1382" h="1808" extrusionOk="0">
                  <a:moveTo>
                    <a:pt x="0" y="1"/>
                  </a:moveTo>
                  <a:lnTo>
                    <a:pt x="0" y="1808"/>
                  </a:lnTo>
                  <a:lnTo>
                    <a:pt x="1381" y="1808"/>
                  </a:lnTo>
                  <a:lnTo>
                    <a:pt x="1381" y="1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34"/>
            <p:cNvSpPr/>
            <p:nvPr/>
          </p:nvSpPr>
          <p:spPr>
            <a:xfrm>
              <a:off x="318080" y="1261094"/>
              <a:ext cx="22112" cy="28928"/>
            </a:xfrm>
            <a:custGeom>
              <a:avLst/>
              <a:gdLst/>
              <a:ahLst/>
              <a:cxnLst/>
              <a:rect l="l" t="t" r="r" b="b"/>
              <a:pathLst>
                <a:path w="1382" h="1808" extrusionOk="0">
                  <a:moveTo>
                    <a:pt x="0" y="1"/>
                  </a:moveTo>
                  <a:lnTo>
                    <a:pt x="0" y="1808"/>
                  </a:lnTo>
                  <a:lnTo>
                    <a:pt x="1381" y="1808"/>
                  </a:lnTo>
                  <a:lnTo>
                    <a:pt x="1381" y="1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34"/>
            <p:cNvSpPr/>
            <p:nvPr/>
          </p:nvSpPr>
          <p:spPr>
            <a:xfrm>
              <a:off x="389344" y="1261094"/>
              <a:ext cx="22112" cy="28928"/>
            </a:xfrm>
            <a:custGeom>
              <a:avLst/>
              <a:gdLst/>
              <a:ahLst/>
              <a:cxnLst/>
              <a:rect l="l" t="t" r="r" b="b"/>
              <a:pathLst>
                <a:path w="1382" h="1808" extrusionOk="0">
                  <a:moveTo>
                    <a:pt x="0" y="1"/>
                  </a:moveTo>
                  <a:lnTo>
                    <a:pt x="0" y="1808"/>
                  </a:lnTo>
                  <a:lnTo>
                    <a:pt x="1381" y="1808"/>
                  </a:lnTo>
                  <a:lnTo>
                    <a:pt x="1381" y="1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34"/>
            <p:cNvSpPr/>
            <p:nvPr/>
          </p:nvSpPr>
          <p:spPr>
            <a:xfrm>
              <a:off x="460608" y="1261094"/>
              <a:ext cx="22096" cy="28928"/>
            </a:xfrm>
            <a:custGeom>
              <a:avLst/>
              <a:gdLst/>
              <a:ahLst/>
              <a:cxnLst/>
              <a:rect l="l" t="t" r="r" b="b"/>
              <a:pathLst>
                <a:path w="1381" h="1808" extrusionOk="0">
                  <a:moveTo>
                    <a:pt x="0" y="1"/>
                  </a:moveTo>
                  <a:lnTo>
                    <a:pt x="0" y="1808"/>
                  </a:lnTo>
                  <a:lnTo>
                    <a:pt x="1381" y="1808"/>
                  </a:lnTo>
                  <a:lnTo>
                    <a:pt x="1381" y="1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34"/>
            <p:cNvSpPr/>
            <p:nvPr/>
          </p:nvSpPr>
          <p:spPr>
            <a:xfrm>
              <a:off x="531856" y="1261094"/>
              <a:ext cx="22112" cy="28928"/>
            </a:xfrm>
            <a:custGeom>
              <a:avLst/>
              <a:gdLst/>
              <a:ahLst/>
              <a:cxnLst/>
              <a:rect l="l" t="t" r="r" b="b"/>
              <a:pathLst>
                <a:path w="1382" h="1808" extrusionOk="0">
                  <a:moveTo>
                    <a:pt x="1" y="1"/>
                  </a:moveTo>
                  <a:lnTo>
                    <a:pt x="1" y="1808"/>
                  </a:lnTo>
                  <a:lnTo>
                    <a:pt x="1382" y="1808"/>
                  </a:lnTo>
                  <a:lnTo>
                    <a:pt x="1382" y="1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34"/>
            <p:cNvSpPr/>
            <p:nvPr/>
          </p:nvSpPr>
          <p:spPr>
            <a:xfrm>
              <a:off x="603120" y="1261094"/>
              <a:ext cx="22112" cy="28928"/>
            </a:xfrm>
            <a:custGeom>
              <a:avLst/>
              <a:gdLst/>
              <a:ahLst/>
              <a:cxnLst/>
              <a:rect l="l" t="t" r="r" b="b"/>
              <a:pathLst>
                <a:path w="1382" h="1808" extrusionOk="0">
                  <a:moveTo>
                    <a:pt x="1" y="1"/>
                  </a:moveTo>
                  <a:lnTo>
                    <a:pt x="1" y="1808"/>
                  </a:lnTo>
                  <a:lnTo>
                    <a:pt x="1382" y="1808"/>
                  </a:lnTo>
                  <a:lnTo>
                    <a:pt x="1382" y="1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34"/>
            <p:cNvSpPr/>
            <p:nvPr/>
          </p:nvSpPr>
          <p:spPr>
            <a:xfrm>
              <a:off x="674416" y="1261094"/>
              <a:ext cx="22080" cy="28928"/>
            </a:xfrm>
            <a:custGeom>
              <a:avLst/>
              <a:gdLst/>
              <a:ahLst/>
              <a:cxnLst/>
              <a:rect l="l" t="t" r="r" b="b"/>
              <a:pathLst>
                <a:path w="1380" h="1808" extrusionOk="0">
                  <a:moveTo>
                    <a:pt x="1" y="1"/>
                  </a:moveTo>
                  <a:lnTo>
                    <a:pt x="1" y="1808"/>
                  </a:lnTo>
                  <a:lnTo>
                    <a:pt x="1379" y="1808"/>
                  </a:lnTo>
                  <a:lnTo>
                    <a:pt x="1379" y="1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03" name="Google Shape;1203;p34"/>
          <p:cNvSpPr txBox="1">
            <a:spLocks noGrp="1"/>
          </p:cNvSpPr>
          <p:nvPr>
            <p:ph type="subTitle" idx="9"/>
          </p:nvPr>
        </p:nvSpPr>
        <p:spPr>
          <a:xfrm>
            <a:off x="1427604" y="1398494"/>
            <a:ext cx="2849851" cy="118318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r</a:t>
            </a:r>
            <a:r>
              <a:rPr lang="en" sz="2400" dirty="0" smtClean="0"/>
              <a:t>ecognize </a:t>
            </a:r>
            <a:r>
              <a:rPr lang="en" sz="1800" dirty="0" smtClean="0"/>
              <a:t>and</a:t>
            </a:r>
            <a:r>
              <a:rPr lang="en" sz="2400" dirty="0" smtClean="0"/>
              <a:t> define </a:t>
            </a:r>
            <a:r>
              <a:rPr lang="en" sz="1800" dirty="0" smtClean="0"/>
              <a:t>the new words</a:t>
            </a:r>
            <a:endParaRPr sz="1800" dirty="0"/>
          </a:p>
        </p:txBody>
      </p:sp>
      <p:sp>
        <p:nvSpPr>
          <p:cNvPr id="1204" name="Google Shape;1204;p34"/>
          <p:cNvSpPr txBox="1">
            <a:spLocks noGrp="1"/>
          </p:cNvSpPr>
          <p:nvPr>
            <p:ph type="subTitle" idx="13"/>
          </p:nvPr>
        </p:nvSpPr>
        <p:spPr>
          <a:xfrm>
            <a:off x="5111394" y="1686196"/>
            <a:ext cx="3099825" cy="81805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</a:t>
            </a:r>
            <a:r>
              <a:rPr lang="en" sz="2400" dirty="0" smtClean="0"/>
              <a:t>ronounce</a:t>
            </a:r>
            <a:r>
              <a:rPr lang="en" dirty="0" smtClean="0"/>
              <a:t> </a:t>
            </a:r>
            <a:r>
              <a:rPr lang="en" sz="1800" dirty="0" smtClean="0"/>
              <a:t>and</a:t>
            </a:r>
            <a:r>
              <a:rPr lang="en" dirty="0" smtClean="0"/>
              <a:t> </a:t>
            </a:r>
            <a:r>
              <a:rPr lang="en" sz="2400" dirty="0" smtClean="0"/>
              <a:t>spell</a:t>
            </a:r>
            <a:r>
              <a:rPr lang="en" dirty="0" smtClean="0"/>
              <a:t> </a:t>
            </a:r>
            <a:r>
              <a:rPr lang="en" sz="1800" dirty="0" smtClean="0"/>
              <a:t>the new words correctly</a:t>
            </a:r>
            <a:endParaRPr sz="1800" dirty="0"/>
          </a:p>
        </p:txBody>
      </p:sp>
      <p:sp>
        <p:nvSpPr>
          <p:cNvPr id="1205" name="Google Shape;1205;p34"/>
          <p:cNvSpPr txBox="1">
            <a:spLocks noGrp="1"/>
          </p:cNvSpPr>
          <p:nvPr>
            <p:ph type="subTitle" idx="14"/>
          </p:nvPr>
        </p:nvSpPr>
        <p:spPr>
          <a:xfrm>
            <a:off x="2972852" y="3050272"/>
            <a:ext cx="5124049" cy="77614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u</a:t>
            </a:r>
            <a:r>
              <a:rPr lang="en" sz="2400" dirty="0" smtClean="0"/>
              <a:t>se</a:t>
            </a:r>
            <a:r>
              <a:rPr lang="en" sz="1800" dirty="0" smtClean="0"/>
              <a:t> the new words through </a:t>
            </a:r>
            <a:r>
              <a:rPr lang="en" sz="2400" dirty="0" smtClean="0"/>
              <a:t>speaking</a:t>
            </a:r>
            <a:r>
              <a:rPr lang="en" sz="1800" dirty="0" smtClean="0"/>
              <a:t> and </a:t>
            </a:r>
            <a:r>
              <a:rPr lang="en" sz="2400" dirty="0" smtClean="0"/>
              <a:t>writing</a:t>
            </a:r>
            <a:r>
              <a:rPr lang="en" sz="1800" dirty="0" smtClean="0"/>
              <a:t> </a:t>
            </a:r>
            <a:endParaRPr sz="1800" dirty="0"/>
          </a:p>
        </p:txBody>
      </p:sp>
      <p:grpSp>
        <p:nvGrpSpPr>
          <p:cNvPr id="1207" name="Google Shape;1207;p34"/>
          <p:cNvGrpSpPr/>
          <p:nvPr/>
        </p:nvGrpSpPr>
        <p:grpSpPr>
          <a:xfrm>
            <a:off x="5853435" y="241902"/>
            <a:ext cx="745978" cy="516368"/>
            <a:chOff x="923424" y="1580182"/>
            <a:chExt cx="1171264" cy="810752"/>
          </a:xfrm>
        </p:grpSpPr>
        <p:sp>
          <p:nvSpPr>
            <p:cNvPr id="1208" name="Google Shape;1208;p34"/>
            <p:cNvSpPr/>
            <p:nvPr/>
          </p:nvSpPr>
          <p:spPr>
            <a:xfrm>
              <a:off x="923424" y="1782870"/>
              <a:ext cx="468064" cy="405392"/>
            </a:xfrm>
            <a:custGeom>
              <a:avLst/>
              <a:gdLst/>
              <a:ahLst/>
              <a:cxnLst/>
              <a:rect l="l" t="t" r="r" b="b"/>
              <a:pathLst>
                <a:path w="29254" h="25337" fill="none" extrusionOk="0">
                  <a:moveTo>
                    <a:pt x="21942" y="0"/>
                  </a:moveTo>
                  <a:lnTo>
                    <a:pt x="7314" y="0"/>
                  </a:lnTo>
                  <a:lnTo>
                    <a:pt x="0" y="12668"/>
                  </a:lnTo>
                  <a:lnTo>
                    <a:pt x="7314" y="25336"/>
                  </a:lnTo>
                  <a:lnTo>
                    <a:pt x="21942" y="25336"/>
                  </a:lnTo>
                  <a:lnTo>
                    <a:pt x="29254" y="12668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22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34"/>
            <p:cNvSpPr/>
            <p:nvPr/>
          </p:nvSpPr>
          <p:spPr>
            <a:xfrm>
              <a:off x="1626624" y="1782870"/>
              <a:ext cx="468064" cy="405392"/>
            </a:xfrm>
            <a:custGeom>
              <a:avLst/>
              <a:gdLst/>
              <a:ahLst/>
              <a:cxnLst/>
              <a:rect l="l" t="t" r="r" b="b"/>
              <a:pathLst>
                <a:path w="29254" h="25337" fill="none" extrusionOk="0">
                  <a:moveTo>
                    <a:pt x="21940" y="0"/>
                  </a:moveTo>
                  <a:lnTo>
                    <a:pt x="7314" y="0"/>
                  </a:lnTo>
                  <a:lnTo>
                    <a:pt x="0" y="12668"/>
                  </a:lnTo>
                  <a:lnTo>
                    <a:pt x="7314" y="25336"/>
                  </a:lnTo>
                  <a:lnTo>
                    <a:pt x="21940" y="25336"/>
                  </a:lnTo>
                  <a:lnTo>
                    <a:pt x="29254" y="12668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22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34"/>
            <p:cNvSpPr/>
            <p:nvPr/>
          </p:nvSpPr>
          <p:spPr>
            <a:xfrm>
              <a:off x="1274896" y="1580182"/>
              <a:ext cx="468096" cy="405392"/>
            </a:xfrm>
            <a:custGeom>
              <a:avLst/>
              <a:gdLst/>
              <a:ahLst/>
              <a:cxnLst/>
              <a:rect l="l" t="t" r="r" b="b"/>
              <a:pathLst>
                <a:path w="29256" h="25337" fill="none" extrusionOk="0">
                  <a:moveTo>
                    <a:pt x="21942" y="1"/>
                  </a:moveTo>
                  <a:lnTo>
                    <a:pt x="7314" y="1"/>
                  </a:lnTo>
                  <a:lnTo>
                    <a:pt x="0" y="12668"/>
                  </a:lnTo>
                  <a:lnTo>
                    <a:pt x="7314" y="25336"/>
                  </a:lnTo>
                  <a:lnTo>
                    <a:pt x="21942" y="25336"/>
                  </a:lnTo>
                  <a:lnTo>
                    <a:pt x="29256" y="12668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22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34"/>
            <p:cNvSpPr/>
            <p:nvPr/>
          </p:nvSpPr>
          <p:spPr>
            <a:xfrm>
              <a:off x="1274896" y="1985558"/>
              <a:ext cx="468096" cy="405376"/>
            </a:xfrm>
            <a:custGeom>
              <a:avLst/>
              <a:gdLst/>
              <a:ahLst/>
              <a:cxnLst/>
              <a:rect l="l" t="t" r="r" b="b"/>
              <a:pathLst>
                <a:path w="29256" h="25336" fill="none" extrusionOk="0">
                  <a:moveTo>
                    <a:pt x="21942" y="0"/>
                  </a:moveTo>
                  <a:lnTo>
                    <a:pt x="7314" y="0"/>
                  </a:lnTo>
                  <a:lnTo>
                    <a:pt x="0" y="12668"/>
                  </a:lnTo>
                  <a:lnTo>
                    <a:pt x="7314" y="25336"/>
                  </a:lnTo>
                  <a:lnTo>
                    <a:pt x="21942" y="25336"/>
                  </a:lnTo>
                  <a:lnTo>
                    <a:pt x="29256" y="12668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22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Emergency GIFs | Ten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0017" y="42086"/>
            <a:ext cx="2651688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 smtClean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Student Book p.21</a:t>
            </a:r>
            <a:endParaRPr lang="en-US" sz="2000" b="1" cap="none" spc="0" dirty="0">
              <a:ln/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13573"/>
          <a:stretch/>
        </p:blipFill>
        <p:spPr>
          <a:xfrm>
            <a:off x="0" y="592712"/>
            <a:ext cx="6477640" cy="44990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6749" y="2382050"/>
            <a:ext cx="2697032" cy="270966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11296" y="1559464"/>
            <a:ext cx="184056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400" b="1" cap="none" spc="0" dirty="0" smtClean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emergency</a:t>
            </a:r>
            <a:endParaRPr lang="en-US" sz="4800" b="1" cap="none" spc="0" dirty="0">
              <a:ln/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85861" y="2102932"/>
            <a:ext cx="121379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400" b="1" cap="none" spc="0" dirty="0" smtClean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patent</a:t>
            </a:r>
            <a:endParaRPr lang="en-US" sz="4800" b="1" cap="none" spc="0" dirty="0">
              <a:ln/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53768" y="2658005"/>
            <a:ext cx="111601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400" b="1" cap="none" spc="0" dirty="0" smtClean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device</a:t>
            </a:r>
            <a:endParaRPr lang="en-US" sz="4800" b="1" cap="none" spc="0" dirty="0">
              <a:ln/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91660" y="3221088"/>
            <a:ext cx="149431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400" b="1" cap="none" spc="0" dirty="0" smtClean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identical</a:t>
            </a:r>
            <a:endParaRPr lang="en-US" sz="4800" b="1" cap="none" spc="0" dirty="0">
              <a:ln/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24274" y="3776161"/>
            <a:ext cx="16145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400" b="1" cap="none" spc="0" dirty="0" smtClean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invention</a:t>
            </a:r>
            <a:endParaRPr lang="en-US" sz="4800" b="1" cap="none" spc="0" dirty="0">
              <a:ln/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192332" y="4339244"/>
            <a:ext cx="81464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400" b="1" cap="none" spc="0" dirty="0" smtClean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idea</a:t>
            </a:r>
            <a:endParaRPr lang="en-US" sz="4800" b="1" cap="none" spc="0" dirty="0">
              <a:ln/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925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Emergency GIFs | Ten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2899" y="26405"/>
            <a:ext cx="2157963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1600" b="1" cap="none" spc="0" dirty="0" smtClean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Student Book p.22</a:t>
            </a:r>
            <a:endParaRPr lang="en-US" sz="1600" b="1" cap="none" spc="0" dirty="0">
              <a:ln/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/>
          <a:srcRect t="1445"/>
          <a:stretch/>
        </p:blipFill>
        <p:spPr>
          <a:xfrm>
            <a:off x="2210862" y="7937"/>
            <a:ext cx="5365595" cy="5117095"/>
          </a:xfrm>
          <a:prstGeom prst="rect">
            <a:avLst/>
          </a:prstGeom>
        </p:spPr>
      </p:pic>
      <p:pic>
        <p:nvPicPr>
          <p:cNvPr id="8" name="Academic Words in Context p.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7599" y="1315837"/>
            <a:ext cx="1348670" cy="1348670"/>
          </a:xfrm>
          <a:prstGeom prst="rect">
            <a:avLst/>
          </a:prstGeom>
        </p:spPr>
      </p:pic>
      <p:pic>
        <p:nvPicPr>
          <p:cNvPr id="9" name="Academic Words p.2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 flipH="1">
            <a:off x="7468880" y="26405"/>
            <a:ext cx="945136" cy="853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000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4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588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Emergency GIFs | Ten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4138" y="301301"/>
            <a:ext cx="1071647" cy="89227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9610" y="74732"/>
            <a:ext cx="2238112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1600" b="1" cap="none" spc="0" dirty="0" smtClean="0">
                <a:ln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Vocabulary Practice</a:t>
            </a:r>
            <a:endParaRPr lang="en-US" sz="1600" b="1" cap="none" spc="0" dirty="0">
              <a:ln/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16746"/>
          <a:stretch/>
        </p:blipFill>
        <p:spPr>
          <a:xfrm>
            <a:off x="2393687" y="48650"/>
            <a:ext cx="5764378" cy="507674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6561" y="474987"/>
            <a:ext cx="2254143" cy="50436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2200" b="1" dirty="0" smtClean="0">
                <a:ln/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create</a:t>
            </a:r>
          </a:p>
          <a:p>
            <a:pPr algn="ctr">
              <a:lnSpc>
                <a:spcPct val="150000"/>
              </a:lnSpc>
            </a:pPr>
            <a:r>
              <a:rPr lang="en-US" sz="2200" b="1" dirty="0" smtClean="0">
                <a:ln/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manufacturers</a:t>
            </a:r>
          </a:p>
          <a:p>
            <a:pPr algn="ctr">
              <a:lnSpc>
                <a:spcPct val="150000"/>
              </a:lnSpc>
            </a:pPr>
            <a:r>
              <a:rPr lang="en-US" sz="2200" b="1" dirty="0" smtClean="0">
                <a:ln/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emergencies</a:t>
            </a:r>
            <a:endParaRPr lang="en-US" sz="2200" b="1" cap="none" spc="0" dirty="0" smtClean="0">
              <a:ln/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en-US" sz="2200" b="1" dirty="0" smtClean="0">
                <a:ln/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invention</a:t>
            </a:r>
          </a:p>
          <a:p>
            <a:pPr algn="ctr">
              <a:lnSpc>
                <a:spcPct val="150000"/>
              </a:lnSpc>
            </a:pPr>
            <a:r>
              <a:rPr lang="en-US" sz="2200" b="1" dirty="0">
                <a:ln/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s</a:t>
            </a:r>
            <a:r>
              <a:rPr lang="en-US" sz="2200" b="1" dirty="0" smtClean="0">
                <a:ln/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ignificant</a:t>
            </a:r>
          </a:p>
          <a:p>
            <a:pPr algn="ctr">
              <a:lnSpc>
                <a:spcPct val="150000"/>
              </a:lnSpc>
            </a:pPr>
            <a:r>
              <a:rPr lang="en-US" sz="2200" b="1" dirty="0" smtClean="0">
                <a:ln/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devices</a:t>
            </a:r>
          </a:p>
          <a:p>
            <a:pPr algn="ctr">
              <a:lnSpc>
                <a:spcPct val="150000"/>
              </a:lnSpc>
            </a:pPr>
            <a:r>
              <a:rPr lang="en-US" sz="2200" b="1" dirty="0" smtClean="0">
                <a:ln/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idea</a:t>
            </a:r>
          </a:p>
          <a:p>
            <a:pPr algn="ctr">
              <a:lnSpc>
                <a:spcPct val="150000"/>
              </a:lnSpc>
            </a:pPr>
            <a:r>
              <a:rPr lang="en-US" sz="2200" b="1" dirty="0" smtClean="0">
                <a:ln/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patents </a:t>
            </a:r>
          </a:p>
          <a:p>
            <a:pPr algn="ctr">
              <a:lnSpc>
                <a:spcPct val="150000"/>
              </a:lnSpc>
            </a:pPr>
            <a:r>
              <a:rPr lang="en-US" sz="2200" b="1" dirty="0" smtClean="0">
                <a:ln/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f</a:t>
            </a:r>
            <a:r>
              <a:rPr lang="en-US" sz="2200" b="1" cap="none" spc="0" dirty="0" smtClean="0">
                <a:ln/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unctions</a:t>
            </a:r>
          </a:p>
          <a:p>
            <a:pPr algn="ctr">
              <a:lnSpc>
                <a:spcPct val="150000"/>
              </a:lnSpc>
            </a:pPr>
            <a:endParaRPr lang="en-US" sz="1800" b="1" cap="none" spc="0" dirty="0">
              <a:ln/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166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Emergency GIFs | Ten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254" y="-31675"/>
            <a:ext cx="1162624" cy="96802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2974" y="52226"/>
            <a:ext cx="1351652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 smtClean="0">
                <a:ln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Feedback</a:t>
            </a:r>
            <a:endParaRPr lang="en-US" sz="2000" b="1" cap="none" spc="0" dirty="0">
              <a:ln/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17526"/>
          <a:stretch/>
        </p:blipFill>
        <p:spPr>
          <a:xfrm>
            <a:off x="2388876" y="7937"/>
            <a:ext cx="5764378" cy="513556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954323" y="556284"/>
            <a:ext cx="899606" cy="276999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1200" b="1" cap="none" spc="0" dirty="0" smtClean="0">
                <a:ln/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invention</a:t>
            </a:r>
            <a:endParaRPr lang="en-US" sz="1200" b="1" cap="none" spc="0" dirty="0">
              <a:ln/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210888" y="1115777"/>
            <a:ext cx="500458" cy="276999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1200" b="1" cap="none" spc="0" dirty="0" smtClean="0">
                <a:ln/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idea</a:t>
            </a:r>
            <a:endParaRPr lang="en-US" sz="1200" b="1" cap="none" spc="0" dirty="0">
              <a:ln/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87758" y="1627529"/>
            <a:ext cx="883575" cy="276999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1200" b="1" cap="none" spc="0" dirty="0" smtClean="0">
                <a:ln/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functions</a:t>
            </a:r>
            <a:endParaRPr lang="en-US" sz="1200" b="1" cap="none" spc="0" dirty="0">
              <a:ln/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271065" y="52226"/>
            <a:ext cx="971740" cy="276999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1200" b="1" cap="none" spc="0" dirty="0" smtClean="0">
                <a:ln/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significant</a:t>
            </a:r>
            <a:endParaRPr lang="en-US" sz="1200" b="1" cap="none" spc="0" dirty="0">
              <a:ln/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432482" y="1827366"/>
            <a:ext cx="764953" cy="276999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1200" b="1" cap="none" spc="0" dirty="0" smtClean="0">
                <a:ln/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patents</a:t>
            </a:r>
            <a:endParaRPr lang="en-US" sz="1200" b="1" cap="none" spc="0" dirty="0">
              <a:ln/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083026" y="2692379"/>
            <a:ext cx="1114409" cy="276999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1200" b="1" cap="none" spc="0" dirty="0" smtClean="0">
                <a:ln/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emergencies</a:t>
            </a:r>
            <a:endParaRPr lang="en-US" sz="1200" b="1" cap="none" spc="0" dirty="0">
              <a:ln/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816353" y="3265949"/>
            <a:ext cx="1314784" cy="276999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1200" b="1" cap="none" spc="0" dirty="0" smtClean="0">
                <a:ln/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manufacturers</a:t>
            </a:r>
            <a:endParaRPr lang="en-US" sz="1200" b="1" cap="none" spc="0" dirty="0">
              <a:ln/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852456" y="3760052"/>
            <a:ext cx="716864" cy="276999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1200" b="1" cap="none" spc="0" dirty="0" smtClean="0">
                <a:ln/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devices</a:t>
            </a:r>
            <a:endParaRPr lang="en-US" sz="1200" b="1" cap="none" spc="0" dirty="0">
              <a:ln/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695363" y="4588282"/>
            <a:ext cx="662362" cy="276999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1200" b="1" dirty="0" smtClean="0">
                <a:ln/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create</a:t>
            </a:r>
            <a:endParaRPr lang="en-US" sz="1200" b="1" cap="none" spc="0" dirty="0">
              <a:ln/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81043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Emergency GIFs | Ten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4138" y="301301"/>
            <a:ext cx="1071647" cy="89227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206868" y="74732"/>
            <a:ext cx="2751074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 smtClean="0">
                <a:ln/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Vocabulary </a:t>
            </a:r>
            <a:r>
              <a:rPr lang="en-US" sz="2000" b="1" cap="none" spc="0" dirty="0" smtClean="0">
                <a:ln/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Practice</a:t>
            </a:r>
            <a:endParaRPr lang="en-US" sz="2000" b="1" cap="none" spc="0" dirty="0">
              <a:ln/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8733" y="474987"/>
            <a:ext cx="2069797" cy="512448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smtClean="0">
                <a:ln/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identical</a:t>
            </a:r>
          </a:p>
          <a:p>
            <a:pPr algn="ctr">
              <a:lnSpc>
                <a:spcPct val="150000"/>
              </a:lnSpc>
            </a:pPr>
            <a:r>
              <a:rPr lang="en-US" sz="2000" b="1" dirty="0" smtClean="0">
                <a:ln/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ideas</a:t>
            </a:r>
          </a:p>
          <a:p>
            <a:pPr algn="ctr">
              <a:lnSpc>
                <a:spcPct val="150000"/>
              </a:lnSpc>
            </a:pPr>
            <a:r>
              <a:rPr lang="en-US" sz="2000" b="1" dirty="0" smtClean="0">
                <a:ln/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technology</a:t>
            </a:r>
            <a:endParaRPr lang="en-US" sz="2000" b="1" cap="none" spc="0" dirty="0" smtClean="0">
              <a:ln/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b="1" dirty="0" smtClean="0">
                <a:ln/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create</a:t>
            </a:r>
          </a:p>
          <a:p>
            <a:pPr algn="ctr">
              <a:lnSpc>
                <a:spcPct val="150000"/>
              </a:lnSpc>
            </a:pPr>
            <a:r>
              <a:rPr lang="en-US" sz="2000" b="1" dirty="0" smtClean="0">
                <a:ln/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devices</a:t>
            </a:r>
          </a:p>
          <a:p>
            <a:pPr algn="ctr">
              <a:lnSpc>
                <a:spcPct val="150000"/>
              </a:lnSpc>
            </a:pPr>
            <a:r>
              <a:rPr lang="en-US" sz="2000" b="1" dirty="0" smtClean="0">
                <a:ln/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significant</a:t>
            </a:r>
          </a:p>
          <a:p>
            <a:pPr algn="ctr">
              <a:lnSpc>
                <a:spcPct val="150000"/>
              </a:lnSpc>
            </a:pPr>
            <a:r>
              <a:rPr lang="en-US" sz="2000" b="1" dirty="0" smtClean="0">
                <a:ln/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functions</a:t>
            </a:r>
          </a:p>
          <a:p>
            <a:pPr algn="ctr">
              <a:lnSpc>
                <a:spcPct val="150000"/>
              </a:lnSpc>
            </a:pPr>
            <a:r>
              <a:rPr lang="en-US" sz="2000" b="1" dirty="0" smtClean="0">
                <a:ln/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emergencies</a:t>
            </a:r>
          </a:p>
          <a:p>
            <a:pPr algn="ctr">
              <a:lnSpc>
                <a:spcPct val="150000"/>
              </a:lnSpc>
            </a:pPr>
            <a:r>
              <a:rPr lang="en-US" sz="2000" b="1" dirty="0">
                <a:ln/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m</a:t>
            </a:r>
            <a:r>
              <a:rPr lang="en-US" sz="2000" b="1" dirty="0" smtClean="0">
                <a:ln/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anufacturers</a:t>
            </a:r>
          </a:p>
          <a:p>
            <a:pPr algn="ctr">
              <a:lnSpc>
                <a:spcPct val="150000"/>
              </a:lnSpc>
            </a:pPr>
            <a:r>
              <a:rPr lang="en-US" sz="2000" b="1" cap="none" spc="0" dirty="0" smtClean="0">
                <a:ln/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patents</a:t>
            </a:r>
          </a:p>
          <a:p>
            <a:pPr algn="ctr">
              <a:lnSpc>
                <a:spcPct val="150000"/>
              </a:lnSpc>
            </a:pPr>
            <a:endParaRPr lang="en-US" sz="1800" b="1" cap="none" spc="0" dirty="0">
              <a:ln/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9877" y="0"/>
            <a:ext cx="5428590" cy="5109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922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Emergency GIFs | Ten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4138" y="301301"/>
            <a:ext cx="1071647" cy="89227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92842" y="74732"/>
            <a:ext cx="1351653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 smtClean="0">
                <a:ln/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Feedback</a:t>
            </a:r>
            <a:endParaRPr lang="en-US" sz="2000" b="1" cap="none" spc="0" dirty="0">
              <a:ln/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6962" y="0"/>
            <a:ext cx="5891780" cy="51435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667863" y="301301"/>
            <a:ext cx="691215" cy="338554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1600" b="1" cap="none" spc="0" dirty="0" smtClean="0">
                <a:ln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ideas</a:t>
            </a:r>
            <a:endParaRPr lang="en-US" sz="1200" b="1" cap="none" spc="0" dirty="0">
              <a:ln/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00605" y="2551091"/>
            <a:ext cx="1058303" cy="338554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1600" b="1" cap="none" spc="0" dirty="0" smtClean="0">
                <a:ln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identical</a:t>
            </a:r>
            <a:endParaRPr lang="en-US" sz="1200" b="1" cap="none" spc="0" dirty="0">
              <a:ln/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88901" y="935285"/>
            <a:ext cx="821059" cy="338554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1600" b="1" cap="none" spc="0" dirty="0" smtClean="0">
                <a:ln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create</a:t>
            </a:r>
            <a:endParaRPr lang="en-US" sz="1200" b="1" cap="none" spc="0" dirty="0">
              <a:ln/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70262" y="668891"/>
            <a:ext cx="1322798" cy="338554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1600" b="1" cap="none" spc="0" dirty="0" smtClean="0">
                <a:ln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Technology</a:t>
            </a:r>
            <a:endParaRPr lang="en-US" sz="1200" b="1" cap="none" spc="0" dirty="0">
              <a:ln/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37187" y="1971605"/>
            <a:ext cx="970137" cy="338554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1600" b="1" cap="none" spc="0" dirty="0" smtClean="0">
                <a:ln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Patents</a:t>
            </a:r>
            <a:endParaRPr lang="en-US" sz="1200" b="1" cap="none" spc="0" dirty="0">
              <a:ln/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385429" y="1370539"/>
            <a:ext cx="1681871" cy="338554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1600" b="1" cap="none" spc="0" dirty="0" smtClean="0">
                <a:ln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Manufacturers</a:t>
            </a:r>
            <a:endParaRPr lang="en-US" sz="1200" b="1" cap="none" spc="0" dirty="0">
              <a:ln/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35851" y="3246903"/>
            <a:ext cx="1420582" cy="338554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1600" b="1" cap="none" spc="0" dirty="0" smtClean="0">
                <a:ln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emergencies</a:t>
            </a:r>
            <a:endParaRPr lang="en-US" sz="1200" b="1" cap="none" spc="0" dirty="0">
              <a:ln/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767079" y="2963965"/>
            <a:ext cx="893194" cy="338554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1600" b="1" cap="none" spc="0" dirty="0" smtClean="0">
                <a:ln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devices</a:t>
            </a:r>
            <a:endParaRPr lang="en-US" sz="1200" b="1" cap="none" spc="0" dirty="0">
              <a:ln/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288901" y="3611906"/>
            <a:ext cx="1119217" cy="338554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1600" b="1" cap="none" spc="0" dirty="0" smtClean="0">
                <a:ln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functions</a:t>
            </a:r>
            <a:endParaRPr lang="en-US" sz="1200" b="1" cap="none" spc="0" dirty="0">
              <a:ln/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609051" y="4466088"/>
            <a:ext cx="1234633" cy="338554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1600" b="1" cap="none" spc="0" dirty="0" smtClean="0">
                <a:ln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significant</a:t>
            </a:r>
            <a:endParaRPr lang="en-US" sz="1200" b="1" cap="none" spc="0" dirty="0">
              <a:ln/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2532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Emergency GIFs | Ten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4138" y="301301"/>
            <a:ext cx="1071647" cy="89227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0413" y="74732"/>
            <a:ext cx="2236511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 smtClean="0">
                <a:ln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Vocabulary </a:t>
            </a:r>
            <a:r>
              <a:rPr lang="en-US" sz="2000" b="1" cap="none" spc="0" dirty="0" smtClean="0">
                <a:ln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Test</a:t>
            </a:r>
            <a:endParaRPr lang="en-US" sz="2000" b="1" cap="none" spc="0" dirty="0">
              <a:ln/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6962"/>
          <a:stretch/>
        </p:blipFill>
        <p:spPr>
          <a:xfrm>
            <a:off x="2392086" y="7936"/>
            <a:ext cx="5603428" cy="5039737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7" name="Ink 6"/>
              <p14:cNvContentPartPr/>
              <p14:nvPr/>
            </p14:nvContentPartPr>
            <p14:xfrm>
              <a:off x="2402280" y="188280"/>
              <a:ext cx="5541120" cy="575280"/>
            </p14:xfrm>
          </p:contentPart>
        </mc:Choice>
        <mc:Fallback>
          <p:pic>
            <p:nvPicPr>
              <p:cNvPr id="7" name="Ink 6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86440" y="124920"/>
                <a:ext cx="5572800" cy="702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60367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Emergency GIFs | Ten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4138" y="301301"/>
            <a:ext cx="1071647" cy="89227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92843" y="74732"/>
            <a:ext cx="1351653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 smtClean="0">
                <a:ln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Feedback</a:t>
            </a:r>
            <a:endParaRPr lang="en-US" sz="2000" b="1" cap="none" spc="0" dirty="0">
              <a:ln/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6962"/>
          <a:stretch/>
        </p:blipFill>
        <p:spPr>
          <a:xfrm>
            <a:off x="2392086" y="7936"/>
            <a:ext cx="5603428" cy="5039737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7" name="Ink 6"/>
              <p14:cNvContentPartPr/>
              <p14:nvPr/>
            </p14:nvContentPartPr>
            <p14:xfrm>
              <a:off x="2402280" y="188280"/>
              <a:ext cx="5541120" cy="575280"/>
            </p14:xfrm>
          </p:contentPart>
        </mc:Choice>
        <mc:Fallback>
          <p:pic>
            <p:nvPicPr>
              <p:cNvPr id="7" name="Ink 6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86440" y="124920"/>
                <a:ext cx="5572800" cy="70200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Rectangle 7"/>
          <p:cNvSpPr/>
          <p:nvPr/>
        </p:nvSpPr>
        <p:spPr>
          <a:xfrm>
            <a:off x="3734231" y="747437"/>
            <a:ext cx="604653" cy="338554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1600" b="1" cap="none" spc="0" dirty="0" smtClean="0">
                <a:ln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idea</a:t>
            </a:r>
            <a:endParaRPr lang="en-US" sz="1200" b="1" cap="none" spc="0" dirty="0">
              <a:ln/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623513" y="4228060"/>
            <a:ext cx="1058303" cy="338554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1600" b="1" cap="none" spc="0" dirty="0" smtClean="0">
                <a:ln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identical</a:t>
            </a:r>
            <a:endParaRPr lang="en-US" sz="1200" b="1" cap="none" spc="0" dirty="0">
              <a:ln/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868700" y="3350096"/>
            <a:ext cx="1072730" cy="338554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1600" b="1" cap="none" spc="0" dirty="0" smtClean="0">
                <a:ln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fireproof</a:t>
            </a:r>
            <a:endParaRPr lang="en-US" sz="1200" b="1" cap="none" spc="0" dirty="0">
              <a:ln/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220833" y="1522740"/>
            <a:ext cx="1281120" cy="338554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1600" b="1" dirty="0">
                <a:ln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t</a:t>
            </a:r>
            <a:r>
              <a:rPr lang="en-US" sz="1600" b="1" cap="none" spc="0" dirty="0" smtClean="0">
                <a:ln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echnology</a:t>
            </a:r>
            <a:endParaRPr lang="en-US" sz="1200" b="1" cap="none" spc="0" dirty="0">
              <a:ln/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472794" y="3915955"/>
            <a:ext cx="872354" cy="338554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1600" b="1" dirty="0" smtClean="0">
                <a:ln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p</a:t>
            </a:r>
            <a:r>
              <a:rPr lang="en-US" sz="1600" b="1" cap="none" spc="0" dirty="0" smtClean="0">
                <a:ln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atent</a:t>
            </a:r>
            <a:endParaRPr lang="en-US" sz="1200" b="1" cap="none" spc="0" dirty="0">
              <a:ln/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85050" y="1251002"/>
            <a:ext cx="1606530" cy="338554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1600" b="1" dirty="0" smtClean="0">
                <a:ln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m</a:t>
            </a:r>
            <a:r>
              <a:rPr lang="en-US" sz="1600" b="1" cap="none" spc="0" dirty="0" smtClean="0">
                <a:ln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anufacturer</a:t>
            </a:r>
            <a:endParaRPr lang="en-US" sz="1200" b="1" cap="none" spc="0" dirty="0">
              <a:ln/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880387" y="2953514"/>
            <a:ext cx="1289135" cy="338554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1600" b="1" cap="none" spc="0" dirty="0" smtClean="0">
                <a:ln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emergency</a:t>
            </a:r>
            <a:endParaRPr lang="en-US" sz="1200" b="1" cap="none" spc="0" dirty="0">
              <a:ln/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405065" y="1854715"/>
            <a:ext cx="806631" cy="338554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1600" b="1" cap="none" spc="0" dirty="0" smtClean="0">
                <a:ln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device</a:t>
            </a:r>
            <a:endParaRPr lang="en-US" sz="1200" b="1" cap="none" spc="0" dirty="0">
              <a:ln/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012053" y="2094159"/>
            <a:ext cx="1119217" cy="338554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1600" b="1" cap="none" spc="0" dirty="0" smtClean="0">
                <a:ln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functions</a:t>
            </a:r>
            <a:endParaRPr lang="en-US" sz="1200" b="1" cap="none" spc="0" dirty="0">
              <a:ln/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907637" y="2615461"/>
            <a:ext cx="1234633" cy="338554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1600" b="1" cap="none" spc="0" dirty="0" smtClean="0">
                <a:ln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significant</a:t>
            </a:r>
            <a:endParaRPr lang="en-US" sz="1200" b="1" cap="none" spc="0" dirty="0">
              <a:ln/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89863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6" name="Google Shape;1256;p36"/>
          <p:cNvSpPr/>
          <p:nvPr/>
        </p:nvSpPr>
        <p:spPr>
          <a:xfrm rot="257">
            <a:off x="291270" y="2314115"/>
            <a:ext cx="1223131" cy="1004890"/>
          </a:xfrm>
          <a:custGeom>
            <a:avLst/>
            <a:gdLst/>
            <a:ahLst/>
            <a:cxnLst/>
            <a:rect l="l" t="t" r="r" b="b"/>
            <a:pathLst>
              <a:path w="36610" h="36610" extrusionOk="0">
                <a:moveTo>
                  <a:pt x="36609" y="21428"/>
                </a:moveTo>
                <a:lnTo>
                  <a:pt x="36609" y="15183"/>
                </a:lnTo>
                <a:lnTo>
                  <a:pt x="32092" y="15183"/>
                </a:lnTo>
                <a:cubicBezTo>
                  <a:pt x="31732" y="13592"/>
                  <a:pt x="31102" y="12105"/>
                  <a:pt x="30257" y="10768"/>
                </a:cubicBezTo>
                <a:lnTo>
                  <a:pt x="33456" y="7569"/>
                </a:lnTo>
                <a:lnTo>
                  <a:pt x="29041" y="3154"/>
                </a:lnTo>
                <a:lnTo>
                  <a:pt x="25842" y="6353"/>
                </a:lnTo>
                <a:cubicBezTo>
                  <a:pt x="24505" y="5508"/>
                  <a:pt x="23019" y="4878"/>
                  <a:pt x="21427" y="4519"/>
                </a:cubicBezTo>
                <a:lnTo>
                  <a:pt x="21427" y="1"/>
                </a:lnTo>
                <a:lnTo>
                  <a:pt x="15183" y="1"/>
                </a:lnTo>
                <a:lnTo>
                  <a:pt x="15183" y="4519"/>
                </a:lnTo>
                <a:cubicBezTo>
                  <a:pt x="13591" y="4878"/>
                  <a:pt x="12105" y="5508"/>
                  <a:pt x="10768" y="6353"/>
                </a:cubicBezTo>
                <a:lnTo>
                  <a:pt x="7569" y="3154"/>
                </a:lnTo>
                <a:lnTo>
                  <a:pt x="3154" y="7569"/>
                </a:lnTo>
                <a:lnTo>
                  <a:pt x="6353" y="10768"/>
                </a:lnTo>
                <a:cubicBezTo>
                  <a:pt x="5508" y="12105"/>
                  <a:pt x="4878" y="13592"/>
                  <a:pt x="4519" y="15183"/>
                </a:cubicBezTo>
                <a:lnTo>
                  <a:pt x="1" y="15183"/>
                </a:lnTo>
                <a:lnTo>
                  <a:pt x="1" y="21428"/>
                </a:lnTo>
                <a:lnTo>
                  <a:pt x="4519" y="21428"/>
                </a:lnTo>
                <a:cubicBezTo>
                  <a:pt x="4878" y="23019"/>
                  <a:pt x="5508" y="24505"/>
                  <a:pt x="6353" y="25843"/>
                </a:cubicBezTo>
                <a:lnTo>
                  <a:pt x="3154" y="29042"/>
                </a:lnTo>
                <a:lnTo>
                  <a:pt x="7569" y="33457"/>
                </a:lnTo>
                <a:lnTo>
                  <a:pt x="10768" y="30258"/>
                </a:lnTo>
                <a:cubicBezTo>
                  <a:pt x="12105" y="31103"/>
                  <a:pt x="13591" y="31732"/>
                  <a:pt x="15183" y="32092"/>
                </a:cubicBezTo>
                <a:lnTo>
                  <a:pt x="15183" y="36610"/>
                </a:lnTo>
                <a:lnTo>
                  <a:pt x="21427" y="36610"/>
                </a:lnTo>
                <a:lnTo>
                  <a:pt x="21427" y="32092"/>
                </a:lnTo>
                <a:cubicBezTo>
                  <a:pt x="23019" y="31732"/>
                  <a:pt x="24505" y="31103"/>
                  <a:pt x="25842" y="30258"/>
                </a:cubicBezTo>
                <a:lnTo>
                  <a:pt x="29041" y="33457"/>
                </a:lnTo>
                <a:lnTo>
                  <a:pt x="33456" y="29042"/>
                </a:lnTo>
                <a:lnTo>
                  <a:pt x="30257" y="25843"/>
                </a:lnTo>
                <a:cubicBezTo>
                  <a:pt x="31102" y="24505"/>
                  <a:pt x="31732" y="23019"/>
                  <a:pt x="32092" y="21428"/>
                </a:cubicBezTo>
                <a:close/>
                <a:moveTo>
                  <a:pt x="19650" y="25059"/>
                </a:moveTo>
                <a:cubicBezTo>
                  <a:pt x="14803" y="25978"/>
                  <a:pt x="10633" y="21808"/>
                  <a:pt x="11551" y="16960"/>
                </a:cubicBezTo>
                <a:cubicBezTo>
                  <a:pt x="12064" y="14251"/>
                  <a:pt x="14249" y="12066"/>
                  <a:pt x="16958" y="11551"/>
                </a:cubicBezTo>
                <a:cubicBezTo>
                  <a:pt x="21805" y="10631"/>
                  <a:pt x="25980" y="14805"/>
                  <a:pt x="25059" y="19653"/>
                </a:cubicBezTo>
                <a:cubicBezTo>
                  <a:pt x="24546" y="22362"/>
                  <a:pt x="22359" y="24546"/>
                  <a:pt x="19650" y="25059"/>
                </a:cubicBezTo>
                <a:close/>
              </a:path>
            </a:pathLst>
          </a:custGeom>
          <a:solidFill>
            <a:srgbClr val="A4ABD7">
              <a:alpha val="47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61" name="Google Shape;1261;p36"/>
          <p:cNvGrpSpPr/>
          <p:nvPr/>
        </p:nvGrpSpPr>
        <p:grpSpPr>
          <a:xfrm>
            <a:off x="-6475" y="4609669"/>
            <a:ext cx="9250200" cy="547540"/>
            <a:chOff x="-6475" y="4167900"/>
            <a:chExt cx="9250200" cy="988875"/>
          </a:xfrm>
        </p:grpSpPr>
        <p:cxnSp>
          <p:nvCxnSpPr>
            <p:cNvPr id="1262" name="Google Shape;1262;p36"/>
            <p:cNvCxnSpPr/>
            <p:nvPr/>
          </p:nvCxnSpPr>
          <p:spPr>
            <a:xfrm>
              <a:off x="2550" y="4167900"/>
              <a:ext cx="91389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36"/>
            <p:cNvCxnSpPr/>
            <p:nvPr/>
          </p:nvCxnSpPr>
          <p:spPr>
            <a:xfrm>
              <a:off x="2550" y="4338618"/>
              <a:ext cx="91389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36"/>
            <p:cNvCxnSpPr/>
            <p:nvPr/>
          </p:nvCxnSpPr>
          <p:spPr>
            <a:xfrm>
              <a:off x="2550" y="4566243"/>
              <a:ext cx="91389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36"/>
            <p:cNvCxnSpPr/>
            <p:nvPr/>
          </p:nvCxnSpPr>
          <p:spPr>
            <a:xfrm>
              <a:off x="2550" y="4850774"/>
              <a:ext cx="91389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36"/>
            <p:cNvCxnSpPr/>
            <p:nvPr/>
          </p:nvCxnSpPr>
          <p:spPr>
            <a:xfrm rot="10800000" flipH="1">
              <a:off x="-6475" y="4167973"/>
              <a:ext cx="639600" cy="827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36"/>
            <p:cNvCxnSpPr/>
            <p:nvPr/>
          </p:nvCxnSpPr>
          <p:spPr>
            <a:xfrm rot="10800000" flipH="1">
              <a:off x="1514439" y="4168114"/>
              <a:ext cx="545400" cy="9738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36"/>
            <p:cNvCxnSpPr/>
            <p:nvPr/>
          </p:nvCxnSpPr>
          <p:spPr>
            <a:xfrm rot="10800000" flipH="1">
              <a:off x="2941154" y="4167975"/>
              <a:ext cx="318300" cy="9888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36"/>
            <p:cNvCxnSpPr/>
            <p:nvPr/>
          </p:nvCxnSpPr>
          <p:spPr>
            <a:xfrm rot="10800000">
              <a:off x="4140768" y="4168414"/>
              <a:ext cx="0" cy="9735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36"/>
            <p:cNvCxnSpPr/>
            <p:nvPr/>
          </p:nvCxnSpPr>
          <p:spPr>
            <a:xfrm rot="10800000">
              <a:off x="8604125" y="4167973"/>
              <a:ext cx="639600" cy="827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36"/>
            <p:cNvCxnSpPr/>
            <p:nvPr/>
          </p:nvCxnSpPr>
          <p:spPr>
            <a:xfrm rot="10800000">
              <a:off x="7177411" y="4168114"/>
              <a:ext cx="545400" cy="9738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36"/>
            <p:cNvCxnSpPr/>
            <p:nvPr/>
          </p:nvCxnSpPr>
          <p:spPr>
            <a:xfrm rot="10800000">
              <a:off x="5977796" y="4167975"/>
              <a:ext cx="318300" cy="9888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36"/>
            <p:cNvCxnSpPr/>
            <p:nvPr/>
          </p:nvCxnSpPr>
          <p:spPr>
            <a:xfrm rot="10800000">
              <a:off x="5022082" y="4168100"/>
              <a:ext cx="74400" cy="9639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277" name="Google Shape;1277;p36"/>
          <p:cNvGrpSpPr/>
          <p:nvPr/>
        </p:nvGrpSpPr>
        <p:grpSpPr>
          <a:xfrm>
            <a:off x="7712313" y="4142142"/>
            <a:ext cx="1211612" cy="438051"/>
            <a:chOff x="175552" y="1101686"/>
            <a:chExt cx="520944" cy="188336"/>
          </a:xfrm>
        </p:grpSpPr>
        <p:sp>
          <p:nvSpPr>
            <p:cNvPr id="1278" name="Google Shape;1278;p36"/>
            <p:cNvSpPr/>
            <p:nvPr/>
          </p:nvSpPr>
          <p:spPr>
            <a:xfrm>
              <a:off x="175552" y="1101686"/>
              <a:ext cx="22112" cy="28928"/>
            </a:xfrm>
            <a:custGeom>
              <a:avLst/>
              <a:gdLst/>
              <a:ahLst/>
              <a:cxnLst/>
              <a:rect l="l" t="t" r="r" b="b"/>
              <a:pathLst>
                <a:path w="1382" h="1808" extrusionOk="0">
                  <a:moveTo>
                    <a:pt x="1" y="0"/>
                  </a:moveTo>
                  <a:lnTo>
                    <a:pt x="1" y="1807"/>
                  </a:lnTo>
                  <a:lnTo>
                    <a:pt x="1381" y="1807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36"/>
            <p:cNvSpPr/>
            <p:nvPr/>
          </p:nvSpPr>
          <p:spPr>
            <a:xfrm>
              <a:off x="246816" y="1101686"/>
              <a:ext cx="22112" cy="28928"/>
            </a:xfrm>
            <a:custGeom>
              <a:avLst/>
              <a:gdLst/>
              <a:ahLst/>
              <a:cxnLst/>
              <a:rect l="l" t="t" r="r" b="b"/>
              <a:pathLst>
                <a:path w="1382" h="1808" extrusionOk="0">
                  <a:moveTo>
                    <a:pt x="0" y="0"/>
                  </a:moveTo>
                  <a:lnTo>
                    <a:pt x="0" y="1807"/>
                  </a:lnTo>
                  <a:lnTo>
                    <a:pt x="1381" y="1807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36"/>
            <p:cNvSpPr/>
            <p:nvPr/>
          </p:nvSpPr>
          <p:spPr>
            <a:xfrm>
              <a:off x="318080" y="1101686"/>
              <a:ext cx="22112" cy="28928"/>
            </a:xfrm>
            <a:custGeom>
              <a:avLst/>
              <a:gdLst/>
              <a:ahLst/>
              <a:cxnLst/>
              <a:rect l="l" t="t" r="r" b="b"/>
              <a:pathLst>
                <a:path w="1382" h="1808" extrusionOk="0">
                  <a:moveTo>
                    <a:pt x="0" y="0"/>
                  </a:moveTo>
                  <a:lnTo>
                    <a:pt x="0" y="1807"/>
                  </a:lnTo>
                  <a:lnTo>
                    <a:pt x="1381" y="1807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36"/>
            <p:cNvSpPr/>
            <p:nvPr/>
          </p:nvSpPr>
          <p:spPr>
            <a:xfrm>
              <a:off x="389344" y="1101686"/>
              <a:ext cx="22112" cy="28928"/>
            </a:xfrm>
            <a:custGeom>
              <a:avLst/>
              <a:gdLst/>
              <a:ahLst/>
              <a:cxnLst/>
              <a:rect l="l" t="t" r="r" b="b"/>
              <a:pathLst>
                <a:path w="1382" h="1808" extrusionOk="0">
                  <a:moveTo>
                    <a:pt x="0" y="0"/>
                  </a:moveTo>
                  <a:lnTo>
                    <a:pt x="0" y="1807"/>
                  </a:lnTo>
                  <a:lnTo>
                    <a:pt x="1381" y="1807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36"/>
            <p:cNvSpPr/>
            <p:nvPr/>
          </p:nvSpPr>
          <p:spPr>
            <a:xfrm>
              <a:off x="460608" y="1101686"/>
              <a:ext cx="22096" cy="28928"/>
            </a:xfrm>
            <a:custGeom>
              <a:avLst/>
              <a:gdLst/>
              <a:ahLst/>
              <a:cxnLst/>
              <a:rect l="l" t="t" r="r" b="b"/>
              <a:pathLst>
                <a:path w="1381" h="1808" extrusionOk="0">
                  <a:moveTo>
                    <a:pt x="0" y="0"/>
                  </a:moveTo>
                  <a:lnTo>
                    <a:pt x="0" y="1807"/>
                  </a:lnTo>
                  <a:lnTo>
                    <a:pt x="1381" y="1807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36"/>
            <p:cNvSpPr/>
            <p:nvPr/>
          </p:nvSpPr>
          <p:spPr>
            <a:xfrm>
              <a:off x="531856" y="1101686"/>
              <a:ext cx="22112" cy="28928"/>
            </a:xfrm>
            <a:custGeom>
              <a:avLst/>
              <a:gdLst/>
              <a:ahLst/>
              <a:cxnLst/>
              <a:rect l="l" t="t" r="r" b="b"/>
              <a:pathLst>
                <a:path w="1382" h="1808" extrusionOk="0">
                  <a:moveTo>
                    <a:pt x="1" y="0"/>
                  </a:moveTo>
                  <a:lnTo>
                    <a:pt x="1" y="1807"/>
                  </a:lnTo>
                  <a:lnTo>
                    <a:pt x="1382" y="1807"/>
                  </a:lnTo>
                  <a:lnTo>
                    <a:pt x="1382" y="0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36"/>
            <p:cNvSpPr/>
            <p:nvPr/>
          </p:nvSpPr>
          <p:spPr>
            <a:xfrm>
              <a:off x="603120" y="1101686"/>
              <a:ext cx="22112" cy="28928"/>
            </a:xfrm>
            <a:custGeom>
              <a:avLst/>
              <a:gdLst/>
              <a:ahLst/>
              <a:cxnLst/>
              <a:rect l="l" t="t" r="r" b="b"/>
              <a:pathLst>
                <a:path w="1382" h="1808" extrusionOk="0">
                  <a:moveTo>
                    <a:pt x="1" y="0"/>
                  </a:moveTo>
                  <a:lnTo>
                    <a:pt x="1" y="1807"/>
                  </a:lnTo>
                  <a:lnTo>
                    <a:pt x="1382" y="1807"/>
                  </a:lnTo>
                  <a:lnTo>
                    <a:pt x="1382" y="0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36"/>
            <p:cNvSpPr/>
            <p:nvPr/>
          </p:nvSpPr>
          <p:spPr>
            <a:xfrm>
              <a:off x="674416" y="1101686"/>
              <a:ext cx="22080" cy="28928"/>
            </a:xfrm>
            <a:custGeom>
              <a:avLst/>
              <a:gdLst/>
              <a:ahLst/>
              <a:cxnLst/>
              <a:rect l="l" t="t" r="r" b="b"/>
              <a:pathLst>
                <a:path w="1380" h="1808" extrusionOk="0">
                  <a:moveTo>
                    <a:pt x="1" y="0"/>
                  </a:moveTo>
                  <a:lnTo>
                    <a:pt x="1" y="1807"/>
                  </a:lnTo>
                  <a:lnTo>
                    <a:pt x="1379" y="1807"/>
                  </a:lnTo>
                  <a:lnTo>
                    <a:pt x="1379" y="0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36"/>
            <p:cNvSpPr/>
            <p:nvPr/>
          </p:nvSpPr>
          <p:spPr>
            <a:xfrm>
              <a:off x="175552" y="1181414"/>
              <a:ext cx="22112" cy="28928"/>
            </a:xfrm>
            <a:custGeom>
              <a:avLst/>
              <a:gdLst/>
              <a:ahLst/>
              <a:cxnLst/>
              <a:rect l="l" t="t" r="r" b="b"/>
              <a:pathLst>
                <a:path w="1382" h="1808" extrusionOk="0">
                  <a:moveTo>
                    <a:pt x="1" y="0"/>
                  </a:moveTo>
                  <a:lnTo>
                    <a:pt x="1" y="1807"/>
                  </a:lnTo>
                  <a:lnTo>
                    <a:pt x="1381" y="1807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36"/>
            <p:cNvSpPr/>
            <p:nvPr/>
          </p:nvSpPr>
          <p:spPr>
            <a:xfrm>
              <a:off x="246816" y="1181414"/>
              <a:ext cx="22112" cy="28928"/>
            </a:xfrm>
            <a:custGeom>
              <a:avLst/>
              <a:gdLst/>
              <a:ahLst/>
              <a:cxnLst/>
              <a:rect l="l" t="t" r="r" b="b"/>
              <a:pathLst>
                <a:path w="1382" h="1808" extrusionOk="0">
                  <a:moveTo>
                    <a:pt x="0" y="0"/>
                  </a:moveTo>
                  <a:lnTo>
                    <a:pt x="0" y="1807"/>
                  </a:lnTo>
                  <a:lnTo>
                    <a:pt x="1381" y="1807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36"/>
            <p:cNvSpPr/>
            <p:nvPr/>
          </p:nvSpPr>
          <p:spPr>
            <a:xfrm>
              <a:off x="318080" y="1181414"/>
              <a:ext cx="22112" cy="28928"/>
            </a:xfrm>
            <a:custGeom>
              <a:avLst/>
              <a:gdLst/>
              <a:ahLst/>
              <a:cxnLst/>
              <a:rect l="l" t="t" r="r" b="b"/>
              <a:pathLst>
                <a:path w="1382" h="1808" extrusionOk="0">
                  <a:moveTo>
                    <a:pt x="0" y="0"/>
                  </a:moveTo>
                  <a:lnTo>
                    <a:pt x="0" y="1807"/>
                  </a:lnTo>
                  <a:lnTo>
                    <a:pt x="1381" y="1807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36"/>
            <p:cNvSpPr/>
            <p:nvPr/>
          </p:nvSpPr>
          <p:spPr>
            <a:xfrm>
              <a:off x="389344" y="1181414"/>
              <a:ext cx="22112" cy="28928"/>
            </a:xfrm>
            <a:custGeom>
              <a:avLst/>
              <a:gdLst/>
              <a:ahLst/>
              <a:cxnLst/>
              <a:rect l="l" t="t" r="r" b="b"/>
              <a:pathLst>
                <a:path w="1382" h="1808" extrusionOk="0">
                  <a:moveTo>
                    <a:pt x="0" y="0"/>
                  </a:moveTo>
                  <a:lnTo>
                    <a:pt x="0" y="1807"/>
                  </a:lnTo>
                  <a:lnTo>
                    <a:pt x="1381" y="1807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36"/>
            <p:cNvSpPr/>
            <p:nvPr/>
          </p:nvSpPr>
          <p:spPr>
            <a:xfrm>
              <a:off x="460608" y="1181414"/>
              <a:ext cx="22096" cy="28928"/>
            </a:xfrm>
            <a:custGeom>
              <a:avLst/>
              <a:gdLst/>
              <a:ahLst/>
              <a:cxnLst/>
              <a:rect l="l" t="t" r="r" b="b"/>
              <a:pathLst>
                <a:path w="1381" h="1808" extrusionOk="0">
                  <a:moveTo>
                    <a:pt x="0" y="0"/>
                  </a:moveTo>
                  <a:lnTo>
                    <a:pt x="0" y="1807"/>
                  </a:lnTo>
                  <a:lnTo>
                    <a:pt x="1381" y="1807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36"/>
            <p:cNvSpPr/>
            <p:nvPr/>
          </p:nvSpPr>
          <p:spPr>
            <a:xfrm>
              <a:off x="531856" y="1181414"/>
              <a:ext cx="22112" cy="28928"/>
            </a:xfrm>
            <a:custGeom>
              <a:avLst/>
              <a:gdLst/>
              <a:ahLst/>
              <a:cxnLst/>
              <a:rect l="l" t="t" r="r" b="b"/>
              <a:pathLst>
                <a:path w="1382" h="1808" extrusionOk="0">
                  <a:moveTo>
                    <a:pt x="1" y="0"/>
                  </a:moveTo>
                  <a:lnTo>
                    <a:pt x="1" y="1807"/>
                  </a:lnTo>
                  <a:lnTo>
                    <a:pt x="1382" y="1807"/>
                  </a:lnTo>
                  <a:lnTo>
                    <a:pt x="1382" y="0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36"/>
            <p:cNvSpPr/>
            <p:nvPr/>
          </p:nvSpPr>
          <p:spPr>
            <a:xfrm>
              <a:off x="603120" y="1181414"/>
              <a:ext cx="22112" cy="28928"/>
            </a:xfrm>
            <a:custGeom>
              <a:avLst/>
              <a:gdLst/>
              <a:ahLst/>
              <a:cxnLst/>
              <a:rect l="l" t="t" r="r" b="b"/>
              <a:pathLst>
                <a:path w="1382" h="1808" extrusionOk="0">
                  <a:moveTo>
                    <a:pt x="1" y="0"/>
                  </a:moveTo>
                  <a:lnTo>
                    <a:pt x="1" y="1807"/>
                  </a:lnTo>
                  <a:lnTo>
                    <a:pt x="1382" y="1807"/>
                  </a:lnTo>
                  <a:lnTo>
                    <a:pt x="1382" y="0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36"/>
            <p:cNvSpPr/>
            <p:nvPr/>
          </p:nvSpPr>
          <p:spPr>
            <a:xfrm>
              <a:off x="674416" y="1181414"/>
              <a:ext cx="22080" cy="28928"/>
            </a:xfrm>
            <a:custGeom>
              <a:avLst/>
              <a:gdLst/>
              <a:ahLst/>
              <a:cxnLst/>
              <a:rect l="l" t="t" r="r" b="b"/>
              <a:pathLst>
                <a:path w="1380" h="1808" extrusionOk="0">
                  <a:moveTo>
                    <a:pt x="1" y="0"/>
                  </a:moveTo>
                  <a:lnTo>
                    <a:pt x="1" y="1807"/>
                  </a:lnTo>
                  <a:lnTo>
                    <a:pt x="1379" y="1807"/>
                  </a:lnTo>
                  <a:lnTo>
                    <a:pt x="1379" y="0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36"/>
            <p:cNvSpPr/>
            <p:nvPr/>
          </p:nvSpPr>
          <p:spPr>
            <a:xfrm>
              <a:off x="175552" y="1261094"/>
              <a:ext cx="22112" cy="28928"/>
            </a:xfrm>
            <a:custGeom>
              <a:avLst/>
              <a:gdLst/>
              <a:ahLst/>
              <a:cxnLst/>
              <a:rect l="l" t="t" r="r" b="b"/>
              <a:pathLst>
                <a:path w="1382" h="1808" extrusionOk="0">
                  <a:moveTo>
                    <a:pt x="1" y="1"/>
                  </a:moveTo>
                  <a:lnTo>
                    <a:pt x="1" y="1808"/>
                  </a:lnTo>
                  <a:lnTo>
                    <a:pt x="1381" y="1808"/>
                  </a:lnTo>
                  <a:lnTo>
                    <a:pt x="1381" y="1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36"/>
            <p:cNvSpPr/>
            <p:nvPr/>
          </p:nvSpPr>
          <p:spPr>
            <a:xfrm>
              <a:off x="246816" y="1261094"/>
              <a:ext cx="22112" cy="28928"/>
            </a:xfrm>
            <a:custGeom>
              <a:avLst/>
              <a:gdLst/>
              <a:ahLst/>
              <a:cxnLst/>
              <a:rect l="l" t="t" r="r" b="b"/>
              <a:pathLst>
                <a:path w="1382" h="1808" extrusionOk="0">
                  <a:moveTo>
                    <a:pt x="0" y="1"/>
                  </a:moveTo>
                  <a:lnTo>
                    <a:pt x="0" y="1808"/>
                  </a:lnTo>
                  <a:lnTo>
                    <a:pt x="1381" y="1808"/>
                  </a:lnTo>
                  <a:lnTo>
                    <a:pt x="1381" y="1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36"/>
            <p:cNvSpPr/>
            <p:nvPr/>
          </p:nvSpPr>
          <p:spPr>
            <a:xfrm>
              <a:off x="318080" y="1261094"/>
              <a:ext cx="22112" cy="28928"/>
            </a:xfrm>
            <a:custGeom>
              <a:avLst/>
              <a:gdLst/>
              <a:ahLst/>
              <a:cxnLst/>
              <a:rect l="l" t="t" r="r" b="b"/>
              <a:pathLst>
                <a:path w="1382" h="1808" extrusionOk="0">
                  <a:moveTo>
                    <a:pt x="0" y="1"/>
                  </a:moveTo>
                  <a:lnTo>
                    <a:pt x="0" y="1808"/>
                  </a:lnTo>
                  <a:lnTo>
                    <a:pt x="1381" y="1808"/>
                  </a:lnTo>
                  <a:lnTo>
                    <a:pt x="1381" y="1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36"/>
            <p:cNvSpPr/>
            <p:nvPr/>
          </p:nvSpPr>
          <p:spPr>
            <a:xfrm>
              <a:off x="389344" y="1261094"/>
              <a:ext cx="22112" cy="28928"/>
            </a:xfrm>
            <a:custGeom>
              <a:avLst/>
              <a:gdLst/>
              <a:ahLst/>
              <a:cxnLst/>
              <a:rect l="l" t="t" r="r" b="b"/>
              <a:pathLst>
                <a:path w="1382" h="1808" extrusionOk="0">
                  <a:moveTo>
                    <a:pt x="0" y="1"/>
                  </a:moveTo>
                  <a:lnTo>
                    <a:pt x="0" y="1808"/>
                  </a:lnTo>
                  <a:lnTo>
                    <a:pt x="1381" y="1808"/>
                  </a:lnTo>
                  <a:lnTo>
                    <a:pt x="1381" y="1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36"/>
            <p:cNvSpPr/>
            <p:nvPr/>
          </p:nvSpPr>
          <p:spPr>
            <a:xfrm>
              <a:off x="460608" y="1261094"/>
              <a:ext cx="22096" cy="28928"/>
            </a:xfrm>
            <a:custGeom>
              <a:avLst/>
              <a:gdLst/>
              <a:ahLst/>
              <a:cxnLst/>
              <a:rect l="l" t="t" r="r" b="b"/>
              <a:pathLst>
                <a:path w="1381" h="1808" extrusionOk="0">
                  <a:moveTo>
                    <a:pt x="0" y="1"/>
                  </a:moveTo>
                  <a:lnTo>
                    <a:pt x="0" y="1808"/>
                  </a:lnTo>
                  <a:lnTo>
                    <a:pt x="1381" y="1808"/>
                  </a:lnTo>
                  <a:lnTo>
                    <a:pt x="1381" y="1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36"/>
            <p:cNvSpPr/>
            <p:nvPr/>
          </p:nvSpPr>
          <p:spPr>
            <a:xfrm>
              <a:off x="531856" y="1261094"/>
              <a:ext cx="22112" cy="28928"/>
            </a:xfrm>
            <a:custGeom>
              <a:avLst/>
              <a:gdLst/>
              <a:ahLst/>
              <a:cxnLst/>
              <a:rect l="l" t="t" r="r" b="b"/>
              <a:pathLst>
                <a:path w="1382" h="1808" extrusionOk="0">
                  <a:moveTo>
                    <a:pt x="1" y="1"/>
                  </a:moveTo>
                  <a:lnTo>
                    <a:pt x="1" y="1808"/>
                  </a:lnTo>
                  <a:lnTo>
                    <a:pt x="1382" y="1808"/>
                  </a:lnTo>
                  <a:lnTo>
                    <a:pt x="1382" y="1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36"/>
            <p:cNvSpPr/>
            <p:nvPr/>
          </p:nvSpPr>
          <p:spPr>
            <a:xfrm>
              <a:off x="603120" y="1261094"/>
              <a:ext cx="22112" cy="28928"/>
            </a:xfrm>
            <a:custGeom>
              <a:avLst/>
              <a:gdLst/>
              <a:ahLst/>
              <a:cxnLst/>
              <a:rect l="l" t="t" r="r" b="b"/>
              <a:pathLst>
                <a:path w="1382" h="1808" extrusionOk="0">
                  <a:moveTo>
                    <a:pt x="1" y="1"/>
                  </a:moveTo>
                  <a:lnTo>
                    <a:pt x="1" y="1808"/>
                  </a:lnTo>
                  <a:lnTo>
                    <a:pt x="1382" y="1808"/>
                  </a:lnTo>
                  <a:lnTo>
                    <a:pt x="1382" y="1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36"/>
            <p:cNvSpPr/>
            <p:nvPr/>
          </p:nvSpPr>
          <p:spPr>
            <a:xfrm>
              <a:off x="674416" y="1261094"/>
              <a:ext cx="22080" cy="28928"/>
            </a:xfrm>
            <a:custGeom>
              <a:avLst/>
              <a:gdLst/>
              <a:ahLst/>
              <a:cxnLst/>
              <a:rect l="l" t="t" r="r" b="b"/>
              <a:pathLst>
                <a:path w="1380" h="1808" extrusionOk="0">
                  <a:moveTo>
                    <a:pt x="1" y="1"/>
                  </a:moveTo>
                  <a:lnTo>
                    <a:pt x="1" y="1808"/>
                  </a:lnTo>
                  <a:lnTo>
                    <a:pt x="1379" y="1808"/>
                  </a:lnTo>
                  <a:lnTo>
                    <a:pt x="1379" y="1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302" name="Google Shape;130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490" y="229211"/>
            <a:ext cx="726651" cy="661030"/>
          </a:xfrm>
          <a:prstGeom prst="rect">
            <a:avLst/>
          </a:prstGeom>
          <a:noFill/>
          <a:ln>
            <a:noFill/>
          </a:ln>
        </p:spPr>
      </p:pic>
      <p:sp>
        <p:nvSpPr>
          <p:cNvPr id="1303" name="Google Shape;1303;p36"/>
          <p:cNvSpPr/>
          <p:nvPr/>
        </p:nvSpPr>
        <p:spPr>
          <a:xfrm rot="1771310">
            <a:off x="4634650" y="-139237"/>
            <a:ext cx="349937" cy="349812"/>
          </a:xfrm>
          <a:custGeom>
            <a:avLst/>
            <a:gdLst/>
            <a:ahLst/>
            <a:cxnLst/>
            <a:rect l="l" t="t" r="r" b="b"/>
            <a:pathLst>
              <a:path w="36610" h="36610" extrusionOk="0">
                <a:moveTo>
                  <a:pt x="36609" y="21428"/>
                </a:moveTo>
                <a:lnTo>
                  <a:pt x="36609" y="15183"/>
                </a:lnTo>
                <a:lnTo>
                  <a:pt x="32092" y="15183"/>
                </a:lnTo>
                <a:cubicBezTo>
                  <a:pt x="31732" y="13592"/>
                  <a:pt x="31102" y="12105"/>
                  <a:pt x="30257" y="10768"/>
                </a:cubicBezTo>
                <a:lnTo>
                  <a:pt x="33456" y="7569"/>
                </a:lnTo>
                <a:lnTo>
                  <a:pt x="29041" y="3154"/>
                </a:lnTo>
                <a:lnTo>
                  <a:pt x="25842" y="6353"/>
                </a:lnTo>
                <a:cubicBezTo>
                  <a:pt x="24505" y="5508"/>
                  <a:pt x="23019" y="4878"/>
                  <a:pt x="21427" y="4519"/>
                </a:cubicBezTo>
                <a:lnTo>
                  <a:pt x="21427" y="1"/>
                </a:lnTo>
                <a:lnTo>
                  <a:pt x="15183" y="1"/>
                </a:lnTo>
                <a:lnTo>
                  <a:pt x="15183" y="4519"/>
                </a:lnTo>
                <a:cubicBezTo>
                  <a:pt x="13591" y="4878"/>
                  <a:pt x="12105" y="5508"/>
                  <a:pt x="10768" y="6353"/>
                </a:cubicBezTo>
                <a:lnTo>
                  <a:pt x="7569" y="3154"/>
                </a:lnTo>
                <a:lnTo>
                  <a:pt x="3154" y="7569"/>
                </a:lnTo>
                <a:lnTo>
                  <a:pt x="6353" y="10768"/>
                </a:lnTo>
                <a:cubicBezTo>
                  <a:pt x="5508" y="12105"/>
                  <a:pt x="4878" y="13592"/>
                  <a:pt x="4519" y="15183"/>
                </a:cubicBezTo>
                <a:lnTo>
                  <a:pt x="1" y="15183"/>
                </a:lnTo>
                <a:lnTo>
                  <a:pt x="1" y="21428"/>
                </a:lnTo>
                <a:lnTo>
                  <a:pt x="4519" y="21428"/>
                </a:lnTo>
                <a:cubicBezTo>
                  <a:pt x="4878" y="23019"/>
                  <a:pt x="5508" y="24505"/>
                  <a:pt x="6353" y="25843"/>
                </a:cubicBezTo>
                <a:lnTo>
                  <a:pt x="3154" y="29042"/>
                </a:lnTo>
                <a:lnTo>
                  <a:pt x="7569" y="33457"/>
                </a:lnTo>
                <a:lnTo>
                  <a:pt x="10768" y="30258"/>
                </a:lnTo>
                <a:cubicBezTo>
                  <a:pt x="12105" y="31103"/>
                  <a:pt x="13591" y="31732"/>
                  <a:pt x="15183" y="32092"/>
                </a:cubicBezTo>
                <a:lnTo>
                  <a:pt x="15183" y="36610"/>
                </a:lnTo>
                <a:lnTo>
                  <a:pt x="21427" y="36610"/>
                </a:lnTo>
                <a:lnTo>
                  <a:pt x="21427" y="32092"/>
                </a:lnTo>
                <a:cubicBezTo>
                  <a:pt x="23019" y="31732"/>
                  <a:pt x="24505" y="31103"/>
                  <a:pt x="25842" y="30258"/>
                </a:cubicBezTo>
                <a:lnTo>
                  <a:pt x="29041" y="33457"/>
                </a:lnTo>
                <a:lnTo>
                  <a:pt x="33456" y="29042"/>
                </a:lnTo>
                <a:lnTo>
                  <a:pt x="30257" y="25843"/>
                </a:lnTo>
                <a:cubicBezTo>
                  <a:pt x="31102" y="24505"/>
                  <a:pt x="31732" y="23019"/>
                  <a:pt x="32092" y="21428"/>
                </a:cubicBezTo>
                <a:close/>
                <a:moveTo>
                  <a:pt x="19650" y="25059"/>
                </a:moveTo>
                <a:cubicBezTo>
                  <a:pt x="14803" y="25978"/>
                  <a:pt x="10633" y="21808"/>
                  <a:pt x="11551" y="16960"/>
                </a:cubicBezTo>
                <a:cubicBezTo>
                  <a:pt x="12064" y="14251"/>
                  <a:pt x="14249" y="12066"/>
                  <a:pt x="16958" y="11551"/>
                </a:cubicBezTo>
                <a:cubicBezTo>
                  <a:pt x="21805" y="10631"/>
                  <a:pt x="25980" y="14805"/>
                  <a:pt x="25059" y="19653"/>
                </a:cubicBezTo>
                <a:cubicBezTo>
                  <a:pt x="24546" y="22362"/>
                  <a:pt x="22359" y="24546"/>
                  <a:pt x="19650" y="25059"/>
                </a:cubicBezTo>
                <a:close/>
              </a:path>
            </a:pathLst>
          </a:custGeom>
          <a:solidFill>
            <a:srgbClr val="A4ABD7">
              <a:alpha val="25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4" name="Google Shape;1304;p36"/>
          <p:cNvSpPr/>
          <p:nvPr/>
        </p:nvSpPr>
        <p:spPr>
          <a:xfrm rot="1771310">
            <a:off x="4999875" y="3975463"/>
            <a:ext cx="349937" cy="349812"/>
          </a:xfrm>
          <a:custGeom>
            <a:avLst/>
            <a:gdLst/>
            <a:ahLst/>
            <a:cxnLst/>
            <a:rect l="l" t="t" r="r" b="b"/>
            <a:pathLst>
              <a:path w="36610" h="36610" extrusionOk="0">
                <a:moveTo>
                  <a:pt x="36609" y="21428"/>
                </a:moveTo>
                <a:lnTo>
                  <a:pt x="36609" y="15183"/>
                </a:lnTo>
                <a:lnTo>
                  <a:pt x="32092" y="15183"/>
                </a:lnTo>
                <a:cubicBezTo>
                  <a:pt x="31732" y="13592"/>
                  <a:pt x="31102" y="12105"/>
                  <a:pt x="30257" y="10768"/>
                </a:cubicBezTo>
                <a:lnTo>
                  <a:pt x="33456" y="7569"/>
                </a:lnTo>
                <a:lnTo>
                  <a:pt x="29041" y="3154"/>
                </a:lnTo>
                <a:lnTo>
                  <a:pt x="25842" y="6353"/>
                </a:lnTo>
                <a:cubicBezTo>
                  <a:pt x="24505" y="5508"/>
                  <a:pt x="23019" y="4878"/>
                  <a:pt x="21427" y="4519"/>
                </a:cubicBezTo>
                <a:lnTo>
                  <a:pt x="21427" y="1"/>
                </a:lnTo>
                <a:lnTo>
                  <a:pt x="15183" y="1"/>
                </a:lnTo>
                <a:lnTo>
                  <a:pt x="15183" y="4519"/>
                </a:lnTo>
                <a:cubicBezTo>
                  <a:pt x="13591" y="4878"/>
                  <a:pt x="12105" y="5508"/>
                  <a:pt x="10768" y="6353"/>
                </a:cubicBezTo>
                <a:lnTo>
                  <a:pt x="7569" y="3154"/>
                </a:lnTo>
                <a:lnTo>
                  <a:pt x="3154" y="7569"/>
                </a:lnTo>
                <a:lnTo>
                  <a:pt x="6353" y="10768"/>
                </a:lnTo>
                <a:cubicBezTo>
                  <a:pt x="5508" y="12105"/>
                  <a:pt x="4878" y="13592"/>
                  <a:pt x="4519" y="15183"/>
                </a:cubicBezTo>
                <a:lnTo>
                  <a:pt x="1" y="15183"/>
                </a:lnTo>
                <a:lnTo>
                  <a:pt x="1" y="21428"/>
                </a:lnTo>
                <a:lnTo>
                  <a:pt x="4519" y="21428"/>
                </a:lnTo>
                <a:cubicBezTo>
                  <a:pt x="4878" y="23019"/>
                  <a:pt x="5508" y="24505"/>
                  <a:pt x="6353" y="25843"/>
                </a:cubicBezTo>
                <a:lnTo>
                  <a:pt x="3154" y="29042"/>
                </a:lnTo>
                <a:lnTo>
                  <a:pt x="7569" y="33457"/>
                </a:lnTo>
                <a:lnTo>
                  <a:pt x="10768" y="30258"/>
                </a:lnTo>
                <a:cubicBezTo>
                  <a:pt x="12105" y="31103"/>
                  <a:pt x="13591" y="31732"/>
                  <a:pt x="15183" y="32092"/>
                </a:cubicBezTo>
                <a:lnTo>
                  <a:pt x="15183" y="36610"/>
                </a:lnTo>
                <a:lnTo>
                  <a:pt x="21427" y="36610"/>
                </a:lnTo>
                <a:lnTo>
                  <a:pt x="21427" y="32092"/>
                </a:lnTo>
                <a:cubicBezTo>
                  <a:pt x="23019" y="31732"/>
                  <a:pt x="24505" y="31103"/>
                  <a:pt x="25842" y="30258"/>
                </a:cubicBezTo>
                <a:lnTo>
                  <a:pt x="29041" y="33457"/>
                </a:lnTo>
                <a:lnTo>
                  <a:pt x="33456" y="29042"/>
                </a:lnTo>
                <a:lnTo>
                  <a:pt x="30257" y="25843"/>
                </a:lnTo>
                <a:cubicBezTo>
                  <a:pt x="31102" y="24505"/>
                  <a:pt x="31732" y="23019"/>
                  <a:pt x="32092" y="21428"/>
                </a:cubicBezTo>
                <a:close/>
                <a:moveTo>
                  <a:pt x="19650" y="25059"/>
                </a:moveTo>
                <a:cubicBezTo>
                  <a:pt x="14803" y="25978"/>
                  <a:pt x="10633" y="21808"/>
                  <a:pt x="11551" y="16960"/>
                </a:cubicBezTo>
                <a:cubicBezTo>
                  <a:pt x="12064" y="14251"/>
                  <a:pt x="14249" y="12066"/>
                  <a:pt x="16958" y="11551"/>
                </a:cubicBezTo>
                <a:cubicBezTo>
                  <a:pt x="21805" y="10631"/>
                  <a:pt x="25980" y="14805"/>
                  <a:pt x="25059" y="19653"/>
                </a:cubicBezTo>
                <a:cubicBezTo>
                  <a:pt x="24546" y="22362"/>
                  <a:pt x="22359" y="24546"/>
                  <a:pt x="19650" y="25059"/>
                </a:cubicBezTo>
                <a:close/>
              </a:path>
            </a:pathLst>
          </a:custGeom>
          <a:solidFill>
            <a:srgbClr val="FFFFFF">
              <a:alpha val="45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05" name="Google Shape;1305;p36"/>
          <p:cNvPicPr preferRelativeResize="0"/>
          <p:nvPr/>
        </p:nvPicPr>
        <p:blipFill rotWithShape="1">
          <a:blip r:embed="rId4">
            <a:alphaModFix/>
          </a:blip>
          <a:srcRect l="28959" t="12546" r="12546" b="12546"/>
          <a:stretch/>
        </p:blipFill>
        <p:spPr>
          <a:xfrm rot="10800000">
            <a:off x="308824" y="4332277"/>
            <a:ext cx="726651" cy="596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6" name="Google Shape;1306;p36"/>
          <p:cNvPicPr preferRelativeResize="0"/>
          <p:nvPr/>
        </p:nvPicPr>
        <p:blipFill rotWithShape="1">
          <a:blip r:embed="rId4">
            <a:alphaModFix/>
          </a:blip>
          <a:srcRect l="28959" t="12546" r="12546" b="12546"/>
          <a:stretch/>
        </p:blipFill>
        <p:spPr>
          <a:xfrm rot="5175541">
            <a:off x="7361672" y="209952"/>
            <a:ext cx="726653" cy="5965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10" name="Google Shape;1310;p36"/>
          <p:cNvGrpSpPr/>
          <p:nvPr/>
        </p:nvGrpSpPr>
        <p:grpSpPr>
          <a:xfrm>
            <a:off x="8195560" y="808652"/>
            <a:ext cx="745978" cy="516368"/>
            <a:chOff x="923424" y="1580182"/>
            <a:chExt cx="1171264" cy="810752"/>
          </a:xfrm>
        </p:grpSpPr>
        <p:sp>
          <p:nvSpPr>
            <p:cNvPr id="1311" name="Google Shape;1311;p36"/>
            <p:cNvSpPr/>
            <p:nvPr/>
          </p:nvSpPr>
          <p:spPr>
            <a:xfrm>
              <a:off x="923424" y="1782870"/>
              <a:ext cx="468064" cy="405392"/>
            </a:xfrm>
            <a:custGeom>
              <a:avLst/>
              <a:gdLst/>
              <a:ahLst/>
              <a:cxnLst/>
              <a:rect l="l" t="t" r="r" b="b"/>
              <a:pathLst>
                <a:path w="29254" h="25337" fill="none" extrusionOk="0">
                  <a:moveTo>
                    <a:pt x="21942" y="0"/>
                  </a:moveTo>
                  <a:lnTo>
                    <a:pt x="7314" y="0"/>
                  </a:lnTo>
                  <a:lnTo>
                    <a:pt x="0" y="12668"/>
                  </a:lnTo>
                  <a:lnTo>
                    <a:pt x="7314" y="25336"/>
                  </a:lnTo>
                  <a:lnTo>
                    <a:pt x="21942" y="25336"/>
                  </a:lnTo>
                  <a:lnTo>
                    <a:pt x="29254" y="12668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22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36"/>
            <p:cNvSpPr/>
            <p:nvPr/>
          </p:nvSpPr>
          <p:spPr>
            <a:xfrm>
              <a:off x="1626624" y="1782870"/>
              <a:ext cx="468064" cy="405392"/>
            </a:xfrm>
            <a:custGeom>
              <a:avLst/>
              <a:gdLst/>
              <a:ahLst/>
              <a:cxnLst/>
              <a:rect l="l" t="t" r="r" b="b"/>
              <a:pathLst>
                <a:path w="29254" h="25337" fill="none" extrusionOk="0">
                  <a:moveTo>
                    <a:pt x="21940" y="0"/>
                  </a:moveTo>
                  <a:lnTo>
                    <a:pt x="7314" y="0"/>
                  </a:lnTo>
                  <a:lnTo>
                    <a:pt x="0" y="12668"/>
                  </a:lnTo>
                  <a:lnTo>
                    <a:pt x="7314" y="25336"/>
                  </a:lnTo>
                  <a:lnTo>
                    <a:pt x="21940" y="25336"/>
                  </a:lnTo>
                  <a:lnTo>
                    <a:pt x="29254" y="12668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22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36"/>
            <p:cNvSpPr/>
            <p:nvPr/>
          </p:nvSpPr>
          <p:spPr>
            <a:xfrm>
              <a:off x="1274896" y="1580182"/>
              <a:ext cx="468096" cy="405392"/>
            </a:xfrm>
            <a:custGeom>
              <a:avLst/>
              <a:gdLst/>
              <a:ahLst/>
              <a:cxnLst/>
              <a:rect l="l" t="t" r="r" b="b"/>
              <a:pathLst>
                <a:path w="29256" h="25337" fill="none" extrusionOk="0">
                  <a:moveTo>
                    <a:pt x="21942" y="1"/>
                  </a:moveTo>
                  <a:lnTo>
                    <a:pt x="7314" y="1"/>
                  </a:lnTo>
                  <a:lnTo>
                    <a:pt x="0" y="12668"/>
                  </a:lnTo>
                  <a:lnTo>
                    <a:pt x="7314" y="25336"/>
                  </a:lnTo>
                  <a:lnTo>
                    <a:pt x="21942" y="25336"/>
                  </a:lnTo>
                  <a:lnTo>
                    <a:pt x="29256" y="12668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22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36"/>
            <p:cNvSpPr/>
            <p:nvPr/>
          </p:nvSpPr>
          <p:spPr>
            <a:xfrm>
              <a:off x="1274896" y="1985558"/>
              <a:ext cx="468096" cy="405376"/>
            </a:xfrm>
            <a:custGeom>
              <a:avLst/>
              <a:gdLst/>
              <a:ahLst/>
              <a:cxnLst/>
              <a:rect l="l" t="t" r="r" b="b"/>
              <a:pathLst>
                <a:path w="29256" h="25336" fill="none" extrusionOk="0">
                  <a:moveTo>
                    <a:pt x="21942" y="0"/>
                  </a:moveTo>
                  <a:lnTo>
                    <a:pt x="7314" y="0"/>
                  </a:lnTo>
                  <a:lnTo>
                    <a:pt x="0" y="12668"/>
                  </a:lnTo>
                  <a:lnTo>
                    <a:pt x="7314" y="25336"/>
                  </a:lnTo>
                  <a:lnTo>
                    <a:pt x="21942" y="25336"/>
                  </a:lnTo>
                  <a:lnTo>
                    <a:pt x="29256" y="12668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22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Rectangle 4"/>
          <p:cNvSpPr/>
          <p:nvPr/>
        </p:nvSpPr>
        <p:spPr>
          <a:xfrm>
            <a:off x="895284" y="282314"/>
            <a:ext cx="1943161" cy="76944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cap="none" spc="0" dirty="0" smtClean="0">
                <a:ln/>
                <a:solidFill>
                  <a:schemeClr val="accent4"/>
                </a:solidFill>
                <a:effectLst/>
              </a:rPr>
              <a:t>device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82294" y="249026"/>
            <a:ext cx="3166251" cy="76944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emergency</a:t>
            </a:r>
            <a:endParaRPr lang="en-US" sz="5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40767" y="1380934"/>
            <a:ext cx="1314784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idea</a:t>
            </a:r>
            <a:endParaRPr lang="en-US" sz="5400" b="1" cap="none" spc="0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41896" y="2457179"/>
            <a:ext cx="2475358" cy="769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identical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1602" y="1343046"/>
            <a:ext cx="2751073" cy="769441"/>
          </a:xfrm>
          <a:prstGeom prst="rect">
            <a:avLst/>
          </a:prstGeom>
          <a:ln>
            <a:solidFill>
              <a:schemeClr val="bg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invention</a:t>
            </a:r>
            <a:endParaRPr lang="en-US" sz="5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951975" y="3431156"/>
            <a:ext cx="1877437" cy="769441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patent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742890" y="2400391"/>
            <a:ext cx="1848583" cy="769441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cap="none" spc="0" dirty="0" smtClean="0">
                <a:ln/>
                <a:solidFill>
                  <a:schemeClr val="tx2"/>
                </a:solidFill>
                <a:effectLst/>
              </a:rPr>
              <a:t>create</a:t>
            </a:r>
            <a:endParaRPr lang="en-US" sz="4400" b="1" cap="none" spc="0" dirty="0">
              <a:ln/>
              <a:solidFill>
                <a:schemeClr val="tx2"/>
              </a:solidFill>
              <a:effectLst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348545" y="1105045"/>
            <a:ext cx="2409634" cy="769441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function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890694" y="2349403"/>
            <a:ext cx="3007554" cy="769441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significant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33125" y="3408245"/>
            <a:ext cx="3195105" cy="769441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cap="none" spc="0" dirty="0" smtClean="0">
                <a:ln/>
                <a:solidFill>
                  <a:schemeClr val="tx1">
                    <a:lumMod val="50000"/>
                    <a:lumOff val="50000"/>
                  </a:schemeClr>
                </a:solidFill>
                <a:effectLst/>
              </a:rPr>
              <a:t>technology</a:t>
            </a:r>
            <a:endParaRPr lang="en-US" sz="5400" b="1" cap="none" spc="0" dirty="0">
              <a:ln/>
              <a:solidFill>
                <a:schemeClr val="tx1">
                  <a:lumMod val="50000"/>
                  <a:lumOff val="50000"/>
                </a:schemeClr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est Gadgets Sticker - Test Gadgets Computer Sticker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6204" y="513990"/>
            <a:ext cx="4908204" cy="377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510591" y="0"/>
            <a:ext cx="257955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6000" b="1" dirty="0" smtClean="0">
                <a:ln/>
                <a:solidFill>
                  <a:schemeClr val="accent3"/>
                </a:solidFill>
              </a:rPr>
              <a:t>device</a:t>
            </a:r>
            <a:endParaRPr lang="en-US" sz="5400" b="1" dirty="0">
              <a:ln/>
              <a:solidFill>
                <a:schemeClr val="accent3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741049" y="819167"/>
            <a:ext cx="374173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800" b="1" u="sng" dirty="0">
                <a:ln/>
                <a:solidFill>
                  <a:schemeClr val="accent3"/>
                </a:solidFill>
              </a:rPr>
              <a:t>p</a:t>
            </a:r>
            <a:r>
              <a:rPr lang="en-US" sz="2800" b="1" u="sng" cap="none" spc="0" dirty="0" smtClean="0">
                <a:ln/>
                <a:solidFill>
                  <a:schemeClr val="accent3"/>
                </a:solidFill>
                <a:effectLst/>
              </a:rPr>
              <a:t>art of speech</a:t>
            </a:r>
            <a:r>
              <a:rPr lang="en-US" sz="2800" b="1" cap="none" spc="0" dirty="0" smtClean="0">
                <a:ln/>
                <a:solidFill>
                  <a:schemeClr val="accent3"/>
                </a:solidFill>
                <a:effectLst/>
              </a:rPr>
              <a:t>: noun</a:t>
            </a:r>
            <a:endParaRPr lang="en-US" sz="28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41049" y="1419310"/>
            <a:ext cx="4287684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2800" b="1" u="sng" dirty="0">
                <a:ln/>
                <a:solidFill>
                  <a:schemeClr val="accent3"/>
                </a:solidFill>
              </a:rPr>
              <a:t>d</a:t>
            </a:r>
            <a:r>
              <a:rPr lang="en-US" sz="2800" b="1" u="sng" dirty="0" smtClean="0">
                <a:ln/>
                <a:solidFill>
                  <a:schemeClr val="accent3"/>
                </a:solidFill>
              </a:rPr>
              <a:t>efinition</a:t>
            </a:r>
            <a:r>
              <a:rPr lang="en-US" sz="2800" b="1" dirty="0" smtClean="0">
                <a:ln/>
                <a:solidFill>
                  <a:schemeClr val="accent3"/>
                </a:solidFill>
              </a:rPr>
              <a:t>:</a:t>
            </a:r>
          </a:p>
          <a:p>
            <a:r>
              <a:rPr lang="en-US" sz="2800" b="1" dirty="0" smtClean="0">
                <a:ln/>
                <a:solidFill>
                  <a:schemeClr val="accent3"/>
                </a:solidFill>
              </a:rPr>
              <a:t>a machine or other</a:t>
            </a:r>
            <a:r>
              <a:rPr lang="en-US" sz="2800" b="1" cap="none" spc="0" dirty="0" smtClean="0">
                <a:ln/>
                <a:solidFill>
                  <a:schemeClr val="accent3"/>
                </a:solidFill>
                <a:effectLst/>
              </a:rPr>
              <a:t> small object made for a special purpose</a:t>
            </a:r>
            <a:endParaRPr lang="en-US" sz="28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41049" y="3235192"/>
            <a:ext cx="4287684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2800" b="1" u="sng" dirty="0">
                <a:ln/>
                <a:solidFill>
                  <a:schemeClr val="accent3"/>
                </a:solidFill>
              </a:rPr>
              <a:t>example</a:t>
            </a:r>
            <a:r>
              <a:rPr lang="en-US" sz="2800" b="1" u="sng" dirty="0" smtClean="0">
                <a:ln/>
                <a:solidFill>
                  <a:schemeClr val="accent3"/>
                </a:solidFill>
              </a:rPr>
              <a:t>:</a:t>
            </a:r>
          </a:p>
          <a:p>
            <a:r>
              <a:rPr lang="en-US" sz="2800" b="1" dirty="0" smtClean="0">
                <a:ln/>
                <a:solidFill>
                  <a:schemeClr val="accent3"/>
                </a:solidFill>
              </a:rPr>
              <a:t>The </a:t>
            </a:r>
            <a:r>
              <a:rPr lang="en-US" sz="2800" b="1" dirty="0">
                <a:ln/>
                <a:solidFill>
                  <a:schemeClr val="accent3"/>
                </a:solidFill>
              </a:rPr>
              <a:t>iron is a </a:t>
            </a:r>
            <a:r>
              <a:rPr lang="en-US" sz="3600" b="1" i="1" dirty="0">
                <a:ln/>
                <a:solidFill>
                  <a:schemeClr val="accent3"/>
                </a:solidFill>
              </a:rPr>
              <a:t>device</a:t>
            </a:r>
            <a:r>
              <a:rPr lang="en-US" sz="2800" b="1" dirty="0">
                <a:ln/>
                <a:solidFill>
                  <a:schemeClr val="accent3"/>
                </a:solidFill>
              </a:rPr>
              <a:t> for pressing clothes. </a:t>
            </a:r>
            <a:endParaRPr lang="en-US" sz="2800" b="1" dirty="0" smtClean="0">
              <a:ln/>
              <a:solidFill>
                <a:schemeClr val="accent3"/>
              </a:solidFill>
            </a:endParaRPr>
          </a:p>
          <a:p>
            <a:endParaRPr lang="en-US" sz="28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77090" y="-87693"/>
            <a:ext cx="424827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6000" b="1" dirty="0" smtClean="0">
                <a:ln/>
                <a:solidFill>
                  <a:srgbClr val="FF0000"/>
                </a:solidFill>
              </a:rPr>
              <a:t>emergency</a:t>
            </a:r>
            <a:endParaRPr lang="en-US" sz="5400" b="1" dirty="0">
              <a:ln/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741049" y="1001259"/>
            <a:ext cx="374173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800" b="1" u="sng" dirty="0">
                <a:ln/>
                <a:solidFill>
                  <a:srgbClr val="FF0000"/>
                </a:solidFill>
              </a:rPr>
              <a:t>p</a:t>
            </a:r>
            <a:r>
              <a:rPr lang="en-US" sz="2800" b="1" u="sng" cap="none" spc="0" dirty="0" smtClean="0">
                <a:ln/>
                <a:solidFill>
                  <a:srgbClr val="FF0000"/>
                </a:solidFill>
                <a:effectLst/>
              </a:rPr>
              <a:t>art of speech</a:t>
            </a:r>
            <a:r>
              <a:rPr lang="en-US" sz="2800" b="1" cap="none" spc="0" dirty="0" smtClean="0">
                <a:ln/>
                <a:solidFill>
                  <a:srgbClr val="FF0000"/>
                </a:solidFill>
                <a:effectLst/>
              </a:rPr>
              <a:t>: noun</a:t>
            </a:r>
            <a:endParaRPr lang="en-US" sz="28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41049" y="1703620"/>
            <a:ext cx="4287684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2800" b="1" u="sng" dirty="0">
                <a:ln/>
                <a:solidFill>
                  <a:srgbClr val="FF0000"/>
                </a:solidFill>
              </a:rPr>
              <a:t>d</a:t>
            </a:r>
            <a:r>
              <a:rPr lang="en-US" sz="2800" b="1" u="sng" dirty="0" smtClean="0">
                <a:ln/>
                <a:solidFill>
                  <a:srgbClr val="FF0000"/>
                </a:solidFill>
              </a:rPr>
              <a:t>efinition:</a:t>
            </a:r>
          </a:p>
          <a:p>
            <a:r>
              <a:rPr lang="en-US" sz="2800" b="1" dirty="0" smtClean="0">
                <a:ln/>
                <a:solidFill>
                  <a:srgbClr val="FF0000"/>
                </a:solidFill>
              </a:rPr>
              <a:t>a serious or dangerous situation</a:t>
            </a:r>
            <a:endParaRPr lang="en-US" sz="28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41049" y="3235192"/>
            <a:ext cx="4287684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2800" b="1" u="sng" dirty="0">
                <a:ln/>
                <a:solidFill>
                  <a:srgbClr val="FF0000"/>
                </a:solidFill>
              </a:rPr>
              <a:t>example</a:t>
            </a:r>
            <a:r>
              <a:rPr lang="en-US" sz="2800" b="1" u="sng" dirty="0" smtClean="0">
                <a:ln/>
                <a:solidFill>
                  <a:srgbClr val="FF0000"/>
                </a:solidFill>
              </a:rPr>
              <a:t>:</a:t>
            </a:r>
          </a:p>
          <a:p>
            <a:r>
              <a:rPr lang="en-US" sz="2800" b="1" dirty="0" smtClean="0">
                <a:ln/>
                <a:solidFill>
                  <a:srgbClr val="FF0000"/>
                </a:solidFill>
              </a:rPr>
              <a:t>Call 911 n case of an </a:t>
            </a:r>
            <a:r>
              <a:rPr lang="en-US" sz="3600" b="1" i="1" dirty="0" smtClean="0">
                <a:ln/>
                <a:solidFill>
                  <a:srgbClr val="FF0000"/>
                </a:solidFill>
              </a:rPr>
              <a:t>emergency</a:t>
            </a:r>
            <a:r>
              <a:rPr lang="en-US" sz="2800" b="1" dirty="0" smtClean="0">
                <a:ln/>
                <a:solidFill>
                  <a:srgbClr val="FF0000"/>
                </a:solidFill>
              </a:rPr>
              <a:t>. </a:t>
            </a:r>
          </a:p>
          <a:p>
            <a:endParaRPr lang="en-US" sz="28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7" name="Picture 6" descr="Sos Sos Button Sticker - Sos Sos Button Emergency Sticker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51" y="78718"/>
            <a:ext cx="2527337" cy="252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Police Car Light Joypixels Sticker - Police Car Light Joypixels Indicator Light Sticker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225" y="2474259"/>
            <a:ext cx="1845450" cy="2097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mbulance Hospital Sticker - Ambulance Hospital Sirens Sticker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306" y="2624599"/>
            <a:ext cx="2301662" cy="179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629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38596" y="0"/>
            <a:ext cx="172354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6000" b="1" dirty="0" smtClean="0">
                <a:ln/>
                <a:solidFill>
                  <a:schemeClr val="bg2">
                    <a:lumMod val="75000"/>
                  </a:schemeClr>
                </a:solidFill>
              </a:rPr>
              <a:t>idea</a:t>
            </a:r>
            <a:endParaRPr lang="en-US" sz="5400" b="1" dirty="0">
              <a:ln/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741049" y="1132356"/>
            <a:ext cx="374173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800" b="1" u="sng" dirty="0">
                <a:ln/>
                <a:solidFill>
                  <a:schemeClr val="bg2">
                    <a:lumMod val="75000"/>
                  </a:schemeClr>
                </a:solidFill>
              </a:rPr>
              <a:t>p</a:t>
            </a:r>
            <a:r>
              <a:rPr lang="en-US" sz="2800" b="1" u="sng" cap="none" spc="0" dirty="0" smtClean="0">
                <a:ln/>
                <a:solidFill>
                  <a:schemeClr val="bg2">
                    <a:lumMod val="75000"/>
                  </a:schemeClr>
                </a:solidFill>
                <a:effectLst/>
              </a:rPr>
              <a:t>art of speech</a:t>
            </a:r>
            <a:r>
              <a:rPr lang="en-US" sz="2800" b="1" cap="none" spc="0" dirty="0" smtClean="0">
                <a:ln/>
                <a:solidFill>
                  <a:schemeClr val="bg2">
                    <a:lumMod val="75000"/>
                  </a:schemeClr>
                </a:solidFill>
                <a:effectLst/>
              </a:rPr>
              <a:t>: noun</a:t>
            </a:r>
            <a:endParaRPr lang="en-US" sz="2800" b="1" cap="none" spc="0" dirty="0">
              <a:ln/>
              <a:solidFill>
                <a:schemeClr val="bg2">
                  <a:lumMod val="75000"/>
                </a:schemeClr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41049" y="1902782"/>
            <a:ext cx="4287684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2800" b="1" u="sng" dirty="0">
                <a:ln/>
                <a:solidFill>
                  <a:schemeClr val="bg2">
                    <a:lumMod val="75000"/>
                  </a:schemeClr>
                </a:solidFill>
              </a:rPr>
              <a:t>d</a:t>
            </a:r>
            <a:r>
              <a:rPr lang="en-US" sz="2800" b="1" u="sng" dirty="0" smtClean="0">
                <a:ln/>
                <a:solidFill>
                  <a:schemeClr val="bg2">
                    <a:lumMod val="75000"/>
                  </a:schemeClr>
                </a:solidFill>
              </a:rPr>
              <a:t>efinition:</a:t>
            </a:r>
          </a:p>
          <a:p>
            <a:r>
              <a:rPr lang="en-US" sz="2800" b="1" dirty="0" smtClean="0">
                <a:ln/>
                <a:solidFill>
                  <a:schemeClr val="bg2">
                    <a:lumMod val="75000"/>
                  </a:schemeClr>
                </a:solidFill>
              </a:rPr>
              <a:t>a thought or suggestion</a:t>
            </a:r>
            <a:endParaRPr lang="en-US" sz="2800" b="1" cap="none" spc="0" dirty="0">
              <a:ln/>
              <a:solidFill>
                <a:schemeClr val="bg2">
                  <a:lumMod val="75000"/>
                </a:schemeClr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41049" y="3104095"/>
            <a:ext cx="4287684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2800" b="1" u="sng" dirty="0">
                <a:ln/>
                <a:solidFill>
                  <a:schemeClr val="bg2">
                    <a:lumMod val="75000"/>
                  </a:schemeClr>
                </a:solidFill>
              </a:rPr>
              <a:t>example</a:t>
            </a:r>
            <a:r>
              <a:rPr lang="en-US" sz="2800" b="1" u="sng" dirty="0" smtClean="0">
                <a:ln/>
                <a:solidFill>
                  <a:schemeClr val="bg2">
                    <a:lumMod val="75000"/>
                  </a:schemeClr>
                </a:solidFill>
              </a:rPr>
              <a:t>:</a:t>
            </a:r>
          </a:p>
          <a:p>
            <a:r>
              <a:rPr lang="en-US" sz="2800" b="1" dirty="0" smtClean="0">
                <a:ln/>
                <a:solidFill>
                  <a:schemeClr val="bg2">
                    <a:lumMod val="75000"/>
                  </a:schemeClr>
                </a:solidFill>
              </a:rPr>
              <a:t>Our </a:t>
            </a:r>
            <a:r>
              <a:rPr lang="en-US" sz="2800" b="1" dirty="0">
                <a:ln/>
                <a:solidFill>
                  <a:schemeClr val="bg2">
                    <a:lumMod val="75000"/>
                  </a:schemeClr>
                </a:solidFill>
              </a:rPr>
              <a:t>group had the best </a:t>
            </a:r>
            <a:r>
              <a:rPr lang="en-US" sz="3600" b="1" i="1" dirty="0">
                <a:ln/>
                <a:solidFill>
                  <a:schemeClr val="bg2">
                    <a:lumMod val="75000"/>
                  </a:schemeClr>
                </a:solidFill>
              </a:rPr>
              <a:t>idea</a:t>
            </a:r>
            <a:r>
              <a:rPr lang="en-US" sz="2800" b="1" dirty="0">
                <a:ln/>
                <a:solidFill>
                  <a:schemeClr val="bg2">
                    <a:lumMod val="75000"/>
                  </a:schemeClr>
                </a:solidFill>
              </a:rPr>
              <a:t> for the class presentation.</a:t>
            </a:r>
            <a:endParaRPr lang="en-US" sz="2800" b="1" cap="none" spc="0" dirty="0">
              <a:ln/>
              <a:solidFill>
                <a:schemeClr val="bg2">
                  <a:lumMod val="75000"/>
                </a:schemeClr>
              </a:solidFill>
              <a:effectLst/>
            </a:endParaRPr>
          </a:p>
        </p:txBody>
      </p:sp>
      <p:pic>
        <p:nvPicPr>
          <p:cNvPr id="10" name="Picture 4" descr="Curiouspiyuesh Piyueshmodi Sticker - Curiouspiyuesh Piyueshmodi Innovation Sticker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60338"/>
            <a:ext cx="2114283" cy="238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Idea Lightbulb Sticker - Idea Lightbulb Bright Idea Sticker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677" y="619071"/>
            <a:ext cx="17335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I Have An Idea Nibble Nom Sticker - I Have An Idea Nibble Nom Om Nom And Cut The Rope Sticker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083" y="2727833"/>
            <a:ext cx="17335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116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148315" y="128767"/>
            <a:ext cx="330411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6000" b="1" dirty="0" smtClean="0">
                <a:ln/>
                <a:solidFill>
                  <a:schemeClr val="tx2"/>
                </a:solidFill>
              </a:rPr>
              <a:t>identical</a:t>
            </a:r>
            <a:endParaRPr lang="en-US" sz="5400" b="1" dirty="0">
              <a:ln/>
              <a:solidFill>
                <a:schemeClr val="tx2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98486" y="1147609"/>
            <a:ext cx="440377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800" b="1" u="sng" dirty="0">
                <a:ln/>
                <a:solidFill>
                  <a:schemeClr val="tx2"/>
                </a:solidFill>
              </a:rPr>
              <a:t>p</a:t>
            </a:r>
            <a:r>
              <a:rPr lang="en-US" sz="2800" b="1" u="sng" cap="none" spc="0" dirty="0" smtClean="0">
                <a:ln/>
                <a:solidFill>
                  <a:schemeClr val="tx2"/>
                </a:solidFill>
                <a:effectLst/>
              </a:rPr>
              <a:t>art of speech</a:t>
            </a:r>
            <a:r>
              <a:rPr lang="en-US" sz="2800" b="1" cap="none" spc="0" dirty="0" smtClean="0">
                <a:ln/>
                <a:solidFill>
                  <a:schemeClr val="tx2"/>
                </a:solidFill>
                <a:effectLst/>
              </a:rPr>
              <a:t>: adjective</a:t>
            </a:r>
            <a:endParaRPr lang="en-US" sz="2800" b="1" cap="none" spc="0" dirty="0">
              <a:ln/>
              <a:solidFill>
                <a:schemeClr val="tx2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56528" y="1802775"/>
            <a:ext cx="4287685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2800" b="1" u="sng" dirty="0">
                <a:ln/>
                <a:solidFill>
                  <a:schemeClr val="tx2"/>
                </a:solidFill>
              </a:rPr>
              <a:t>d</a:t>
            </a:r>
            <a:r>
              <a:rPr lang="en-US" sz="2800" b="1" u="sng" dirty="0" smtClean="0">
                <a:ln/>
                <a:solidFill>
                  <a:schemeClr val="tx2"/>
                </a:solidFill>
              </a:rPr>
              <a:t>efinition:</a:t>
            </a:r>
          </a:p>
          <a:p>
            <a:r>
              <a:rPr lang="en-US" sz="2800" b="1" dirty="0" smtClean="0">
                <a:ln/>
                <a:solidFill>
                  <a:schemeClr val="tx2"/>
                </a:solidFill>
              </a:rPr>
              <a:t>exactly the same as something else</a:t>
            </a:r>
            <a:endParaRPr lang="en-US" sz="2800" b="1" cap="none" spc="0" dirty="0">
              <a:ln/>
              <a:solidFill>
                <a:schemeClr val="tx2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56528" y="3319716"/>
            <a:ext cx="4287684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2800" b="1" u="sng" dirty="0">
                <a:ln/>
                <a:solidFill>
                  <a:schemeClr val="tx2"/>
                </a:solidFill>
              </a:rPr>
              <a:t>example</a:t>
            </a:r>
            <a:r>
              <a:rPr lang="en-US" sz="2800" b="1" u="sng" dirty="0" smtClean="0">
                <a:ln/>
                <a:solidFill>
                  <a:schemeClr val="tx2"/>
                </a:solidFill>
              </a:rPr>
              <a:t>:</a:t>
            </a:r>
          </a:p>
          <a:p>
            <a:r>
              <a:rPr lang="en-US" sz="2800" b="1" dirty="0" smtClean="0">
                <a:ln/>
                <a:solidFill>
                  <a:schemeClr val="tx2"/>
                </a:solidFill>
              </a:rPr>
              <a:t>They were wearing </a:t>
            </a:r>
            <a:r>
              <a:rPr lang="en-US" sz="3600" b="1" i="1" dirty="0" smtClean="0">
                <a:ln/>
                <a:solidFill>
                  <a:schemeClr val="tx2"/>
                </a:solidFill>
              </a:rPr>
              <a:t>identical</a:t>
            </a:r>
            <a:r>
              <a:rPr lang="en-US" sz="2800" b="1" dirty="0" smtClean="0">
                <a:ln/>
                <a:solidFill>
                  <a:schemeClr val="tx2"/>
                </a:solidFill>
              </a:rPr>
              <a:t> coats. </a:t>
            </a:r>
            <a:endParaRPr lang="en-US" sz="2800" b="1" cap="none" spc="0" dirty="0">
              <a:ln/>
              <a:solidFill>
                <a:schemeClr val="tx2"/>
              </a:solidFill>
              <a:effectLst/>
            </a:endParaRPr>
          </a:p>
        </p:txBody>
      </p:sp>
      <p:pic>
        <p:nvPicPr>
          <p:cNvPr id="2050" name="Picture 2" descr="Penguin Twins Sticker - Penguin Twins Brother Sticker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683"/>
            <a:ext cx="2687517" cy="1840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amaste Sticker - Namaste Sticker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79297"/>
            <a:ext cx="1819275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olohive Discord GIF - Holohive Discord Icon GIF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612" y="2009801"/>
            <a:ext cx="2095500" cy="221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9451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92092" y="0"/>
            <a:ext cx="360226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6000" b="1" dirty="0" smtClean="0">
                <a:ln/>
                <a:solidFill>
                  <a:schemeClr val="tx1">
                    <a:lumMod val="50000"/>
                    <a:lumOff val="50000"/>
                  </a:schemeClr>
                </a:solidFill>
              </a:rPr>
              <a:t>invention</a:t>
            </a:r>
            <a:endParaRPr lang="en-US" sz="5400" b="1" dirty="0">
              <a:ln/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38494" y="1015663"/>
            <a:ext cx="419509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2800" b="1" u="sng" dirty="0">
                <a:ln/>
                <a:solidFill>
                  <a:schemeClr val="tx1">
                    <a:lumMod val="50000"/>
                    <a:lumOff val="50000"/>
                  </a:schemeClr>
                </a:solidFill>
              </a:rPr>
              <a:t>p</a:t>
            </a:r>
            <a:r>
              <a:rPr lang="en-US" sz="2800" b="1" u="sng" cap="none" spc="0" dirty="0" smtClean="0">
                <a:ln/>
                <a:solidFill>
                  <a:schemeClr val="tx1">
                    <a:lumMod val="50000"/>
                    <a:lumOff val="50000"/>
                  </a:schemeClr>
                </a:solidFill>
                <a:effectLst/>
              </a:rPr>
              <a:t>art of speech</a:t>
            </a:r>
            <a:r>
              <a:rPr lang="en-US" sz="2800" b="1" cap="none" spc="0" dirty="0" smtClean="0">
                <a:ln/>
                <a:solidFill>
                  <a:schemeClr val="tx1">
                    <a:lumMod val="50000"/>
                    <a:lumOff val="50000"/>
                  </a:schemeClr>
                </a:solidFill>
                <a:effectLst/>
              </a:rPr>
              <a:t>: noun</a:t>
            </a:r>
            <a:endParaRPr lang="en-US" sz="2800" b="1" cap="none" spc="0" dirty="0">
              <a:ln/>
              <a:solidFill>
                <a:schemeClr val="tx1">
                  <a:lumMod val="50000"/>
                  <a:lumOff val="50000"/>
                </a:schemeClr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38494" y="1642820"/>
            <a:ext cx="4637101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2800" b="1" u="sng" dirty="0">
                <a:ln/>
                <a:solidFill>
                  <a:schemeClr val="tx1">
                    <a:lumMod val="50000"/>
                    <a:lumOff val="50000"/>
                  </a:schemeClr>
                </a:solidFill>
              </a:rPr>
              <a:t>d</a:t>
            </a:r>
            <a:r>
              <a:rPr lang="en-US" sz="2800" b="1" u="sng" dirty="0" smtClean="0">
                <a:ln/>
                <a:solidFill>
                  <a:schemeClr val="tx1">
                    <a:lumMod val="50000"/>
                    <a:lumOff val="50000"/>
                  </a:schemeClr>
                </a:solidFill>
              </a:rPr>
              <a:t>efinition:</a:t>
            </a:r>
          </a:p>
          <a:p>
            <a:r>
              <a:rPr lang="en-US" sz="2800" b="1" dirty="0">
                <a:ln/>
                <a:solidFill>
                  <a:schemeClr val="tx1">
                    <a:lumMod val="50000"/>
                    <a:lumOff val="50000"/>
                  </a:schemeClr>
                </a:solidFill>
              </a:rPr>
              <a:t>s</a:t>
            </a:r>
            <a:r>
              <a:rPr lang="en-US" sz="2800" b="1" dirty="0" smtClean="0">
                <a:ln/>
                <a:solidFill>
                  <a:schemeClr val="tx1">
                    <a:lumMod val="50000"/>
                    <a:lumOff val="50000"/>
                  </a:schemeClr>
                </a:solidFill>
              </a:rPr>
              <a:t>omething new that is created for the first time</a:t>
            </a:r>
            <a:endParaRPr lang="en-US" sz="2800" b="1" cap="none" spc="0" dirty="0">
              <a:ln/>
              <a:solidFill>
                <a:schemeClr val="tx1">
                  <a:lumMod val="50000"/>
                  <a:lumOff val="50000"/>
                </a:schemeClr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38494" y="3027815"/>
            <a:ext cx="5551503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2800" b="1" u="sng" dirty="0">
                <a:ln/>
                <a:solidFill>
                  <a:schemeClr val="tx1">
                    <a:lumMod val="50000"/>
                    <a:lumOff val="50000"/>
                  </a:schemeClr>
                </a:solidFill>
              </a:rPr>
              <a:t>example</a:t>
            </a:r>
            <a:r>
              <a:rPr lang="en-US" sz="2800" b="1" u="sng" dirty="0" smtClean="0">
                <a:ln/>
                <a:solidFill>
                  <a:schemeClr val="tx1">
                    <a:lumMod val="50000"/>
                    <a:lumOff val="50000"/>
                  </a:schemeClr>
                </a:solidFill>
              </a:rPr>
              <a:t>:</a:t>
            </a:r>
          </a:p>
          <a:p>
            <a:r>
              <a:rPr lang="en-US" sz="2800" b="1" dirty="0">
                <a:ln/>
                <a:solidFill>
                  <a:schemeClr val="tx1">
                    <a:lumMod val="50000"/>
                    <a:lumOff val="50000"/>
                  </a:schemeClr>
                </a:solidFill>
              </a:rPr>
              <a:t>The </a:t>
            </a:r>
            <a:r>
              <a:rPr lang="en-US" sz="3600" b="1" i="1" dirty="0">
                <a:ln/>
                <a:solidFill>
                  <a:schemeClr val="tx1">
                    <a:lumMod val="50000"/>
                    <a:lumOff val="50000"/>
                  </a:schemeClr>
                </a:solidFill>
              </a:rPr>
              <a:t>invention</a:t>
            </a:r>
            <a:r>
              <a:rPr lang="en-US" sz="2800" b="1" dirty="0">
                <a:ln/>
                <a:solidFill>
                  <a:schemeClr val="tx1">
                    <a:lumMod val="50000"/>
                    <a:lumOff val="50000"/>
                  </a:schemeClr>
                </a:solidFill>
              </a:rPr>
              <a:t> of the vacuum cleaner made cleaning the house faster and easier. </a:t>
            </a:r>
            <a:endParaRPr lang="en-US" sz="2800" b="1" cap="none" spc="0" dirty="0">
              <a:ln/>
              <a:solidFill>
                <a:schemeClr val="tx1">
                  <a:lumMod val="50000"/>
                  <a:lumOff val="50000"/>
                </a:schemeClr>
              </a:solidFill>
              <a:effectLst/>
            </a:endParaRPr>
          </a:p>
        </p:txBody>
      </p:sp>
      <p:pic>
        <p:nvPicPr>
          <p:cNvPr id="4098" name="Picture 2" descr="Ur Toast Mitchells Vs Machines Sticker - Ur Toast Mitchells Vs Machines The Mitchells Vs The Machines Sticker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937" y="-147872"/>
            <a:ext cx="1676640" cy="1425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Downsign Tooth Brush Sticker - Downsign Tooth Brush Brush Sticke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59" y="1558868"/>
            <a:ext cx="1519544" cy="661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Mmx300 Gaming Sticker - Mmx300 Gaming Kopfhörer Sticker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856" y="125496"/>
            <a:ext cx="1212788" cy="1470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Kstr Kochstrasse Sticker - Kstr Kochstrasse Hannover Sticker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4" y="3277914"/>
            <a:ext cx="1348966" cy="1355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Clippy Windows Xp Sticker - Clippy Windows Xp Microsoft Office Stickers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129" y="3263274"/>
            <a:ext cx="915307" cy="1298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Duracell Battery Sticker - Duracell Battery Energy Stickers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21" y="3747606"/>
            <a:ext cx="19050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Wash Laundry Sticker - Wash Laundry Faxina Sticker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9" y="2335317"/>
            <a:ext cx="1018589" cy="1184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Laughing Funny GIF - Laughing Funny Pringles GIFs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113" y="1756243"/>
            <a:ext cx="1588085" cy="1588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386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046732" y="0"/>
            <a:ext cx="249299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6000" b="1" dirty="0" smtClean="0">
                <a:ln/>
                <a:solidFill>
                  <a:schemeClr val="accent4"/>
                </a:solidFill>
              </a:rPr>
              <a:t>patent</a:t>
            </a:r>
            <a:endParaRPr lang="en-US" sz="5400" b="1" dirty="0">
              <a:ln/>
              <a:solidFill>
                <a:schemeClr val="accent4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38494" y="915770"/>
            <a:ext cx="419509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2800" b="1" u="sng" dirty="0">
                <a:ln/>
                <a:solidFill>
                  <a:schemeClr val="accent4"/>
                </a:solidFill>
              </a:rPr>
              <a:t>p</a:t>
            </a:r>
            <a:r>
              <a:rPr lang="en-US" sz="2800" b="1" u="sng" cap="none" spc="0" dirty="0" smtClean="0">
                <a:ln/>
                <a:solidFill>
                  <a:schemeClr val="accent4"/>
                </a:solidFill>
                <a:effectLst/>
              </a:rPr>
              <a:t>art of speech</a:t>
            </a:r>
            <a:r>
              <a:rPr lang="en-US" sz="2800" b="1" cap="none" spc="0" dirty="0" smtClean="0">
                <a:ln/>
                <a:solidFill>
                  <a:schemeClr val="accent4"/>
                </a:solidFill>
                <a:effectLst/>
              </a:rPr>
              <a:t>: noun</a:t>
            </a:r>
            <a:endParaRPr lang="en-US" sz="28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38494" y="1561021"/>
            <a:ext cx="540550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2800" b="1" u="sng" dirty="0">
                <a:ln/>
                <a:solidFill>
                  <a:schemeClr val="accent4"/>
                </a:solidFill>
              </a:rPr>
              <a:t>d</a:t>
            </a:r>
            <a:r>
              <a:rPr lang="en-US" sz="2800" b="1" u="sng" dirty="0" smtClean="0">
                <a:ln/>
                <a:solidFill>
                  <a:schemeClr val="accent4"/>
                </a:solidFill>
              </a:rPr>
              <a:t>efinition:</a:t>
            </a:r>
          </a:p>
          <a:p>
            <a:r>
              <a:rPr lang="en-US" sz="2000" b="1" dirty="0">
                <a:ln/>
                <a:solidFill>
                  <a:schemeClr val="accent4"/>
                </a:solidFill>
              </a:rPr>
              <a:t>an official letter or document from the government that says that the inventor is the only one who has the right to make and sell his invention</a:t>
            </a:r>
            <a:endParaRPr lang="en-US" sz="20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38494" y="3374163"/>
            <a:ext cx="555150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2800" b="1" u="sng" dirty="0">
                <a:ln/>
                <a:solidFill>
                  <a:schemeClr val="accent4"/>
                </a:solidFill>
              </a:rPr>
              <a:t>example</a:t>
            </a:r>
            <a:r>
              <a:rPr lang="en-US" sz="2800" b="1" u="sng" dirty="0" smtClean="0">
                <a:ln/>
                <a:solidFill>
                  <a:schemeClr val="accent4"/>
                </a:solidFill>
              </a:rPr>
              <a:t>:</a:t>
            </a:r>
          </a:p>
          <a:p>
            <a:r>
              <a:rPr lang="en-US" sz="2000" b="1" dirty="0">
                <a:ln/>
                <a:solidFill>
                  <a:schemeClr val="accent4"/>
                </a:solidFill>
              </a:rPr>
              <a:t>- The inventor applied for a </a:t>
            </a:r>
            <a:r>
              <a:rPr lang="en-US" sz="2800" b="1" i="1" dirty="0">
                <a:ln/>
                <a:solidFill>
                  <a:schemeClr val="accent4"/>
                </a:solidFill>
              </a:rPr>
              <a:t>patent</a:t>
            </a:r>
            <a:r>
              <a:rPr lang="en-US" sz="2000" b="1" dirty="0">
                <a:ln/>
                <a:solidFill>
                  <a:schemeClr val="accent4"/>
                </a:solidFill>
              </a:rPr>
              <a:t> from the government. He didn’t want anyone else to make or sell his invention.</a:t>
            </a:r>
            <a:endParaRPr lang="en-US" sz="20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5124" name="Picture 4" descr="http://www.urs.edu.ph/wp-content/uploads/2021/12/08/rio-gets-invention-patent/Rio-Gets-Invention-Paten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40" y="423306"/>
            <a:ext cx="3547612" cy="4643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226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EM Elective Subject for Middle School - 7th Grade: Principles of IT, Cybersecurity and Engineering by Slidesgo">
  <a:themeElements>
    <a:clrScheme name="Simple Light">
      <a:dk1>
        <a:srgbClr val="150045"/>
      </a:dk1>
      <a:lt1>
        <a:srgbClr val="FFFFFF"/>
      </a:lt1>
      <a:dk2>
        <a:srgbClr val="A4ABD7"/>
      </a:dk2>
      <a:lt2>
        <a:srgbClr val="E23480"/>
      </a:lt2>
      <a:accent1>
        <a:srgbClr val="6D7396"/>
      </a:accent1>
      <a:accent2>
        <a:srgbClr val="FFA0B8"/>
      </a:accent2>
      <a:accent3>
        <a:srgbClr val="1ECFFF"/>
      </a:accent3>
      <a:accent4>
        <a:srgbClr val="EF8772"/>
      </a:accent4>
      <a:accent5>
        <a:srgbClr val="FFFFFF"/>
      </a:accent5>
      <a:accent6>
        <a:srgbClr val="FFFFFF"/>
      </a:accent6>
      <a:hlink>
        <a:srgbClr val="15004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518</TotalTime>
  <Words>534</Words>
  <Application>Microsoft Office PowerPoint</Application>
  <PresentationFormat>On-screen Show (16:9)</PresentationFormat>
  <Paragraphs>168</Paragraphs>
  <Slides>27</Slides>
  <Notes>24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Bebas Neue</vt:lpstr>
      <vt:lpstr>Anaheim</vt:lpstr>
      <vt:lpstr>Barlow</vt:lpstr>
      <vt:lpstr>Secular One</vt:lpstr>
      <vt:lpstr>Arial</vt:lpstr>
      <vt:lpstr>Segoe Print</vt:lpstr>
      <vt:lpstr>STEM Elective Subject for Middle School - 7th Grade: Principles of IT, Cybersecurity and Engineering by Slidesgo</vt:lpstr>
      <vt:lpstr>Early Inventions Vocabulary</vt:lpstr>
      <vt:lpstr>Outcomes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Early Inventions Vocabulary</dc:title>
  <dc:creator>Dee</dc:creator>
  <cp:lastModifiedBy>Microsoft account</cp:lastModifiedBy>
  <cp:revision>71</cp:revision>
  <dcterms:modified xsi:type="dcterms:W3CDTF">2025-09-09T14:28:28Z</dcterms:modified>
</cp:coreProperties>
</file>