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8"/>
  </p:notesMasterIdLst>
  <p:sldIdLst>
    <p:sldId id="256" r:id="rId2"/>
    <p:sldId id="322" r:id="rId3"/>
    <p:sldId id="331" r:id="rId4"/>
    <p:sldId id="337" r:id="rId5"/>
    <p:sldId id="332" r:id="rId6"/>
    <p:sldId id="338" r:id="rId7"/>
    <p:sldId id="333" r:id="rId8"/>
    <p:sldId id="339" r:id="rId9"/>
    <p:sldId id="336" r:id="rId10"/>
    <p:sldId id="340" r:id="rId11"/>
    <p:sldId id="334" r:id="rId12"/>
    <p:sldId id="341" r:id="rId13"/>
    <p:sldId id="317" r:id="rId14"/>
    <p:sldId id="319" r:id="rId15"/>
    <p:sldId id="270" r:id="rId16"/>
    <p:sldId id="316" r:id="rId17"/>
    <p:sldId id="342" r:id="rId18"/>
    <p:sldId id="343" r:id="rId19"/>
    <p:sldId id="320" r:id="rId20"/>
    <p:sldId id="321" r:id="rId21"/>
    <p:sldId id="326" r:id="rId22"/>
    <p:sldId id="328" r:id="rId23"/>
    <p:sldId id="329" r:id="rId24"/>
    <p:sldId id="325" r:id="rId25"/>
    <p:sldId id="327" r:id="rId26"/>
    <p:sldId id="344" r:id="rId27"/>
  </p:sldIdLst>
  <p:sldSz cx="9144000" cy="5143500" type="screen16x9"/>
  <p:notesSz cx="6858000" cy="9144000"/>
  <p:embeddedFontLst>
    <p:embeddedFont>
      <p:font typeface="McLaren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Segoe Print" panose="02000600000000000000" pitchFamily="2" charset="0"/>
      <p:regular r:id="rId38"/>
      <p:bold r:id="rId39"/>
    </p:embeddedFont>
    <p:embeddedFont>
      <p:font typeface="Bahiana" panose="020B0604020202020204" charset="0"/>
      <p:regular r:id="rId40"/>
    </p:embeddedFont>
    <p:embeddedFont>
      <p:font typeface="MV Boli" panose="02000500030200090000" pitchFamily="2" charset="0"/>
      <p:regular r:id="rId41"/>
    </p:embeddedFont>
    <p:embeddedFont>
      <p:font typeface="Bahianita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73FA1-751D-4851-9389-02AA26FF04DB}">
  <a:tblStyle styleId="{93273FA1-751D-4851-9389-02AA26FF04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0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825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23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" name="Google Shape;4403;g1254b7c36b8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4" name="Google Shape;4404;g1254b7c36b8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78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124c127f66d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124c127f66d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5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" name="Google Shape;4403;g1254b7c36b8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4" name="Google Shape;4404;g1254b7c36b8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98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" name="Google Shape;4403;g1254b7c36b8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4" name="Google Shape;4404;g1254b7c36b8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47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1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28935" y="1315763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226215" y="1989383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04504" y="50899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692050" y="3379376"/>
            <a:ext cx="10914908" cy="2515251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37075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761301">
            <a:off x="1544716" y="418236"/>
            <a:ext cx="6054567" cy="4594668"/>
            <a:chOff x="3202475" y="965788"/>
            <a:chExt cx="2029100" cy="1539875"/>
          </a:xfrm>
        </p:grpSpPr>
        <p:sp>
          <p:nvSpPr>
            <p:cNvPr id="15" name="Google Shape;15;p2"/>
            <p:cNvSpPr/>
            <p:nvPr/>
          </p:nvSpPr>
          <p:spPr>
            <a:xfrm>
              <a:off x="3202475" y="965788"/>
              <a:ext cx="2029100" cy="1539875"/>
            </a:xfrm>
            <a:custGeom>
              <a:avLst/>
              <a:gdLst/>
              <a:ahLst/>
              <a:cxnLst/>
              <a:rect l="l" t="t" r="r" b="b"/>
              <a:pathLst>
                <a:path w="81164" h="61595" extrusionOk="0">
                  <a:moveTo>
                    <a:pt x="71419" y="0"/>
                  </a:moveTo>
                  <a:cubicBezTo>
                    <a:pt x="66713" y="0"/>
                    <a:pt x="62743" y="4699"/>
                    <a:pt x="60562" y="8401"/>
                  </a:cubicBezTo>
                  <a:cubicBezTo>
                    <a:pt x="58902" y="11221"/>
                    <a:pt x="56106" y="12484"/>
                    <a:pt x="54016" y="12484"/>
                  </a:cubicBezTo>
                  <a:cubicBezTo>
                    <a:pt x="52762" y="12484"/>
                    <a:pt x="51762" y="12029"/>
                    <a:pt x="51414" y="11183"/>
                  </a:cubicBezTo>
                  <a:cubicBezTo>
                    <a:pt x="50487" y="8928"/>
                    <a:pt x="53670" y="5544"/>
                    <a:pt x="52091" y="2712"/>
                  </a:cubicBezTo>
                  <a:cubicBezTo>
                    <a:pt x="51534" y="1717"/>
                    <a:pt x="50537" y="1233"/>
                    <a:pt x="49492" y="1233"/>
                  </a:cubicBezTo>
                  <a:cubicBezTo>
                    <a:pt x="47482" y="1233"/>
                    <a:pt x="45296" y="3024"/>
                    <a:pt x="45725" y="6421"/>
                  </a:cubicBezTo>
                  <a:cubicBezTo>
                    <a:pt x="46161" y="9877"/>
                    <a:pt x="44352" y="12210"/>
                    <a:pt x="42115" y="12210"/>
                  </a:cubicBezTo>
                  <a:cubicBezTo>
                    <a:pt x="41010" y="12210"/>
                    <a:pt x="39801" y="11641"/>
                    <a:pt x="38708" y="10356"/>
                  </a:cubicBezTo>
                  <a:cubicBezTo>
                    <a:pt x="36041" y="7245"/>
                    <a:pt x="31127" y="1936"/>
                    <a:pt x="27313" y="1936"/>
                  </a:cubicBezTo>
                  <a:cubicBezTo>
                    <a:pt x="26396" y="1936"/>
                    <a:pt x="25541" y="2243"/>
                    <a:pt x="24798" y="2963"/>
                  </a:cubicBezTo>
                  <a:cubicBezTo>
                    <a:pt x="20938" y="6672"/>
                    <a:pt x="30487" y="12787"/>
                    <a:pt x="31815" y="15569"/>
                  </a:cubicBezTo>
                  <a:cubicBezTo>
                    <a:pt x="32709" y="17441"/>
                    <a:pt x="29825" y="17747"/>
                    <a:pt x="27842" y="17747"/>
                  </a:cubicBezTo>
                  <a:cubicBezTo>
                    <a:pt x="26878" y="17747"/>
                    <a:pt x="26126" y="17674"/>
                    <a:pt x="26126" y="17674"/>
                  </a:cubicBezTo>
                  <a:cubicBezTo>
                    <a:pt x="21403" y="16954"/>
                    <a:pt x="16749" y="16466"/>
                    <a:pt x="12720" y="16466"/>
                  </a:cubicBezTo>
                  <a:cubicBezTo>
                    <a:pt x="5675" y="16466"/>
                    <a:pt x="541" y="17958"/>
                    <a:pt x="286" y="22311"/>
                  </a:cubicBezTo>
                  <a:cubicBezTo>
                    <a:pt x="0" y="27155"/>
                    <a:pt x="3603" y="28473"/>
                    <a:pt x="8489" y="28473"/>
                  </a:cubicBezTo>
                  <a:cubicBezTo>
                    <a:pt x="10024" y="28473"/>
                    <a:pt x="11686" y="28343"/>
                    <a:pt x="13394" y="28151"/>
                  </a:cubicBezTo>
                  <a:cubicBezTo>
                    <a:pt x="13921" y="28092"/>
                    <a:pt x="14409" y="28064"/>
                    <a:pt x="14860" y="28064"/>
                  </a:cubicBezTo>
                  <a:cubicBezTo>
                    <a:pt x="20538" y="28064"/>
                    <a:pt x="20230" y="32416"/>
                    <a:pt x="16051" y="32787"/>
                  </a:cubicBezTo>
                  <a:cubicBezTo>
                    <a:pt x="11539" y="33188"/>
                    <a:pt x="10011" y="36472"/>
                    <a:pt x="11690" y="38978"/>
                  </a:cubicBezTo>
                  <a:cubicBezTo>
                    <a:pt x="12099" y="39592"/>
                    <a:pt x="12708" y="39840"/>
                    <a:pt x="13452" y="39840"/>
                  </a:cubicBezTo>
                  <a:cubicBezTo>
                    <a:pt x="16261" y="39840"/>
                    <a:pt x="20990" y="36302"/>
                    <a:pt x="24121" y="35569"/>
                  </a:cubicBezTo>
                  <a:cubicBezTo>
                    <a:pt x="24508" y="35479"/>
                    <a:pt x="24876" y="35437"/>
                    <a:pt x="25224" y="35437"/>
                  </a:cubicBezTo>
                  <a:cubicBezTo>
                    <a:pt x="28452" y="35437"/>
                    <a:pt x="29881" y="39113"/>
                    <a:pt x="27981" y="42462"/>
                  </a:cubicBezTo>
                  <a:cubicBezTo>
                    <a:pt x="25850" y="46171"/>
                    <a:pt x="17855" y="59279"/>
                    <a:pt x="25550" y="61409"/>
                  </a:cubicBezTo>
                  <a:cubicBezTo>
                    <a:pt x="26009" y="61535"/>
                    <a:pt x="26445" y="61595"/>
                    <a:pt x="26858" y="61595"/>
                  </a:cubicBezTo>
                  <a:cubicBezTo>
                    <a:pt x="33338" y="61595"/>
                    <a:pt x="34283" y="46931"/>
                    <a:pt x="35650" y="44316"/>
                  </a:cubicBezTo>
                  <a:cubicBezTo>
                    <a:pt x="36141" y="43376"/>
                    <a:pt x="36891" y="42979"/>
                    <a:pt x="37796" y="42979"/>
                  </a:cubicBezTo>
                  <a:cubicBezTo>
                    <a:pt x="39566" y="42979"/>
                    <a:pt x="41931" y="44497"/>
                    <a:pt x="44121" y="46422"/>
                  </a:cubicBezTo>
                  <a:cubicBezTo>
                    <a:pt x="45181" y="47354"/>
                    <a:pt x="46157" y="47774"/>
                    <a:pt x="46952" y="47774"/>
                  </a:cubicBezTo>
                  <a:cubicBezTo>
                    <a:pt x="48660" y="47774"/>
                    <a:pt x="49538" y="45837"/>
                    <a:pt x="48632" y="42863"/>
                  </a:cubicBezTo>
                  <a:cubicBezTo>
                    <a:pt x="47921" y="40515"/>
                    <a:pt x="48962" y="39424"/>
                    <a:pt x="50732" y="39424"/>
                  </a:cubicBezTo>
                  <a:cubicBezTo>
                    <a:pt x="52270" y="39424"/>
                    <a:pt x="54358" y="40247"/>
                    <a:pt x="56327" y="41785"/>
                  </a:cubicBezTo>
                  <a:cubicBezTo>
                    <a:pt x="59047" y="43909"/>
                    <a:pt x="63058" y="46385"/>
                    <a:pt x="66099" y="46385"/>
                  </a:cubicBezTo>
                  <a:cubicBezTo>
                    <a:pt x="67793" y="46385"/>
                    <a:pt x="69186" y="45616"/>
                    <a:pt x="69886" y="43589"/>
                  </a:cubicBezTo>
                  <a:cubicBezTo>
                    <a:pt x="72292" y="36597"/>
                    <a:pt x="59510" y="35043"/>
                    <a:pt x="59359" y="31183"/>
                  </a:cubicBezTo>
                  <a:cubicBezTo>
                    <a:pt x="59234" y="27349"/>
                    <a:pt x="70888" y="30406"/>
                    <a:pt x="71038" y="26822"/>
                  </a:cubicBezTo>
                  <a:cubicBezTo>
                    <a:pt x="71164" y="23238"/>
                    <a:pt x="60562" y="25243"/>
                    <a:pt x="59760" y="22587"/>
                  </a:cubicBezTo>
                  <a:cubicBezTo>
                    <a:pt x="58983" y="19930"/>
                    <a:pt x="66151" y="17925"/>
                    <a:pt x="72743" y="15294"/>
                  </a:cubicBezTo>
                  <a:cubicBezTo>
                    <a:pt x="80136" y="12336"/>
                    <a:pt x="81164" y="3790"/>
                    <a:pt x="74597" y="732"/>
                  </a:cubicBezTo>
                  <a:cubicBezTo>
                    <a:pt x="73510" y="224"/>
                    <a:pt x="72447" y="0"/>
                    <a:pt x="7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7175" dist="57150" dir="4620000" algn="bl" rotWithShape="0">
                <a:srgbClr val="000000">
                  <a:alpha val="4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82425" y="1581388"/>
              <a:ext cx="94650" cy="108025"/>
            </a:xfrm>
            <a:custGeom>
              <a:avLst/>
              <a:gdLst/>
              <a:ahLst/>
              <a:cxnLst/>
              <a:rect l="l" t="t" r="r" b="b"/>
              <a:pathLst>
                <a:path w="3786" h="4321" extrusionOk="0">
                  <a:moveTo>
                    <a:pt x="1824" y="1"/>
                  </a:moveTo>
                  <a:cubicBezTo>
                    <a:pt x="1751" y="1"/>
                    <a:pt x="1678" y="6"/>
                    <a:pt x="1605" y="18"/>
                  </a:cubicBezTo>
                  <a:cubicBezTo>
                    <a:pt x="653" y="143"/>
                    <a:pt x="1" y="1221"/>
                    <a:pt x="176" y="2399"/>
                  </a:cubicBezTo>
                  <a:cubicBezTo>
                    <a:pt x="315" y="3488"/>
                    <a:pt x="1098" y="4320"/>
                    <a:pt x="1988" y="4320"/>
                  </a:cubicBezTo>
                  <a:cubicBezTo>
                    <a:pt x="2060" y="4320"/>
                    <a:pt x="2133" y="4315"/>
                    <a:pt x="2206" y="4304"/>
                  </a:cubicBezTo>
                  <a:cubicBezTo>
                    <a:pt x="3159" y="4178"/>
                    <a:pt x="3785" y="3101"/>
                    <a:pt x="3635" y="1923"/>
                  </a:cubicBezTo>
                  <a:cubicBezTo>
                    <a:pt x="3473" y="812"/>
                    <a:pt x="2692" y="1"/>
                    <a:pt x="1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02475" y="1415213"/>
              <a:ext cx="54550" cy="46900"/>
            </a:xfrm>
            <a:custGeom>
              <a:avLst/>
              <a:gdLst/>
              <a:ahLst/>
              <a:cxnLst/>
              <a:rect l="l" t="t" r="r" b="b"/>
              <a:pathLst>
                <a:path w="2182" h="1876" extrusionOk="0">
                  <a:moveTo>
                    <a:pt x="1301" y="1"/>
                  </a:moveTo>
                  <a:cubicBezTo>
                    <a:pt x="1049" y="1"/>
                    <a:pt x="776" y="101"/>
                    <a:pt x="552" y="299"/>
                  </a:cubicBezTo>
                  <a:cubicBezTo>
                    <a:pt x="101" y="675"/>
                    <a:pt x="1" y="1276"/>
                    <a:pt x="302" y="1627"/>
                  </a:cubicBezTo>
                  <a:cubicBezTo>
                    <a:pt x="444" y="1794"/>
                    <a:pt x="654" y="1876"/>
                    <a:pt x="884" y="1876"/>
                  </a:cubicBezTo>
                  <a:cubicBezTo>
                    <a:pt x="1139" y="1876"/>
                    <a:pt x="1418" y="1775"/>
                    <a:pt x="1655" y="1577"/>
                  </a:cubicBezTo>
                  <a:cubicBezTo>
                    <a:pt x="2081" y="1176"/>
                    <a:pt x="2181" y="600"/>
                    <a:pt x="1881" y="249"/>
                  </a:cubicBezTo>
                  <a:cubicBezTo>
                    <a:pt x="1738" y="82"/>
                    <a:pt x="1528" y="1"/>
                    <a:pt x="1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06125" y="1289688"/>
              <a:ext cx="65175" cy="51125"/>
            </a:xfrm>
            <a:custGeom>
              <a:avLst/>
              <a:gdLst/>
              <a:ahLst/>
              <a:cxnLst/>
              <a:rect l="l" t="t" r="r" b="b"/>
              <a:pathLst>
                <a:path w="2607" h="2045" extrusionOk="0">
                  <a:moveTo>
                    <a:pt x="1512" y="1"/>
                  </a:moveTo>
                  <a:cubicBezTo>
                    <a:pt x="1291" y="1"/>
                    <a:pt x="1054" y="59"/>
                    <a:pt x="827" y="182"/>
                  </a:cubicBezTo>
                  <a:cubicBezTo>
                    <a:pt x="251" y="483"/>
                    <a:pt x="0" y="1135"/>
                    <a:pt x="251" y="1611"/>
                  </a:cubicBezTo>
                  <a:cubicBezTo>
                    <a:pt x="406" y="1890"/>
                    <a:pt x="724" y="2044"/>
                    <a:pt x="1081" y="2044"/>
                  </a:cubicBezTo>
                  <a:cubicBezTo>
                    <a:pt x="1300" y="2044"/>
                    <a:pt x="1535" y="1986"/>
                    <a:pt x="1754" y="1861"/>
                  </a:cubicBezTo>
                  <a:cubicBezTo>
                    <a:pt x="2356" y="1561"/>
                    <a:pt x="2607" y="909"/>
                    <a:pt x="2356" y="458"/>
                  </a:cubicBezTo>
                  <a:cubicBezTo>
                    <a:pt x="2200" y="161"/>
                    <a:pt x="1878" y="1"/>
                    <a:pt x="1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587450" y="1144863"/>
              <a:ext cx="53275" cy="45075"/>
            </a:xfrm>
            <a:custGeom>
              <a:avLst/>
              <a:gdLst/>
              <a:ahLst/>
              <a:cxnLst/>
              <a:rect l="l" t="t" r="r" b="b"/>
              <a:pathLst>
                <a:path w="2131" h="1803" extrusionOk="0">
                  <a:moveTo>
                    <a:pt x="859" y="1"/>
                  </a:moveTo>
                  <a:cubicBezTo>
                    <a:pt x="626" y="1"/>
                    <a:pt x="411" y="88"/>
                    <a:pt x="276" y="261"/>
                  </a:cubicBezTo>
                  <a:cubicBezTo>
                    <a:pt x="0" y="612"/>
                    <a:pt x="101" y="1163"/>
                    <a:pt x="552" y="1539"/>
                  </a:cubicBezTo>
                  <a:cubicBezTo>
                    <a:pt x="765" y="1714"/>
                    <a:pt x="1015" y="1802"/>
                    <a:pt x="1247" y="1802"/>
                  </a:cubicBezTo>
                  <a:cubicBezTo>
                    <a:pt x="1479" y="1802"/>
                    <a:pt x="1692" y="1714"/>
                    <a:pt x="1830" y="1539"/>
                  </a:cubicBezTo>
                  <a:cubicBezTo>
                    <a:pt x="2131" y="1188"/>
                    <a:pt x="2005" y="637"/>
                    <a:pt x="1579" y="286"/>
                  </a:cubicBezTo>
                  <a:cubicBezTo>
                    <a:pt x="1363" y="95"/>
                    <a:pt x="1100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100" y="1043538"/>
              <a:ext cx="99350" cy="213125"/>
            </a:xfrm>
            <a:custGeom>
              <a:avLst/>
              <a:gdLst/>
              <a:ahLst/>
              <a:cxnLst/>
              <a:rect l="l" t="t" r="r" b="b"/>
              <a:pathLst>
                <a:path w="3974" h="8525" extrusionOk="0">
                  <a:moveTo>
                    <a:pt x="1580" y="1"/>
                  </a:moveTo>
                  <a:cubicBezTo>
                    <a:pt x="1169" y="1"/>
                    <a:pt x="772" y="397"/>
                    <a:pt x="1091" y="805"/>
                  </a:cubicBezTo>
                  <a:cubicBezTo>
                    <a:pt x="2720" y="2985"/>
                    <a:pt x="2119" y="5667"/>
                    <a:pt x="365" y="7572"/>
                  </a:cubicBezTo>
                  <a:cubicBezTo>
                    <a:pt x="0" y="7975"/>
                    <a:pt x="370" y="8524"/>
                    <a:pt x="776" y="8524"/>
                  </a:cubicBezTo>
                  <a:cubicBezTo>
                    <a:pt x="901" y="8524"/>
                    <a:pt x="1030" y="8472"/>
                    <a:pt x="1142" y="8349"/>
                  </a:cubicBezTo>
                  <a:cubicBezTo>
                    <a:pt x="3197" y="6118"/>
                    <a:pt x="3974" y="2835"/>
                    <a:pt x="2044" y="229"/>
                  </a:cubicBezTo>
                  <a:cubicBezTo>
                    <a:pt x="1920" y="68"/>
                    <a:pt x="1748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11550" y="1981738"/>
              <a:ext cx="206325" cy="90250"/>
            </a:xfrm>
            <a:custGeom>
              <a:avLst/>
              <a:gdLst/>
              <a:ahLst/>
              <a:cxnLst/>
              <a:rect l="l" t="t" r="r" b="b"/>
              <a:pathLst>
                <a:path w="8253" h="3610" extrusionOk="0">
                  <a:moveTo>
                    <a:pt x="790" y="1"/>
                  </a:moveTo>
                  <a:cubicBezTo>
                    <a:pt x="391" y="1"/>
                    <a:pt x="1" y="392"/>
                    <a:pt x="300" y="796"/>
                  </a:cubicBezTo>
                  <a:cubicBezTo>
                    <a:pt x="1466" y="2443"/>
                    <a:pt x="3256" y="3609"/>
                    <a:pt x="5146" y="3609"/>
                  </a:cubicBezTo>
                  <a:cubicBezTo>
                    <a:pt x="6016" y="3609"/>
                    <a:pt x="6907" y="3362"/>
                    <a:pt x="7768" y="2801"/>
                  </a:cubicBezTo>
                  <a:cubicBezTo>
                    <a:pt x="8253" y="2485"/>
                    <a:pt x="7941" y="1762"/>
                    <a:pt x="7472" y="1762"/>
                  </a:cubicBezTo>
                  <a:cubicBezTo>
                    <a:pt x="7383" y="1762"/>
                    <a:pt x="7288" y="1789"/>
                    <a:pt x="7192" y="1849"/>
                  </a:cubicBezTo>
                  <a:cubicBezTo>
                    <a:pt x="6503" y="2300"/>
                    <a:pt x="5795" y="2498"/>
                    <a:pt x="5104" y="2498"/>
                  </a:cubicBezTo>
                  <a:cubicBezTo>
                    <a:pt x="3608" y="2498"/>
                    <a:pt x="2195" y="1565"/>
                    <a:pt x="1252" y="245"/>
                  </a:cubicBezTo>
                  <a:cubicBezTo>
                    <a:pt x="1132" y="72"/>
                    <a:pt x="960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81675" y="2270138"/>
              <a:ext cx="98650" cy="178425"/>
            </a:xfrm>
            <a:custGeom>
              <a:avLst/>
              <a:gdLst/>
              <a:ahLst/>
              <a:cxnLst/>
              <a:rect l="l" t="t" r="r" b="b"/>
              <a:pathLst>
                <a:path w="3946" h="7137" extrusionOk="0">
                  <a:moveTo>
                    <a:pt x="1593" y="1"/>
                  </a:moveTo>
                  <a:cubicBezTo>
                    <a:pt x="1430" y="1"/>
                    <a:pt x="1272" y="84"/>
                    <a:pt x="1179" y="288"/>
                  </a:cubicBezTo>
                  <a:cubicBezTo>
                    <a:pt x="1" y="2769"/>
                    <a:pt x="26" y="6027"/>
                    <a:pt x="3058" y="7105"/>
                  </a:cubicBezTo>
                  <a:cubicBezTo>
                    <a:pt x="3121" y="7126"/>
                    <a:pt x="3180" y="7136"/>
                    <a:pt x="3235" y="7136"/>
                  </a:cubicBezTo>
                  <a:cubicBezTo>
                    <a:pt x="3759" y="7136"/>
                    <a:pt x="3946" y="6254"/>
                    <a:pt x="3334" y="6027"/>
                  </a:cubicBezTo>
                  <a:cubicBezTo>
                    <a:pt x="1128" y="5250"/>
                    <a:pt x="1254" y="2669"/>
                    <a:pt x="2131" y="839"/>
                  </a:cubicBezTo>
                  <a:cubicBezTo>
                    <a:pt x="2338" y="408"/>
                    <a:pt x="1952" y="1"/>
                    <a:pt x="1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55200" y="1420238"/>
              <a:ext cx="235750" cy="111000"/>
            </a:xfrm>
            <a:custGeom>
              <a:avLst/>
              <a:gdLst/>
              <a:ahLst/>
              <a:cxnLst/>
              <a:rect l="l" t="t" r="r" b="b"/>
              <a:pathLst>
                <a:path w="9430" h="4440" extrusionOk="0">
                  <a:moveTo>
                    <a:pt x="6868" y="0"/>
                  </a:moveTo>
                  <a:cubicBezTo>
                    <a:pt x="4086" y="0"/>
                    <a:pt x="898" y="836"/>
                    <a:pt x="107" y="3757"/>
                  </a:cubicBezTo>
                  <a:cubicBezTo>
                    <a:pt x="1" y="4167"/>
                    <a:pt x="346" y="4439"/>
                    <a:pt x="678" y="4439"/>
                  </a:cubicBezTo>
                  <a:cubicBezTo>
                    <a:pt x="895" y="4439"/>
                    <a:pt x="1106" y="4324"/>
                    <a:pt x="1185" y="4058"/>
                  </a:cubicBezTo>
                  <a:cubicBezTo>
                    <a:pt x="1820" y="1690"/>
                    <a:pt x="4482" y="1096"/>
                    <a:pt x="6796" y="1096"/>
                  </a:cubicBezTo>
                  <a:cubicBezTo>
                    <a:pt x="7494" y="1096"/>
                    <a:pt x="8160" y="1150"/>
                    <a:pt x="8729" y="1226"/>
                  </a:cubicBezTo>
                  <a:cubicBezTo>
                    <a:pt x="8759" y="1230"/>
                    <a:pt x="8787" y="1232"/>
                    <a:pt x="8814" y="1232"/>
                  </a:cubicBezTo>
                  <a:cubicBezTo>
                    <a:pt x="9429" y="1232"/>
                    <a:pt x="9401" y="195"/>
                    <a:pt x="8729" y="123"/>
                  </a:cubicBezTo>
                  <a:cubicBezTo>
                    <a:pt x="8155" y="47"/>
                    <a:pt x="7523" y="0"/>
                    <a:pt x="6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18400" y="1042713"/>
              <a:ext cx="218100" cy="105875"/>
            </a:xfrm>
            <a:custGeom>
              <a:avLst/>
              <a:gdLst/>
              <a:ahLst/>
              <a:cxnLst/>
              <a:rect l="l" t="t" r="r" b="b"/>
              <a:pathLst>
                <a:path w="8724" h="4235" extrusionOk="0">
                  <a:moveTo>
                    <a:pt x="2880" y="0"/>
                  </a:moveTo>
                  <a:cubicBezTo>
                    <a:pt x="2029" y="0"/>
                    <a:pt x="1186" y="286"/>
                    <a:pt x="411" y="988"/>
                  </a:cubicBezTo>
                  <a:cubicBezTo>
                    <a:pt x="1" y="1360"/>
                    <a:pt x="398" y="1914"/>
                    <a:pt x="843" y="1914"/>
                  </a:cubicBezTo>
                  <a:cubicBezTo>
                    <a:pt x="968" y="1914"/>
                    <a:pt x="1098" y="1870"/>
                    <a:pt x="1213" y="1765"/>
                  </a:cubicBezTo>
                  <a:cubicBezTo>
                    <a:pt x="1752" y="1265"/>
                    <a:pt x="2341" y="1061"/>
                    <a:pt x="2943" y="1061"/>
                  </a:cubicBezTo>
                  <a:cubicBezTo>
                    <a:pt x="4723" y="1061"/>
                    <a:pt x="6612" y="2847"/>
                    <a:pt x="7604" y="4046"/>
                  </a:cubicBezTo>
                  <a:cubicBezTo>
                    <a:pt x="7713" y="4179"/>
                    <a:pt x="7841" y="4235"/>
                    <a:pt x="7967" y="4235"/>
                  </a:cubicBezTo>
                  <a:cubicBezTo>
                    <a:pt x="8359" y="4235"/>
                    <a:pt x="8723" y="3687"/>
                    <a:pt x="8381" y="3269"/>
                  </a:cubicBezTo>
                  <a:cubicBezTo>
                    <a:pt x="7116" y="1736"/>
                    <a:pt x="4975" y="0"/>
                    <a:pt x="2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96850" y="1144913"/>
              <a:ext cx="1287625" cy="1129925"/>
            </a:xfrm>
            <a:custGeom>
              <a:avLst/>
              <a:gdLst/>
              <a:ahLst/>
              <a:cxnLst/>
              <a:rect l="l" t="t" r="r" b="b"/>
              <a:pathLst>
                <a:path w="51505" h="45197" extrusionOk="0">
                  <a:moveTo>
                    <a:pt x="32524" y="0"/>
                  </a:moveTo>
                  <a:cubicBezTo>
                    <a:pt x="32494" y="0"/>
                    <a:pt x="32463" y="3"/>
                    <a:pt x="32431" y="8"/>
                  </a:cubicBezTo>
                  <a:cubicBezTo>
                    <a:pt x="30602" y="309"/>
                    <a:pt x="30201" y="6700"/>
                    <a:pt x="27168" y="7327"/>
                  </a:cubicBezTo>
                  <a:cubicBezTo>
                    <a:pt x="26981" y="7365"/>
                    <a:pt x="26800" y="7383"/>
                    <a:pt x="26626" y="7383"/>
                  </a:cubicBezTo>
                  <a:cubicBezTo>
                    <a:pt x="24031" y="7383"/>
                    <a:pt x="22798" y="3362"/>
                    <a:pt x="20134" y="3362"/>
                  </a:cubicBezTo>
                  <a:cubicBezTo>
                    <a:pt x="20082" y="3362"/>
                    <a:pt x="20029" y="3363"/>
                    <a:pt x="19975" y="3367"/>
                  </a:cubicBezTo>
                  <a:cubicBezTo>
                    <a:pt x="16993" y="3517"/>
                    <a:pt x="20176" y="8254"/>
                    <a:pt x="19975" y="10810"/>
                  </a:cubicBezTo>
                  <a:cubicBezTo>
                    <a:pt x="19750" y="13342"/>
                    <a:pt x="12331" y="13266"/>
                    <a:pt x="6166" y="13692"/>
                  </a:cubicBezTo>
                  <a:cubicBezTo>
                    <a:pt x="0" y="14119"/>
                    <a:pt x="4085" y="17778"/>
                    <a:pt x="6166" y="19607"/>
                  </a:cubicBezTo>
                  <a:cubicBezTo>
                    <a:pt x="8246" y="21462"/>
                    <a:pt x="7845" y="23567"/>
                    <a:pt x="7018" y="24770"/>
                  </a:cubicBezTo>
                  <a:cubicBezTo>
                    <a:pt x="5768" y="26575"/>
                    <a:pt x="6841" y="26763"/>
                    <a:pt x="7344" y="26763"/>
                  </a:cubicBezTo>
                  <a:cubicBezTo>
                    <a:pt x="7476" y="26763"/>
                    <a:pt x="7569" y="26750"/>
                    <a:pt x="7569" y="26750"/>
                  </a:cubicBezTo>
                  <a:cubicBezTo>
                    <a:pt x="8110" y="26683"/>
                    <a:pt x="8613" y="26651"/>
                    <a:pt x="9083" y="26651"/>
                  </a:cubicBezTo>
                  <a:cubicBezTo>
                    <a:pt x="12990" y="26651"/>
                    <a:pt x="14547" y="28887"/>
                    <a:pt x="15464" y="31863"/>
                  </a:cubicBezTo>
                  <a:cubicBezTo>
                    <a:pt x="16516" y="35196"/>
                    <a:pt x="10777" y="41888"/>
                    <a:pt x="11103" y="44294"/>
                  </a:cubicBezTo>
                  <a:cubicBezTo>
                    <a:pt x="11193" y="44909"/>
                    <a:pt x="11495" y="45196"/>
                    <a:pt x="11913" y="45196"/>
                  </a:cubicBezTo>
                  <a:cubicBezTo>
                    <a:pt x="13130" y="45196"/>
                    <a:pt x="15325" y="42755"/>
                    <a:pt x="16090" y="38856"/>
                  </a:cubicBezTo>
                  <a:cubicBezTo>
                    <a:pt x="16834" y="35175"/>
                    <a:pt x="18352" y="33418"/>
                    <a:pt x="20618" y="33418"/>
                  </a:cubicBezTo>
                  <a:cubicBezTo>
                    <a:pt x="21561" y="33418"/>
                    <a:pt x="22634" y="33722"/>
                    <a:pt x="23835" y="34319"/>
                  </a:cubicBezTo>
                  <a:cubicBezTo>
                    <a:pt x="25684" y="35238"/>
                    <a:pt x="27204" y="35807"/>
                    <a:pt x="28256" y="35807"/>
                  </a:cubicBezTo>
                  <a:cubicBezTo>
                    <a:pt x="29529" y="35807"/>
                    <a:pt x="30118" y="34974"/>
                    <a:pt x="29775" y="32916"/>
                  </a:cubicBezTo>
                  <a:cubicBezTo>
                    <a:pt x="29423" y="30821"/>
                    <a:pt x="31012" y="29988"/>
                    <a:pt x="33360" y="29988"/>
                  </a:cubicBezTo>
                  <a:cubicBezTo>
                    <a:pt x="35197" y="29988"/>
                    <a:pt x="37499" y="30497"/>
                    <a:pt x="39700" y="31312"/>
                  </a:cubicBezTo>
                  <a:cubicBezTo>
                    <a:pt x="40621" y="31651"/>
                    <a:pt x="41338" y="31797"/>
                    <a:pt x="41882" y="31797"/>
                  </a:cubicBezTo>
                  <a:cubicBezTo>
                    <a:pt x="44312" y="31797"/>
                    <a:pt x="43293" y="28876"/>
                    <a:pt x="41654" y="27176"/>
                  </a:cubicBezTo>
                  <a:cubicBezTo>
                    <a:pt x="39624" y="25071"/>
                    <a:pt x="39173" y="21838"/>
                    <a:pt x="45339" y="20585"/>
                  </a:cubicBezTo>
                  <a:cubicBezTo>
                    <a:pt x="51504" y="19332"/>
                    <a:pt x="43359" y="18279"/>
                    <a:pt x="40677" y="16525"/>
                  </a:cubicBezTo>
                  <a:cubicBezTo>
                    <a:pt x="37995" y="14745"/>
                    <a:pt x="48271" y="8254"/>
                    <a:pt x="46692" y="6374"/>
                  </a:cubicBezTo>
                  <a:cubicBezTo>
                    <a:pt x="46400" y="6021"/>
                    <a:pt x="45960" y="5878"/>
                    <a:pt x="45417" y="5878"/>
                  </a:cubicBezTo>
                  <a:cubicBezTo>
                    <a:pt x="43136" y="5878"/>
                    <a:pt x="39025" y="8386"/>
                    <a:pt x="36310" y="8386"/>
                  </a:cubicBezTo>
                  <a:cubicBezTo>
                    <a:pt x="36227" y="8386"/>
                    <a:pt x="36146" y="8384"/>
                    <a:pt x="36065" y="8379"/>
                  </a:cubicBezTo>
                  <a:cubicBezTo>
                    <a:pt x="32815" y="8158"/>
                    <a:pt x="34210" y="0"/>
                    <a:pt x="32524" y="0"/>
                  </a:cubicBezTo>
                  <a:close/>
                </a:path>
              </a:pathLst>
            </a:custGeom>
            <a:solidFill>
              <a:srgbClr val="207EEE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85325" y="1438338"/>
              <a:ext cx="104025" cy="169200"/>
            </a:xfrm>
            <a:custGeom>
              <a:avLst/>
              <a:gdLst/>
              <a:ahLst/>
              <a:cxnLst/>
              <a:rect l="l" t="t" r="r" b="b"/>
              <a:pathLst>
                <a:path w="4161" h="6768" extrusionOk="0">
                  <a:moveTo>
                    <a:pt x="2481" y="1"/>
                  </a:moveTo>
                  <a:cubicBezTo>
                    <a:pt x="2481" y="1"/>
                    <a:pt x="2356" y="76"/>
                    <a:pt x="2130" y="201"/>
                  </a:cubicBezTo>
                  <a:cubicBezTo>
                    <a:pt x="1905" y="351"/>
                    <a:pt x="1604" y="577"/>
                    <a:pt x="1303" y="928"/>
                  </a:cubicBezTo>
                  <a:cubicBezTo>
                    <a:pt x="978" y="1254"/>
                    <a:pt x="652" y="1680"/>
                    <a:pt x="401" y="2231"/>
                  </a:cubicBezTo>
                  <a:cubicBezTo>
                    <a:pt x="150" y="2783"/>
                    <a:pt x="0" y="3484"/>
                    <a:pt x="125" y="4186"/>
                  </a:cubicBezTo>
                  <a:cubicBezTo>
                    <a:pt x="201" y="4537"/>
                    <a:pt x="351" y="4888"/>
                    <a:pt x="551" y="5189"/>
                  </a:cubicBezTo>
                  <a:cubicBezTo>
                    <a:pt x="727" y="5489"/>
                    <a:pt x="978" y="5715"/>
                    <a:pt x="1203" y="5915"/>
                  </a:cubicBezTo>
                  <a:cubicBezTo>
                    <a:pt x="1454" y="6091"/>
                    <a:pt x="1729" y="6241"/>
                    <a:pt x="1955" y="6367"/>
                  </a:cubicBezTo>
                  <a:cubicBezTo>
                    <a:pt x="2206" y="6467"/>
                    <a:pt x="2456" y="6567"/>
                    <a:pt x="2682" y="6617"/>
                  </a:cubicBezTo>
                  <a:cubicBezTo>
                    <a:pt x="2882" y="6667"/>
                    <a:pt x="3108" y="6692"/>
                    <a:pt x="3283" y="6717"/>
                  </a:cubicBezTo>
                  <a:cubicBezTo>
                    <a:pt x="3459" y="6768"/>
                    <a:pt x="3634" y="6768"/>
                    <a:pt x="3760" y="6768"/>
                  </a:cubicBezTo>
                  <a:lnTo>
                    <a:pt x="4161" y="6768"/>
                  </a:lnTo>
                  <a:cubicBezTo>
                    <a:pt x="4161" y="6768"/>
                    <a:pt x="4060" y="6667"/>
                    <a:pt x="3835" y="6517"/>
                  </a:cubicBezTo>
                  <a:cubicBezTo>
                    <a:pt x="3609" y="6392"/>
                    <a:pt x="3308" y="6191"/>
                    <a:pt x="2983" y="5940"/>
                  </a:cubicBezTo>
                  <a:cubicBezTo>
                    <a:pt x="2807" y="5840"/>
                    <a:pt x="2632" y="5690"/>
                    <a:pt x="2456" y="5565"/>
                  </a:cubicBezTo>
                  <a:cubicBezTo>
                    <a:pt x="2281" y="5414"/>
                    <a:pt x="2105" y="5264"/>
                    <a:pt x="1955" y="5088"/>
                  </a:cubicBezTo>
                  <a:cubicBezTo>
                    <a:pt x="1880" y="5013"/>
                    <a:pt x="1830" y="4913"/>
                    <a:pt x="1754" y="4838"/>
                  </a:cubicBezTo>
                  <a:cubicBezTo>
                    <a:pt x="1704" y="4737"/>
                    <a:pt x="1629" y="4637"/>
                    <a:pt x="1579" y="4537"/>
                  </a:cubicBezTo>
                  <a:cubicBezTo>
                    <a:pt x="1479" y="4361"/>
                    <a:pt x="1404" y="4161"/>
                    <a:pt x="1353" y="3960"/>
                  </a:cubicBezTo>
                  <a:cubicBezTo>
                    <a:pt x="1328" y="3735"/>
                    <a:pt x="1303" y="3534"/>
                    <a:pt x="1328" y="3309"/>
                  </a:cubicBezTo>
                  <a:cubicBezTo>
                    <a:pt x="1353" y="3058"/>
                    <a:pt x="1379" y="2833"/>
                    <a:pt x="1429" y="2607"/>
                  </a:cubicBezTo>
                  <a:cubicBezTo>
                    <a:pt x="1554" y="2156"/>
                    <a:pt x="1729" y="1705"/>
                    <a:pt x="1905" y="1329"/>
                  </a:cubicBezTo>
                  <a:cubicBezTo>
                    <a:pt x="2055" y="928"/>
                    <a:pt x="2206" y="602"/>
                    <a:pt x="2306" y="377"/>
                  </a:cubicBezTo>
                  <a:cubicBezTo>
                    <a:pt x="2431" y="151"/>
                    <a:pt x="2481" y="1"/>
                    <a:pt x="2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58500" y="1816788"/>
              <a:ext cx="149150" cy="110925"/>
            </a:xfrm>
            <a:custGeom>
              <a:avLst/>
              <a:gdLst/>
              <a:ahLst/>
              <a:cxnLst/>
              <a:rect l="l" t="t" r="r" b="b"/>
              <a:pathLst>
                <a:path w="5966" h="4437" extrusionOk="0">
                  <a:moveTo>
                    <a:pt x="2557" y="0"/>
                  </a:moveTo>
                  <a:cubicBezTo>
                    <a:pt x="2256" y="26"/>
                    <a:pt x="1930" y="76"/>
                    <a:pt x="1604" y="201"/>
                  </a:cubicBezTo>
                  <a:cubicBezTo>
                    <a:pt x="1304" y="326"/>
                    <a:pt x="1003" y="502"/>
                    <a:pt x="752" y="752"/>
                  </a:cubicBezTo>
                  <a:cubicBezTo>
                    <a:pt x="502" y="1003"/>
                    <a:pt x="326" y="1279"/>
                    <a:pt x="226" y="1579"/>
                  </a:cubicBezTo>
                  <a:cubicBezTo>
                    <a:pt x="0" y="2156"/>
                    <a:pt x="25" y="2707"/>
                    <a:pt x="76" y="3133"/>
                  </a:cubicBezTo>
                  <a:cubicBezTo>
                    <a:pt x="251" y="3985"/>
                    <a:pt x="602" y="4437"/>
                    <a:pt x="602" y="4437"/>
                  </a:cubicBezTo>
                  <a:cubicBezTo>
                    <a:pt x="602" y="4437"/>
                    <a:pt x="627" y="4311"/>
                    <a:pt x="652" y="4061"/>
                  </a:cubicBezTo>
                  <a:cubicBezTo>
                    <a:pt x="677" y="3835"/>
                    <a:pt x="727" y="3509"/>
                    <a:pt x="802" y="3133"/>
                  </a:cubicBezTo>
                  <a:cubicBezTo>
                    <a:pt x="903" y="2782"/>
                    <a:pt x="1028" y="2381"/>
                    <a:pt x="1228" y="2056"/>
                  </a:cubicBezTo>
                  <a:cubicBezTo>
                    <a:pt x="1329" y="1880"/>
                    <a:pt x="1429" y="1755"/>
                    <a:pt x="1579" y="1630"/>
                  </a:cubicBezTo>
                  <a:cubicBezTo>
                    <a:pt x="1730" y="1529"/>
                    <a:pt x="1880" y="1429"/>
                    <a:pt x="2056" y="1379"/>
                  </a:cubicBezTo>
                  <a:cubicBezTo>
                    <a:pt x="2231" y="1304"/>
                    <a:pt x="2457" y="1254"/>
                    <a:pt x="2657" y="1229"/>
                  </a:cubicBezTo>
                  <a:cubicBezTo>
                    <a:pt x="2883" y="1204"/>
                    <a:pt x="3108" y="1178"/>
                    <a:pt x="3334" y="1178"/>
                  </a:cubicBezTo>
                  <a:cubicBezTo>
                    <a:pt x="3447" y="1166"/>
                    <a:pt x="3559" y="1160"/>
                    <a:pt x="3669" y="1160"/>
                  </a:cubicBezTo>
                  <a:cubicBezTo>
                    <a:pt x="3779" y="1160"/>
                    <a:pt x="3885" y="1166"/>
                    <a:pt x="3985" y="1178"/>
                  </a:cubicBezTo>
                  <a:cubicBezTo>
                    <a:pt x="4211" y="1178"/>
                    <a:pt x="4411" y="1204"/>
                    <a:pt x="4612" y="1204"/>
                  </a:cubicBezTo>
                  <a:cubicBezTo>
                    <a:pt x="5013" y="1204"/>
                    <a:pt x="5339" y="1229"/>
                    <a:pt x="5589" y="1229"/>
                  </a:cubicBezTo>
                  <a:lnTo>
                    <a:pt x="5965" y="1229"/>
                  </a:lnTo>
                  <a:cubicBezTo>
                    <a:pt x="5965" y="1229"/>
                    <a:pt x="5865" y="1128"/>
                    <a:pt x="5665" y="1003"/>
                  </a:cubicBezTo>
                  <a:cubicBezTo>
                    <a:pt x="5564" y="928"/>
                    <a:pt x="5439" y="828"/>
                    <a:pt x="5289" y="752"/>
                  </a:cubicBezTo>
                  <a:cubicBezTo>
                    <a:pt x="5163" y="677"/>
                    <a:pt x="4988" y="577"/>
                    <a:pt x="4787" y="477"/>
                  </a:cubicBezTo>
                  <a:cubicBezTo>
                    <a:pt x="4612" y="401"/>
                    <a:pt x="4386" y="301"/>
                    <a:pt x="4161" y="251"/>
                  </a:cubicBezTo>
                  <a:cubicBezTo>
                    <a:pt x="3935" y="176"/>
                    <a:pt x="3685" y="101"/>
                    <a:pt x="3409" y="51"/>
                  </a:cubicBezTo>
                  <a:cubicBezTo>
                    <a:pt x="3133" y="26"/>
                    <a:pt x="2858" y="0"/>
                    <a:pt x="25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86075" y="1560363"/>
              <a:ext cx="102150" cy="175000"/>
            </a:xfrm>
            <a:custGeom>
              <a:avLst/>
              <a:gdLst/>
              <a:ahLst/>
              <a:cxnLst/>
              <a:rect l="l" t="t" r="r" b="b"/>
              <a:pathLst>
                <a:path w="4086" h="7000" extrusionOk="0">
                  <a:moveTo>
                    <a:pt x="107" y="1"/>
                  </a:moveTo>
                  <a:cubicBezTo>
                    <a:pt x="38" y="1"/>
                    <a:pt x="0" y="7"/>
                    <a:pt x="0" y="7"/>
                  </a:cubicBezTo>
                  <a:cubicBezTo>
                    <a:pt x="0" y="7"/>
                    <a:pt x="100" y="82"/>
                    <a:pt x="301" y="257"/>
                  </a:cubicBezTo>
                  <a:cubicBezTo>
                    <a:pt x="501" y="408"/>
                    <a:pt x="777" y="633"/>
                    <a:pt x="1078" y="909"/>
                  </a:cubicBezTo>
                  <a:cubicBezTo>
                    <a:pt x="1654" y="1460"/>
                    <a:pt x="2406" y="2212"/>
                    <a:pt x="2682" y="3064"/>
                  </a:cubicBezTo>
                  <a:cubicBezTo>
                    <a:pt x="2757" y="3265"/>
                    <a:pt x="2832" y="3491"/>
                    <a:pt x="2857" y="3716"/>
                  </a:cubicBezTo>
                  <a:cubicBezTo>
                    <a:pt x="2882" y="3942"/>
                    <a:pt x="2882" y="4167"/>
                    <a:pt x="2857" y="4393"/>
                  </a:cubicBezTo>
                  <a:cubicBezTo>
                    <a:pt x="2857" y="4593"/>
                    <a:pt x="2832" y="4819"/>
                    <a:pt x="2782" y="5044"/>
                  </a:cubicBezTo>
                  <a:cubicBezTo>
                    <a:pt x="2732" y="5270"/>
                    <a:pt x="2682" y="5470"/>
                    <a:pt x="2632" y="5671"/>
                  </a:cubicBezTo>
                  <a:cubicBezTo>
                    <a:pt x="2531" y="6047"/>
                    <a:pt x="2406" y="6373"/>
                    <a:pt x="2331" y="6623"/>
                  </a:cubicBezTo>
                  <a:cubicBezTo>
                    <a:pt x="2256" y="6849"/>
                    <a:pt x="2206" y="6999"/>
                    <a:pt x="2206" y="6999"/>
                  </a:cubicBezTo>
                  <a:cubicBezTo>
                    <a:pt x="2206" y="6999"/>
                    <a:pt x="2331" y="6924"/>
                    <a:pt x="2531" y="6774"/>
                  </a:cubicBezTo>
                  <a:cubicBezTo>
                    <a:pt x="2632" y="6674"/>
                    <a:pt x="2757" y="6573"/>
                    <a:pt x="2882" y="6448"/>
                  </a:cubicBezTo>
                  <a:cubicBezTo>
                    <a:pt x="3008" y="6323"/>
                    <a:pt x="3133" y="6172"/>
                    <a:pt x="3283" y="5997"/>
                  </a:cubicBezTo>
                  <a:cubicBezTo>
                    <a:pt x="3409" y="5821"/>
                    <a:pt x="3534" y="5596"/>
                    <a:pt x="3659" y="5370"/>
                  </a:cubicBezTo>
                  <a:cubicBezTo>
                    <a:pt x="3734" y="5245"/>
                    <a:pt x="3785" y="5120"/>
                    <a:pt x="3835" y="4994"/>
                  </a:cubicBezTo>
                  <a:cubicBezTo>
                    <a:pt x="3885" y="4844"/>
                    <a:pt x="3935" y="4719"/>
                    <a:pt x="3960" y="4568"/>
                  </a:cubicBezTo>
                  <a:cubicBezTo>
                    <a:pt x="4035" y="4267"/>
                    <a:pt x="4085" y="3942"/>
                    <a:pt x="4060" y="3616"/>
                  </a:cubicBezTo>
                  <a:cubicBezTo>
                    <a:pt x="4060" y="3290"/>
                    <a:pt x="3985" y="2964"/>
                    <a:pt x="3860" y="2638"/>
                  </a:cubicBezTo>
                  <a:cubicBezTo>
                    <a:pt x="3634" y="2012"/>
                    <a:pt x="3233" y="1460"/>
                    <a:pt x="2782" y="1085"/>
                  </a:cubicBezTo>
                  <a:cubicBezTo>
                    <a:pt x="2331" y="709"/>
                    <a:pt x="1855" y="458"/>
                    <a:pt x="1454" y="308"/>
                  </a:cubicBezTo>
                  <a:cubicBezTo>
                    <a:pt x="1028" y="132"/>
                    <a:pt x="652" y="57"/>
                    <a:pt x="401" y="32"/>
                  </a:cubicBezTo>
                  <a:cubicBezTo>
                    <a:pt x="276" y="7"/>
                    <a:pt x="175" y="1"/>
                    <a:pt x="1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 rot="-503557">
            <a:off x="2207649" y="1194772"/>
            <a:ext cx="2731653" cy="1192661"/>
          </a:xfrm>
          <a:prstGeom prst="rect">
            <a:avLst/>
          </a:prstGeom>
          <a:effectLst>
            <a:outerShdw dist="66675" dir="62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200" b="1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 rot="197661">
            <a:off x="3255790" y="3286221"/>
            <a:ext cx="2589379" cy="66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 rot="-290711">
            <a:off x="-698315" y="3763074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35273">
            <a:off x="-734045" y="3919410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2699837">
            <a:off x="5428993" y="4433337"/>
            <a:ext cx="282421" cy="322330"/>
          </a:xfrm>
          <a:custGeom>
            <a:avLst/>
            <a:gdLst/>
            <a:ahLst/>
            <a:cxnLst/>
            <a:rect l="l" t="t" r="r" b="b"/>
            <a:pathLst>
              <a:path w="3786" h="4321" extrusionOk="0">
                <a:moveTo>
                  <a:pt x="1824" y="1"/>
                </a:moveTo>
                <a:cubicBezTo>
                  <a:pt x="1751" y="1"/>
                  <a:pt x="1678" y="6"/>
                  <a:pt x="1605" y="18"/>
                </a:cubicBezTo>
                <a:cubicBezTo>
                  <a:pt x="653" y="143"/>
                  <a:pt x="1" y="1221"/>
                  <a:pt x="176" y="2399"/>
                </a:cubicBezTo>
                <a:cubicBezTo>
                  <a:pt x="315" y="3488"/>
                  <a:pt x="1098" y="4320"/>
                  <a:pt x="1988" y="4320"/>
                </a:cubicBezTo>
                <a:cubicBezTo>
                  <a:pt x="2060" y="4320"/>
                  <a:pt x="2133" y="4315"/>
                  <a:pt x="2206" y="4304"/>
                </a:cubicBezTo>
                <a:cubicBezTo>
                  <a:pt x="3159" y="4178"/>
                  <a:pt x="3785" y="3101"/>
                  <a:pt x="3635" y="1923"/>
                </a:cubicBezTo>
                <a:cubicBezTo>
                  <a:pt x="3473" y="812"/>
                  <a:pt x="2692" y="1"/>
                  <a:pt x="18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-870952" y="3737289"/>
            <a:ext cx="3448998" cy="1547010"/>
            <a:chOff x="-961186" y="3737289"/>
            <a:chExt cx="3448998" cy="1547010"/>
          </a:xfrm>
        </p:grpSpPr>
        <p:grpSp>
          <p:nvGrpSpPr>
            <p:cNvPr id="35" name="Google Shape;35;p2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" name="Google Shape;37;p2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38" name="Google Shape;38;p2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1" name="Google Shape;51;p2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/>
          <p:nvPr/>
        </p:nvSpPr>
        <p:spPr>
          <a:xfrm rot="761301">
            <a:off x="5086603" y="4436175"/>
            <a:ext cx="158966" cy="134494"/>
          </a:xfrm>
          <a:custGeom>
            <a:avLst/>
            <a:gdLst/>
            <a:ahLst/>
            <a:cxnLst/>
            <a:rect l="l" t="t" r="r" b="b"/>
            <a:pathLst>
              <a:path w="2131" h="1803" extrusionOk="0">
                <a:moveTo>
                  <a:pt x="859" y="1"/>
                </a:moveTo>
                <a:cubicBezTo>
                  <a:pt x="626" y="1"/>
                  <a:pt x="411" y="88"/>
                  <a:pt x="276" y="261"/>
                </a:cubicBezTo>
                <a:cubicBezTo>
                  <a:pt x="0" y="612"/>
                  <a:pt x="101" y="1163"/>
                  <a:pt x="552" y="1539"/>
                </a:cubicBezTo>
                <a:cubicBezTo>
                  <a:pt x="765" y="1714"/>
                  <a:pt x="1015" y="1802"/>
                  <a:pt x="1247" y="1802"/>
                </a:cubicBezTo>
                <a:cubicBezTo>
                  <a:pt x="1479" y="1802"/>
                  <a:pt x="1692" y="1714"/>
                  <a:pt x="1830" y="1539"/>
                </a:cubicBezTo>
                <a:cubicBezTo>
                  <a:pt x="2131" y="1188"/>
                  <a:pt x="2005" y="637"/>
                  <a:pt x="1579" y="286"/>
                </a:cubicBezTo>
                <a:cubicBezTo>
                  <a:pt x="1363" y="95"/>
                  <a:pt x="1100" y="1"/>
                  <a:pt x="8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537464" y="3197741"/>
            <a:ext cx="255902" cy="1874920"/>
            <a:chOff x="-3200841" y="3196752"/>
            <a:chExt cx="229426" cy="1680940"/>
          </a:xfrm>
        </p:grpSpPr>
        <p:sp>
          <p:nvSpPr>
            <p:cNvPr id="54" name="Google Shape;54;p2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1930332" y="3626340"/>
            <a:ext cx="167643" cy="2112146"/>
            <a:chOff x="-651590" y="3045822"/>
            <a:chExt cx="150299" cy="1893622"/>
          </a:xfrm>
        </p:grpSpPr>
        <p:sp>
          <p:nvSpPr>
            <p:cNvPr id="61" name="Google Shape;61;p2"/>
            <p:cNvSpPr/>
            <p:nvPr/>
          </p:nvSpPr>
          <p:spPr>
            <a:xfrm>
              <a:off x="-651590" y="3045822"/>
              <a:ext cx="150299" cy="1893622"/>
            </a:xfrm>
            <a:custGeom>
              <a:avLst/>
              <a:gdLst/>
              <a:ahLst/>
              <a:cxnLst/>
              <a:rect l="l" t="t" r="r" b="b"/>
              <a:pathLst>
                <a:path w="718" h="9046" extrusionOk="0">
                  <a:moveTo>
                    <a:pt x="378" y="29"/>
                  </a:moveTo>
                  <a:cubicBezTo>
                    <a:pt x="391" y="29"/>
                    <a:pt x="412" y="29"/>
                    <a:pt x="433" y="38"/>
                  </a:cubicBezTo>
                  <a:cubicBezTo>
                    <a:pt x="454" y="42"/>
                    <a:pt x="471" y="55"/>
                    <a:pt x="492" y="68"/>
                  </a:cubicBezTo>
                  <a:cubicBezTo>
                    <a:pt x="518" y="93"/>
                    <a:pt x="552" y="131"/>
                    <a:pt x="573" y="199"/>
                  </a:cubicBezTo>
                  <a:cubicBezTo>
                    <a:pt x="586" y="229"/>
                    <a:pt x="594" y="267"/>
                    <a:pt x="603" y="305"/>
                  </a:cubicBezTo>
                  <a:cubicBezTo>
                    <a:pt x="611" y="348"/>
                    <a:pt x="620" y="390"/>
                    <a:pt x="628" y="441"/>
                  </a:cubicBezTo>
                  <a:cubicBezTo>
                    <a:pt x="654" y="632"/>
                    <a:pt x="649" y="878"/>
                    <a:pt x="607" y="1154"/>
                  </a:cubicBezTo>
                  <a:cubicBezTo>
                    <a:pt x="569" y="1430"/>
                    <a:pt x="492" y="1740"/>
                    <a:pt x="437" y="2067"/>
                  </a:cubicBezTo>
                  <a:cubicBezTo>
                    <a:pt x="378" y="2398"/>
                    <a:pt x="348" y="2750"/>
                    <a:pt x="352" y="3102"/>
                  </a:cubicBezTo>
                  <a:cubicBezTo>
                    <a:pt x="352" y="3455"/>
                    <a:pt x="386" y="3803"/>
                    <a:pt x="446" y="4134"/>
                  </a:cubicBezTo>
                  <a:cubicBezTo>
                    <a:pt x="454" y="4185"/>
                    <a:pt x="463" y="4231"/>
                    <a:pt x="471" y="4282"/>
                  </a:cubicBezTo>
                  <a:cubicBezTo>
                    <a:pt x="522" y="4554"/>
                    <a:pt x="582" y="4813"/>
                    <a:pt x="620" y="5046"/>
                  </a:cubicBezTo>
                  <a:cubicBezTo>
                    <a:pt x="662" y="5322"/>
                    <a:pt x="675" y="5568"/>
                    <a:pt x="658" y="5763"/>
                  </a:cubicBezTo>
                  <a:cubicBezTo>
                    <a:pt x="645" y="5954"/>
                    <a:pt x="620" y="6095"/>
                    <a:pt x="603" y="6167"/>
                  </a:cubicBezTo>
                  <a:cubicBezTo>
                    <a:pt x="594" y="6222"/>
                    <a:pt x="582" y="6269"/>
                    <a:pt x="577" y="6303"/>
                  </a:cubicBezTo>
                  <a:cubicBezTo>
                    <a:pt x="569" y="6315"/>
                    <a:pt x="565" y="6332"/>
                    <a:pt x="556" y="6358"/>
                  </a:cubicBezTo>
                  <a:cubicBezTo>
                    <a:pt x="535" y="6421"/>
                    <a:pt x="480" y="6612"/>
                    <a:pt x="416" y="6863"/>
                  </a:cubicBezTo>
                  <a:cubicBezTo>
                    <a:pt x="352" y="7117"/>
                    <a:pt x="293" y="7436"/>
                    <a:pt x="276" y="7763"/>
                  </a:cubicBezTo>
                  <a:cubicBezTo>
                    <a:pt x="259" y="8089"/>
                    <a:pt x="297" y="8416"/>
                    <a:pt x="374" y="8667"/>
                  </a:cubicBezTo>
                  <a:cubicBezTo>
                    <a:pt x="382" y="8701"/>
                    <a:pt x="391" y="8730"/>
                    <a:pt x="399" y="8760"/>
                  </a:cubicBezTo>
                  <a:cubicBezTo>
                    <a:pt x="412" y="8786"/>
                    <a:pt x="420" y="8815"/>
                    <a:pt x="429" y="8841"/>
                  </a:cubicBezTo>
                  <a:cubicBezTo>
                    <a:pt x="450" y="8892"/>
                    <a:pt x="458" y="8943"/>
                    <a:pt x="446" y="8972"/>
                  </a:cubicBezTo>
                  <a:cubicBezTo>
                    <a:pt x="442" y="8981"/>
                    <a:pt x="437" y="8989"/>
                    <a:pt x="433" y="8993"/>
                  </a:cubicBezTo>
                  <a:cubicBezTo>
                    <a:pt x="425" y="8985"/>
                    <a:pt x="420" y="8972"/>
                    <a:pt x="408" y="8960"/>
                  </a:cubicBezTo>
                  <a:cubicBezTo>
                    <a:pt x="382" y="8917"/>
                    <a:pt x="331" y="8841"/>
                    <a:pt x="272" y="8696"/>
                  </a:cubicBezTo>
                  <a:cubicBezTo>
                    <a:pt x="255" y="8650"/>
                    <a:pt x="234" y="8582"/>
                    <a:pt x="212" y="8488"/>
                  </a:cubicBezTo>
                  <a:cubicBezTo>
                    <a:pt x="191" y="8399"/>
                    <a:pt x="174" y="8285"/>
                    <a:pt x="170" y="8153"/>
                  </a:cubicBezTo>
                  <a:cubicBezTo>
                    <a:pt x="170" y="8022"/>
                    <a:pt x="178" y="7873"/>
                    <a:pt x="200" y="7707"/>
                  </a:cubicBezTo>
                  <a:cubicBezTo>
                    <a:pt x="221" y="7546"/>
                    <a:pt x="259" y="7372"/>
                    <a:pt x="301" y="7185"/>
                  </a:cubicBezTo>
                  <a:cubicBezTo>
                    <a:pt x="382" y="6812"/>
                    <a:pt x="501" y="6400"/>
                    <a:pt x="560" y="5946"/>
                  </a:cubicBezTo>
                  <a:cubicBezTo>
                    <a:pt x="586" y="5721"/>
                    <a:pt x="594" y="5483"/>
                    <a:pt x="577" y="5250"/>
                  </a:cubicBezTo>
                  <a:cubicBezTo>
                    <a:pt x="565" y="5012"/>
                    <a:pt x="522" y="4775"/>
                    <a:pt x="475" y="4541"/>
                  </a:cubicBezTo>
                  <a:cubicBezTo>
                    <a:pt x="425" y="4308"/>
                    <a:pt x="365" y="4078"/>
                    <a:pt x="323" y="3849"/>
                  </a:cubicBezTo>
                  <a:cubicBezTo>
                    <a:pt x="280" y="3620"/>
                    <a:pt x="255" y="3391"/>
                    <a:pt x="255" y="3166"/>
                  </a:cubicBezTo>
                  <a:cubicBezTo>
                    <a:pt x="246" y="2716"/>
                    <a:pt x="306" y="2287"/>
                    <a:pt x="352" y="1910"/>
                  </a:cubicBezTo>
                  <a:cubicBezTo>
                    <a:pt x="399" y="1528"/>
                    <a:pt x="429" y="1192"/>
                    <a:pt x="433" y="925"/>
                  </a:cubicBezTo>
                  <a:cubicBezTo>
                    <a:pt x="437" y="662"/>
                    <a:pt x="416" y="462"/>
                    <a:pt x="399" y="365"/>
                  </a:cubicBezTo>
                  <a:cubicBezTo>
                    <a:pt x="382" y="212"/>
                    <a:pt x="357" y="131"/>
                    <a:pt x="344" y="89"/>
                  </a:cubicBezTo>
                  <a:cubicBezTo>
                    <a:pt x="335" y="59"/>
                    <a:pt x="331" y="46"/>
                    <a:pt x="327" y="38"/>
                  </a:cubicBezTo>
                  <a:cubicBezTo>
                    <a:pt x="340" y="34"/>
                    <a:pt x="357" y="29"/>
                    <a:pt x="378" y="29"/>
                  </a:cubicBezTo>
                  <a:close/>
                  <a:moveTo>
                    <a:pt x="318" y="42"/>
                  </a:moveTo>
                  <a:cubicBezTo>
                    <a:pt x="318" y="51"/>
                    <a:pt x="323" y="63"/>
                    <a:pt x="327" y="89"/>
                  </a:cubicBezTo>
                  <a:cubicBezTo>
                    <a:pt x="331" y="135"/>
                    <a:pt x="352" y="216"/>
                    <a:pt x="369" y="373"/>
                  </a:cubicBezTo>
                  <a:cubicBezTo>
                    <a:pt x="382" y="475"/>
                    <a:pt x="399" y="666"/>
                    <a:pt x="391" y="933"/>
                  </a:cubicBezTo>
                  <a:cubicBezTo>
                    <a:pt x="386" y="1197"/>
                    <a:pt x="352" y="1532"/>
                    <a:pt x="301" y="1910"/>
                  </a:cubicBezTo>
                  <a:cubicBezTo>
                    <a:pt x="255" y="2287"/>
                    <a:pt x="195" y="2716"/>
                    <a:pt x="200" y="3170"/>
                  </a:cubicBezTo>
                  <a:cubicBezTo>
                    <a:pt x="204" y="3399"/>
                    <a:pt x="229" y="3633"/>
                    <a:pt x="272" y="3866"/>
                  </a:cubicBezTo>
                  <a:cubicBezTo>
                    <a:pt x="318" y="4095"/>
                    <a:pt x="374" y="4329"/>
                    <a:pt x="425" y="4558"/>
                  </a:cubicBezTo>
                  <a:cubicBezTo>
                    <a:pt x="471" y="4792"/>
                    <a:pt x="509" y="5025"/>
                    <a:pt x="526" y="5258"/>
                  </a:cubicBezTo>
                  <a:cubicBezTo>
                    <a:pt x="539" y="5492"/>
                    <a:pt x="531" y="5721"/>
                    <a:pt x="505" y="5946"/>
                  </a:cubicBezTo>
                  <a:cubicBezTo>
                    <a:pt x="450" y="6392"/>
                    <a:pt x="335" y="6808"/>
                    <a:pt x="251" y="7181"/>
                  </a:cubicBezTo>
                  <a:cubicBezTo>
                    <a:pt x="208" y="7368"/>
                    <a:pt x="174" y="7546"/>
                    <a:pt x="153" y="7707"/>
                  </a:cubicBezTo>
                  <a:cubicBezTo>
                    <a:pt x="132" y="7873"/>
                    <a:pt x="123" y="8026"/>
                    <a:pt x="132" y="8162"/>
                  </a:cubicBezTo>
                  <a:cubicBezTo>
                    <a:pt x="136" y="8293"/>
                    <a:pt x="153" y="8408"/>
                    <a:pt x="174" y="8501"/>
                  </a:cubicBezTo>
                  <a:cubicBezTo>
                    <a:pt x="200" y="8595"/>
                    <a:pt x="225" y="8667"/>
                    <a:pt x="246" y="8713"/>
                  </a:cubicBezTo>
                  <a:cubicBezTo>
                    <a:pt x="306" y="8853"/>
                    <a:pt x="361" y="8926"/>
                    <a:pt x="395" y="8968"/>
                  </a:cubicBezTo>
                  <a:cubicBezTo>
                    <a:pt x="403" y="8981"/>
                    <a:pt x="416" y="8993"/>
                    <a:pt x="420" y="8998"/>
                  </a:cubicBezTo>
                  <a:cubicBezTo>
                    <a:pt x="413" y="9003"/>
                    <a:pt x="404" y="9005"/>
                    <a:pt x="394" y="9005"/>
                  </a:cubicBezTo>
                  <a:cubicBezTo>
                    <a:pt x="388" y="9005"/>
                    <a:pt x="381" y="9004"/>
                    <a:pt x="374" y="9002"/>
                  </a:cubicBezTo>
                  <a:cubicBezTo>
                    <a:pt x="348" y="8998"/>
                    <a:pt x="331" y="8985"/>
                    <a:pt x="318" y="8972"/>
                  </a:cubicBezTo>
                  <a:cubicBezTo>
                    <a:pt x="284" y="8938"/>
                    <a:pt x="267" y="8913"/>
                    <a:pt x="259" y="8900"/>
                  </a:cubicBezTo>
                  <a:cubicBezTo>
                    <a:pt x="255" y="8892"/>
                    <a:pt x="251" y="8887"/>
                    <a:pt x="246" y="8883"/>
                  </a:cubicBezTo>
                  <a:cubicBezTo>
                    <a:pt x="242" y="8875"/>
                    <a:pt x="238" y="8862"/>
                    <a:pt x="229" y="8849"/>
                  </a:cubicBezTo>
                  <a:cubicBezTo>
                    <a:pt x="225" y="8836"/>
                    <a:pt x="217" y="8828"/>
                    <a:pt x="212" y="8815"/>
                  </a:cubicBezTo>
                  <a:cubicBezTo>
                    <a:pt x="204" y="8802"/>
                    <a:pt x="200" y="8790"/>
                    <a:pt x="191" y="8773"/>
                  </a:cubicBezTo>
                  <a:cubicBezTo>
                    <a:pt x="178" y="8743"/>
                    <a:pt x="166" y="8713"/>
                    <a:pt x="153" y="8675"/>
                  </a:cubicBezTo>
                  <a:cubicBezTo>
                    <a:pt x="119" y="8582"/>
                    <a:pt x="60" y="8391"/>
                    <a:pt x="47" y="8123"/>
                  </a:cubicBezTo>
                  <a:cubicBezTo>
                    <a:pt x="43" y="7992"/>
                    <a:pt x="47" y="7839"/>
                    <a:pt x="68" y="7678"/>
                  </a:cubicBezTo>
                  <a:cubicBezTo>
                    <a:pt x="85" y="7512"/>
                    <a:pt x="123" y="7334"/>
                    <a:pt x="170" y="7147"/>
                  </a:cubicBezTo>
                  <a:cubicBezTo>
                    <a:pt x="217" y="6960"/>
                    <a:pt x="272" y="6765"/>
                    <a:pt x="327" y="6557"/>
                  </a:cubicBezTo>
                  <a:cubicBezTo>
                    <a:pt x="382" y="6349"/>
                    <a:pt x="437" y="6133"/>
                    <a:pt x="467" y="5904"/>
                  </a:cubicBezTo>
                  <a:cubicBezTo>
                    <a:pt x="497" y="5674"/>
                    <a:pt x="497" y="5437"/>
                    <a:pt x="475" y="5199"/>
                  </a:cubicBezTo>
                  <a:cubicBezTo>
                    <a:pt x="450" y="4961"/>
                    <a:pt x="403" y="4724"/>
                    <a:pt x="352" y="4486"/>
                  </a:cubicBezTo>
                  <a:cubicBezTo>
                    <a:pt x="246" y="4019"/>
                    <a:pt x="119" y="3552"/>
                    <a:pt x="98" y="3098"/>
                  </a:cubicBezTo>
                  <a:cubicBezTo>
                    <a:pt x="85" y="2873"/>
                    <a:pt x="102" y="2652"/>
                    <a:pt x="127" y="2440"/>
                  </a:cubicBezTo>
                  <a:cubicBezTo>
                    <a:pt x="153" y="2228"/>
                    <a:pt x="183" y="2024"/>
                    <a:pt x="204" y="1833"/>
                  </a:cubicBezTo>
                  <a:cubicBezTo>
                    <a:pt x="225" y="1638"/>
                    <a:pt x="238" y="1455"/>
                    <a:pt x="234" y="1290"/>
                  </a:cubicBezTo>
                  <a:cubicBezTo>
                    <a:pt x="234" y="1120"/>
                    <a:pt x="212" y="967"/>
                    <a:pt x="183" y="836"/>
                  </a:cubicBezTo>
                  <a:cubicBezTo>
                    <a:pt x="157" y="704"/>
                    <a:pt x="136" y="590"/>
                    <a:pt x="132" y="496"/>
                  </a:cubicBezTo>
                  <a:cubicBezTo>
                    <a:pt x="127" y="403"/>
                    <a:pt x="140" y="331"/>
                    <a:pt x="157" y="284"/>
                  </a:cubicBezTo>
                  <a:cubicBezTo>
                    <a:pt x="191" y="161"/>
                    <a:pt x="246" y="101"/>
                    <a:pt x="280" y="68"/>
                  </a:cubicBezTo>
                  <a:cubicBezTo>
                    <a:pt x="284" y="68"/>
                    <a:pt x="293" y="59"/>
                    <a:pt x="310" y="46"/>
                  </a:cubicBezTo>
                  <a:cubicBezTo>
                    <a:pt x="314" y="46"/>
                    <a:pt x="314" y="46"/>
                    <a:pt x="318" y="42"/>
                  </a:cubicBezTo>
                  <a:close/>
                  <a:moveTo>
                    <a:pt x="397" y="1"/>
                  </a:moveTo>
                  <a:cubicBezTo>
                    <a:pt x="390" y="1"/>
                    <a:pt x="382" y="2"/>
                    <a:pt x="374" y="4"/>
                  </a:cubicBezTo>
                  <a:cubicBezTo>
                    <a:pt x="344" y="8"/>
                    <a:pt x="323" y="17"/>
                    <a:pt x="310" y="25"/>
                  </a:cubicBezTo>
                  <a:cubicBezTo>
                    <a:pt x="301" y="29"/>
                    <a:pt x="297" y="34"/>
                    <a:pt x="289" y="38"/>
                  </a:cubicBezTo>
                  <a:cubicBezTo>
                    <a:pt x="251" y="63"/>
                    <a:pt x="174" y="123"/>
                    <a:pt x="123" y="280"/>
                  </a:cubicBezTo>
                  <a:cubicBezTo>
                    <a:pt x="106" y="326"/>
                    <a:pt x="89" y="407"/>
                    <a:pt x="93" y="505"/>
                  </a:cubicBezTo>
                  <a:cubicBezTo>
                    <a:pt x="98" y="602"/>
                    <a:pt x="119" y="717"/>
                    <a:pt x="144" y="848"/>
                  </a:cubicBezTo>
                  <a:cubicBezTo>
                    <a:pt x="170" y="980"/>
                    <a:pt x="187" y="1129"/>
                    <a:pt x="191" y="1294"/>
                  </a:cubicBezTo>
                  <a:cubicBezTo>
                    <a:pt x="191" y="1460"/>
                    <a:pt x="178" y="1642"/>
                    <a:pt x="157" y="1833"/>
                  </a:cubicBezTo>
                  <a:cubicBezTo>
                    <a:pt x="132" y="2024"/>
                    <a:pt x="106" y="2228"/>
                    <a:pt x="77" y="2440"/>
                  </a:cubicBezTo>
                  <a:cubicBezTo>
                    <a:pt x="51" y="2652"/>
                    <a:pt x="34" y="2877"/>
                    <a:pt x="47" y="3106"/>
                  </a:cubicBezTo>
                  <a:cubicBezTo>
                    <a:pt x="68" y="3569"/>
                    <a:pt x="195" y="4040"/>
                    <a:pt x="301" y="4507"/>
                  </a:cubicBezTo>
                  <a:cubicBezTo>
                    <a:pt x="352" y="4741"/>
                    <a:pt x="399" y="4974"/>
                    <a:pt x="425" y="5212"/>
                  </a:cubicBezTo>
                  <a:cubicBezTo>
                    <a:pt x="446" y="5445"/>
                    <a:pt x="446" y="5679"/>
                    <a:pt x="416" y="5904"/>
                  </a:cubicBezTo>
                  <a:cubicBezTo>
                    <a:pt x="352" y="6353"/>
                    <a:pt x="212" y="6765"/>
                    <a:pt x="123" y="7143"/>
                  </a:cubicBezTo>
                  <a:cubicBezTo>
                    <a:pt x="77" y="7330"/>
                    <a:pt x="38" y="7508"/>
                    <a:pt x="21" y="7678"/>
                  </a:cubicBezTo>
                  <a:cubicBezTo>
                    <a:pt x="4" y="7843"/>
                    <a:pt x="0" y="7996"/>
                    <a:pt x="4" y="8132"/>
                  </a:cubicBezTo>
                  <a:cubicBezTo>
                    <a:pt x="21" y="8404"/>
                    <a:pt x="85" y="8599"/>
                    <a:pt x="123" y="8692"/>
                  </a:cubicBezTo>
                  <a:cubicBezTo>
                    <a:pt x="136" y="8730"/>
                    <a:pt x="153" y="8760"/>
                    <a:pt x="166" y="8786"/>
                  </a:cubicBezTo>
                  <a:cubicBezTo>
                    <a:pt x="174" y="8802"/>
                    <a:pt x="178" y="8815"/>
                    <a:pt x="187" y="8828"/>
                  </a:cubicBezTo>
                  <a:cubicBezTo>
                    <a:pt x="191" y="8836"/>
                    <a:pt x="200" y="8849"/>
                    <a:pt x="204" y="8858"/>
                  </a:cubicBezTo>
                  <a:cubicBezTo>
                    <a:pt x="217" y="8879"/>
                    <a:pt x="229" y="8900"/>
                    <a:pt x="238" y="8913"/>
                  </a:cubicBezTo>
                  <a:cubicBezTo>
                    <a:pt x="246" y="8926"/>
                    <a:pt x="251" y="8930"/>
                    <a:pt x="255" y="8938"/>
                  </a:cubicBezTo>
                  <a:cubicBezTo>
                    <a:pt x="263" y="8955"/>
                    <a:pt x="276" y="8972"/>
                    <a:pt x="297" y="8993"/>
                  </a:cubicBezTo>
                  <a:cubicBezTo>
                    <a:pt x="306" y="9006"/>
                    <a:pt x="331" y="9032"/>
                    <a:pt x="365" y="9040"/>
                  </a:cubicBezTo>
                  <a:cubicBezTo>
                    <a:pt x="375" y="9043"/>
                    <a:pt x="388" y="9045"/>
                    <a:pt x="401" y="9045"/>
                  </a:cubicBezTo>
                  <a:cubicBezTo>
                    <a:pt x="410" y="9045"/>
                    <a:pt x="420" y="9044"/>
                    <a:pt x="429" y="9040"/>
                  </a:cubicBezTo>
                  <a:cubicBezTo>
                    <a:pt x="450" y="9032"/>
                    <a:pt x="475" y="9015"/>
                    <a:pt x="484" y="8989"/>
                  </a:cubicBezTo>
                  <a:cubicBezTo>
                    <a:pt x="505" y="8934"/>
                    <a:pt x="488" y="8879"/>
                    <a:pt x="471" y="8824"/>
                  </a:cubicBezTo>
                  <a:cubicBezTo>
                    <a:pt x="454" y="8773"/>
                    <a:pt x="433" y="8713"/>
                    <a:pt x="416" y="8654"/>
                  </a:cubicBezTo>
                  <a:cubicBezTo>
                    <a:pt x="348" y="8404"/>
                    <a:pt x="314" y="8081"/>
                    <a:pt x="331" y="7763"/>
                  </a:cubicBezTo>
                  <a:cubicBezTo>
                    <a:pt x="344" y="7440"/>
                    <a:pt x="403" y="7122"/>
                    <a:pt x="463" y="6871"/>
                  </a:cubicBezTo>
                  <a:cubicBezTo>
                    <a:pt x="522" y="6621"/>
                    <a:pt x="577" y="6430"/>
                    <a:pt x="590" y="6362"/>
                  </a:cubicBezTo>
                  <a:cubicBezTo>
                    <a:pt x="594" y="6336"/>
                    <a:pt x="599" y="6315"/>
                    <a:pt x="603" y="6303"/>
                  </a:cubicBezTo>
                  <a:cubicBezTo>
                    <a:pt x="611" y="6269"/>
                    <a:pt x="624" y="6226"/>
                    <a:pt x="637" y="6171"/>
                  </a:cubicBezTo>
                  <a:cubicBezTo>
                    <a:pt x="654" y="6099"/>
                    <a:pt x="688" y="5954"/>
                    <a:pt x="700" y="5759"/>
                  </a:cubicBezTo>
                  <a:cubicBezTo>
                    <a:pt x="717" y="5564"/>
                    <a:pt x="709" y="5314"/>
                    <a:pt x="662" y="5033"/>
                  </a:cubicBezTo>
                  <a:cubicBezTo>
                    <a:pt x="637" y="4842"/>
                    <a:pt x="594" y="4634"/>
                    <a:pt x="548" y="4418"/>
                  </a:cubicBezTo>
                  <a:cubicBezTo>
                    <a:pt x="531" y="4320"/>
                    <a:pt x="509" y="4223"/>
                    <a:pt x="492" y="4121"/>
                  </a:cubicBezTo>
                  <a:cubicBezTo>
                    <a:pt x="437" y="3794"/>
                    <a:pt x="403" y="3446"/>
                    <a:pt x="403" y="3094"/>
                  </a:cubicBezTo>
                  <a:cubicBezTo>
                    <a:pt x="403" y="2746"/>
                    <a:pt x="433" y="2398"/>
                    <a:pt x="488" y="2071"/>
                  </a:cubicBezTo>
                  <a:cubicBezTo>
                    <a:pt x="543" y="1744"/>
                    <a:pt x="616" y="1438"/>
                    <a:pt x="658" y="1158"/>
                  </a:cubicBezTo>
                  <a:cubicBezTo>
                    <a:pt x="696" y="878"/>
                    <a:pt x="700" y="624"/>
                    <a:pt x="666" y="428"/>
                  </a:cubicBezTo>
                  <a:cubicBezTo>
                    <a:pt x="662" y="382"/>
                    <a:pt x="649" y="335"/>
                    <a:pt x="641" y="292"/>
                  </a:cubicBezTo>
                  <a:cubicBezTo>
                    <a:pt x="633" y="250"/>
                    <a:pt x="620" y="212"/>
                    <a:pt x="607" y="178"/>
                  </a:cubicBezTo>
                  <a:cubicBezTo>
                    <a:pt x="582" y="114"/>
                    <a:pt x="543" y="63"/>
                    <a:pt x="509" y="42"/>
                  </a:cubicBezTo>
                  <a:cubicBezTo>
                    <a:pt x="480" y="17"/>
                    <a:pt x="450" y="8"/>
                    <a:pt x="425" y="4"/>
                  </a:cubicBezTo>
                  <a:cubicBezTo>
                    <a:pt x="414" y="2"/>
                    <a:pt x="405" y="1"/>
                    <a:pt x="397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642798" y="3054614"/>
              <a:ext cx="104246" cy="1876247"/>
            </a:xfrm>
            <a:custGeom>
              <a:avLst/>
              <a:gdLst/>
              <a:ahLst/>
              <a:cxnLst/>
              <a:rect l="l" t="t" r="r" b="b"/>
              <a:pathLst>
                <a:path w="498" h="8963" extrusionOk="0">
                  <a:moveTo>
                    <a:pt x="276" y="0"/>
                  </a:moveTo>
                  <a:cubicBezTo>
                    <a:pt x="272" y="4"/>
                    <a:pt x="272" y="4"/>
                    <a:pt x="268" y="9"/>
                  </a:cubicBezTo>
                  <a:cubicBezTo>
                    <a:pt x="251" y="17"/>
                    <a:pt x="242" y="26"/>
                    <a:pt x="238" y="26"/>
                  </a:cubicBezTo>
                  <a:cubicBezTo>
                    <a:pt x="204" y="59"/>
                    <a:pt x="149" y="119"/>
                    <a:pt x="115" y="242"/>
                  </a:cubicBezTo>
                  <a:cubicBezTo>
                    <a:pt x="98" y="289"/>
                    <a:pt x="85" y="361"/>
                    <a:pt x="90" y="454"/>
                  </a:cubicBezTo>
                  <a:cubicBezTo>
                    <a:pt x="94" y="548"/>
                    <a:pt x="115" y="662"/>
                    <a:pt x="141" y="794"/>
                  </a:cubicBezTo>
                  <a:cubicBezTo>
                    <a:pt x="170" y="925"/>
                    <a:pt x="192" y="1078"/>
                    <a:pt x="192" y="1248"/>
                  </a:cubicBezTo>
                  <a:cubicBezTo>
                    <a:pt x="196" y="1413"/>
                    <a:pt x="183" y="1596"/>
                    <a:pt x="162" y="1791"/>
                  </a:cubicBezTo>
                  <a:cubicBezTo>
                    <a:pt x="141" y="1982"/>
                    <a:pt x="111" y="2186"/>
                    <a:pt x="85" y="2398"/>
                  </a:cubicBezTo>
                  <a:cubicBezTo>
                    <a:pt x="60" y="2610"/>
                    <a:pt x="43" y="2831"/>
                    <a:pt x="56" y="3056"/>
                  </a:cubicBezTo>
                  <a:cubicBezTo>
                    <a:pt x="77" y="3510"/>
                    <a:pt x="204" y="3977"/>
                    <a:pt x="310" y="4444"/>
                  </a:cubicBezTo>
                  <a:cubicBezTo>
                    <a:pt x="361" y="4682"/>
                    <a:pt x="408" y="4919"/>
                    <a:pt x="433" y="5157"/>
                  </a:cubicBezTo>
                  <a:cubicBezTo>
                    <a:pt x="455" y="5395"/>
                    <a:pt x="455" y="5632"/>
                    <a:pt x="425" y="5862"/>
                  </a:cubicBezTo>
                  <a:cubicBezTo>
                    <a:pt x="395" y="6091"/>
                    <a:pt x="340" y="6307"/>
                    <a:pt x="285" y="6515"/>
                  </a:cubicBezTo>
                  <a:cubicBezTo>
                    <a:pt x="230" y="6723"/>
                    <a:pt x="175" y="6918"/>
                    <a:pt x="128" y="7105"/>
                  </a:cubicBezTo>
                  <a:cubicBezTo>
                    <a:pt x="81" y="7292"/>
                    <a:pt x="43" y="7470"/>
                    <a:pt x="26" y="7636"/>
                  </a:cubicBezTo>
                  <a:cubicBezTo>
                    <a:pt x="5" y="7797"/>
                    <a:pt x="1" y="7950"/>
                    <a:pt x="5" y="8081"/>
                  </a:cubicBezTo>
                  <a:cubicBezTo>
                    <a:pt x="18" y="8349"/>
                    <a:pt x="77" y="8540"/>
                    <a:pt x="111" y="8633"/>
                  </a:cubicBezTo>
                  <a:cubicBezTo>
                    <a:pt x="124" y="8671"/>
                    <a:pt x="136" y="8701"/>
                    <a:pt x="149" y="8731"/>
                  </a:cubicBezTo>
                  <a:cubicBezTo>
                    <a:pt x="158" y="8748"/>
                    <a:pt x="162" y="8760"/>
                    <a:pt x="170" y="8773"/>
                  </a:cubicBezTo>
                  <a:cubicBezTo>
                    <a:pt x="175" y="8786"/>
                    <a:pt x="183" y="8794"/>
                    <a:pt x="187" y="8807"/>
                  </a:cubicBezTo>
                  <a:cubicBezTo>
                    <a:pt x="196" y="8820"/>
                    <a:pt x="200" y="8833"/>
                    <a:pt x="204" y="8841"/>
                  </a:cubicBezTo>
                  <a:cubicBezTo>
                    <a:pt x="209" y="8845"/>
                    <a:pt x="213" y="8850"/>
                    <a:pt x="217" y="8858"/>
                  </a:cubicBezTo>
                  <a:cubicBezTo>
                    <a:pt x="225" y="8871"/>
                    <a:pt x="242" y="8896"/>
                    <a:pt x="276" y="8930"/>
                  </a:cubicBezTo>
                  <a:cubicBezTo>
                    <a:pt x="289" y="8943"/>
                    <a:pt x="306" y="8956"/>
                    <a:pt x="332" y="8960"/>
                  </a:cubicBezTo>
                  <a:cubicBezTo>
                    <a:pt x="339" y="8962"/>
                    <a:pt x="346" y="8963"/>
                    <a:pt x="352" y="8963"/>
                  </a:cubicBezTo>
                  <a:cubicBezTo>
                    <a:pt x="362" y="8963"/>
                    <a:pt x="371" y="8961"/>
                    <a:pt x="378" y="8956"/>
                  </a:cubicBezTo>
                  <a:cubicBezTo>
                    <a:pt x="374" y="8951"/>
                    <a:pt x="361" y="8939"/>
                    <a:pt x="353" y="8926"/>
                  </a:cubicBezTo>
                  <a:cubicBezTo>
                    <a:pt x="319" y="8884"/>
                    <a:pt x="264" y="8811"/>
                    <a:pt x="204" y="8671"/>
                  </a:cubicBezTo>
                  <a:cubicBezTo>
                    <a:pt x="183" y="8625"/>
                    <a:pt x="158" y="8553"/>
                    <a:pt x="132" y="8459"/>
                  </a:cubicBezTo>
                  <a:cubicBezTo>
                    <a:pt x="111" y="8366"/>
                    <a:pt x="94" y="8251"/>
                    <a:pt x="90" y="8120"/>
                  </a:cubicBezTo>
                  <a:cubicBezTo>
                    <a:pt x="81" y="7984"/>
                    <a:pt x="90" y="7831"/>
                    <a:pt x="111" y="7665"/>
                  </a:cubicBezTo>
                  <a:cubicBezTo>
                    <a:pt x="132" y="7504"/>
                    <a:pt x="166" y="7326"/>
                    <a:pt x="209" y="7139"/>
                  </a:cubicBezTo>
                  <a:cubicBezTo>
                    <a:pt x="293" y="6766"/>
                    <a:pt x="408" y="6350"/>
                    <a:pt x="463" y="5904"/>
                  </a:cubicBezTo>
                  <a:cubicBezTo>
                    <a:pt x="489" y="5679"/>
                    <a:pt x="497" y="5450"/>
                    <a:pt x="484" y="5216"/>
                  </a:cubicBezTo>
                  <a:cubicBezTo>
                    <a:pt x="467" y="4983"/>
                    <a:pt x="429" y="4750"/>
                    <a:pt x="383" y="4516"/>
                  </a:cubicBezTo>
                  <a:cubicBezTo>
                    <a:pt x="332" y="4287"/>
                    <a:pt x="276" y="4053"/>
                    <a:pt x="230" y="3824"/>
                  </a:cubicBezTo>
                  <a:cubicBezTo>
                    <a:pt x="187" y="3591"/>
                    <a:pt x="162" y="3357"/>
                    <a:pt x="158" y="3128"/>
                  </a:cubicBezTo>
                  <a:cubicBezTo>
                    <a:pt x="153" y="2674"/>
                    <a:pt x="213" y="2245"/>
                    <a:pt x="259" y="1868"/>
                  </a:cubicBezTo>
                  <a:cubicBezTo>
                    <a:pt x="310" y="1490"/>
                    <a:pt x="344" y="1155"/>
                    <a:pt x="349" y="891"/>
                  </a:cubicBezTo>
                  <a:cubicBezTo>
                    <a:pt x="357" y="624"/>
                    <a:pt x="340" y="433"/>
                    <a:pt x="327" y="331"/>
                  </a:cubicBezTo>
                  <a:cubicBezTo>
                    <a:pt x="310" y="174"/>
                    <a:pt x="289" y="93"/>
                    <a:pt x="285" y="47"/>
                  </a:cubicBezTo>
                  <a:cubicBezTo>
                    <a:pt x="281" y="21"/>
                    <a:pt x="276" y="9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616213" y="3051892"/>
              <a:ext cx="105921" cy="1876666"/>
            </a:xfrm>
            <a:custGeom>
              <a:avLst/>
              <a:gdLst/>
              <a:ahLst/>
              <a:cxnLst/>
              <a:rect l="l" t="t" r="r" b="b"/>
              <a:pathLst>
                <a:path w="506" h="8965" extrusionOk="0">
                  <a:moveTo>
                    <a:pt x="209" y="0"/>
                  </a:moveTo>
                  <a:cubicBezTo>
                    <a:pt x="188" y="0"/>
                    <a:pt x="171" y="5"/>
                    <a:pt x="158" y="9"/>
                  </a:cubicBezTo>
                  <a:cubicBezTo>
                    <a:pt x="162" y="17"/>
                    <a:pt x="166" y="30"/>
                    <a:pt x="175" y="60"/>
                  </a:cubicBezTo>
                  <a:cubicBezTo>
                    <a:pt x="188" y="102"/>
                    <a:pt x="213" y="183"/>
                    <a:pt x="230" y="336"/>
                  </a:cubicBezTo>
                  <a:cubicBezTo>
                    <a:pt x="247" y="433"/>
                    <a:pt x="268" y="633"/>
                    <a:pt x="264" y="896"/>
                  </a:cubicBezTo>
                  <a:cubicBezTo>
                    <a:pt x="260" y="1163"/>
                    <a:pt x="230" y="1499"/>
                    <a:pt x="183" y="1881"/>
                  </a:cubicBezTo>
                  <a:cubicBezTo>
                    <a:pt x="137" y="2258"/>
                    <a:pt x="77" y="2687"/>
                    <a:pt x="86" y="3137"/>
                  </a:cubicBezTo>
                  <a:cubicBezTo>
                    <a:pt x="86" y="3362"/>
                    <a:pt x="111" y="3591"/>
                    <a:pt x="154" y="3820"/>
                  </a:cubicBezTo>
                  <a:cubicBezTo>
                    <a:pt x="196" y="4049"/>
                    <a:pt x="256" y="4279"/>
                    <a:pt x="306" y="4512"/>
                  </a:cubicBezTo>
                  <a:cubicBezTo>
                    <a:pt x="353" y="4746"/>
                    <a:pt x="396" y="4983"/>
                    <a:pt x="408" y="5221"/>
                  </a:cubicBezTo>
                  <a:cubicBezTo>
                    <a:pt x="425" y="5454"/>
                    <a:pt x="417" y="5692"/>
                    <a:pt x="391" y="5917"/>
                  </a:cubicBezTo>
                  <a:cubicBezTo>
                    <a:pt x="332" y="6371"/>
                    <a:pt x="213" y="6783"/>
                    <a:pt x="132" y="7156"/>
                  </a:cubicBezTo>
                  <a:cubicBezTo>
                    <a:pt x="90" y="7343"/>
                    <a:pt x="52" y="7517"/>
                    <a:pt x="31" y="7678"/>
                  </a:cubicBezTo>
                  <a:cubicBezTo>
                    <a:pt x="9" y="7844"/>
                    <a:pt x="1" y="7993"/>
                    <a:pt x="1" y="8124"/>
                  </a:cubicBezTo>
                  <a:cubicBezTo>
                    <a:pt x="5" y="8256"/>
                    <a:pt x="22" y="8370"/>
                    <a:pt x="43" y="8459"/>
                  </a:cubicBezTo>
                  <a:cubicBezTo>
                    <a:pt x="65" y="8553"/>
                    <a:pt x="86" y="8621"/>
                    <a:pt x="103" y="8667"/>
                  </a:cubicBezTo>
                  <a:cubicBezTo>
                    <a:pt x="162" y="8812"/>
                    <a:pt x="213" y="8888"/>
                    <a:pt x="239" y="8931"/>
                  </a:cubicBezTo>
                  <a:cubicBezTo>
                    <a:pt x="251" y="8943"/>
                    <a:pt x="256" y="8956"/>
                    <a:pt x="264" y="8964"/>
                  </a:cubicBezTo>
                  <a:cubicBezTo>
                    <a:pt x="268" y="8960"/>
                    <a:pt x="273" y="8952"/>
                    <a:pt x="277" y="8943"/>
                  </a:cubicBezTo>
                  <a:cubicBezTo>
                    <a:pt x="289" y="8914"/>
                    <a:pt x="281" y="8863"/>
                    <a:pt x="260" y="8812"/>
                  </a:cubicBezTo>
                  <a:cubicBezTo>
                    <a:pt x="251" y="8786"/>
                    <a:pt x="243" y="8757"/>
                    <a:pt x="230" y="8731"/>
                  </a:cubicBezTo>
                  <a:cubicBezTo>
                    <a:pt x="222" y="8701"/>
                    <a:pt x="213" y="8672"/>
                    <a:pt x="205" y="8638"/>
                  </a:cubicBezTo>
                  <a:cubicBezTo>
                    <a:pt x="128" y="8387"/>
                    <a:pt x="90" y="8060"/>
                    <a:pt x="107" y="7734"/>
                  </a:cubicBezTo>
                  <a:cubicBezTo>
                    <a:pt x="124" y="7407"/>
                    <a:pt x="183" y="7088"/>
                    <a:pt x="247" y="6834"/>
                  </a:cubicBezTo>
                  <a:cubicBezTo>
                    <a:pt x="311" y="6583"/>
                    <a:pt x="366" y="6392"/>
                    <a:pt x="387" y="6329"/>
                  </a:cubicBezTo>
                  <a:cubicBezTo>
                    <a:pt x="396" y="6303"/>
                    <a:pt x="400" y="6286"/>
                    <a:pt x="408" y="6274"/>
                  </a:cubicBezTo>
                  <a:cubicBezTo>
                    <a:pt x="413" y="6240"/>
                    <a:pt x="425" y="6193"/>
                    <a:pt x="434" y="6138"/>
                  </a:cubicBezTo>
                  <a:cubicBezTo>
                    <a:pt x="451" y="6066"/>
                    <a:pt x="476" y="5925"/>
                    <a:pt x="489" y="5734"/>
                  </a:cubicBezTo>
                  <a:cubicBezTo>
                    <a:pt x="506" y="5539"/>
                    <a:pt x="493" y="5293"/>
                    <a:pt x="451" y="5017"/>
                  </a:cubicBezTo>
                  <a:cubicBezTo>
                    <a:pt x="408" y="4741"/>
                    <a:pt x="332" y="4431"/>
                    <a:pt x="277" y="4105"/>
                  </a:cubicBezTo>
                  <a:cubicBezTo>
                    <a:pt x="217" y="3774"/>
                    <a:pt x="183" y="3426"/>
                    <a:pt x="183" y="3073"/>
                  </a:cubicBezTo>
                  <a:cubicBezTo>
                    <a:pt x="179" y="2721"/>
                    <a:pt x="209" y="2369"/>
                    <a:pt x="268" y="2038"/>
                  </a:cubicBezTo>
                  <a:cubicBezTo>
                    <a:pt x="323" y="1711"/>
                    <a:pt x="400" y="1401"/>
                    <a:pt x="438" y="1125"/>
                  </a:cubicBezTo>
                  <a:cubicBezTo>
                    <a:pt x="480" y="849"/>
                    <a:pt x="485" y="603"/>
                    <a:pt x="459" y="412"/>
                  </a:cubicBezTo>
                  <a:cubicBezTo>
                    <a:pt x="451" y="361"/>
                    <a:pt x="442" y="319"/>
                    <a:pt x="434" y="276"/>
                  </a:cubicBezTo>
                  <a:cubicBezTo>
                    <a:pt x="425" y="238"/>
                    <a:pt x="417" y="200"/>
                    <a:pt x="404" y="170"/>
                  </a:cubicBezTo>
                  <a:cubicBezTo>
                    <a:pt x="383" y="102"/>
                    <a:pt x="349" y="64"/>
                    <a:pt x="323" y="39"/>
                  </a:cubicBezTo>
                  <a:cubicBezTo>
                    <a:pt x="285" y="5"/>
                    <a:pt x="239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94024" y="3046450"/>
              <a:ext cx="89175" cy="924412"/>
            </a:xfrm>
            <a:custGeom>
              <a:avLst/>
              <a:gdLst/>
              <a:ahLst/>
              <a:cxnLst/>
              <a:rect l="l" t="t" r="r" b="b"/>
              <a:pathLst>
                <a:path w="426" h="4416" extrusionOk="0">
                  <a:moveTo>
                    <a:pt x="150" y="1"/>
                  </a:moveTo>
                  <a:cubicBezTo>
                    <a:pt x="150" y="5"/>
                    <a:pt x="154" y="18"/>
                    <a:pt x="158" y="35"/>
                  </a:cubicBezTo>
                  <a:cubicBezTo>
                    <a:pt x="200" y="175"/>
                    <a:pt x="328" y="688"/>
                    <a:pt x="239" y="1257"/>
                  </a:cubicBezTo>
                  <a:cubicBezTo>
                    <a:pt x="133" y="1928"/>
                    <a:pt x="69" y="2323"/>
                    <a:pt x="69" y="2323"/>
                  </a:cubicBezTo>
                  <a:cubicBezTo>
                    <a:pt x="69" y="2323"/>
                    <a:pt x="1" y="3167"/>
                    <a:pt x="22" y="3367"/>
                  </a:cubicBezTo>
                  <a:cubicBezTo>
                    <a:pt x="48" y="3562"/>
                    <a:pt x="158" y="4211"/>
                    <a:pt x="158" y="4211"/>
                  </a:cubicBezTo>
                  <a:lnTo>
                    <a:pt x="196" y="4279"/>
                  </a:lnTo>
                  <a:lnTo>
                    <a:pt x="273" y="4415"/>
                  </a:lnTo>
                  <a:cubicBezTo>
                    <a:pt x="256" y="4317"/>
                    <a:pt x="234" y="4220"/>
                    <a:pt x="217" y="4118"/>
                  </a:cubicBezTo>
                  <a:cubicBezTo>
                    <a:pt x="162" y="3791"/>
                    <a:pt x="128" y="3443"/>
                    <a:pt x="128" y="3091"/>
                  </a:cubicBezTo>
                  <a:cubicBezTo>
                    <a:pt x="128" y="2743"/>
                    <a:pt x="158" y="2395"/>
                    <a:pt x="213" y="2068"/>
                  </a:cubicBezTo>
                  <a:cubicBezTo>
                    <a:pt x="268" y="1741"/>
                    <a:pt x="341" y="1435"/>
                    <a:pt x="383" y="1155"/>
                  </a:cubicBezTo>
                  <a:cubicBezTo>
                    <a:pt x="421" y="875"/>
                    <a:pt x="425" y="621"/>
                    <a:pt x="391" y="425"/>
                  </a:cubicBezTo>
                  <a:cubicBezTo>
                    <a:pt x="387" y="379"/>
                    <a:pt x="374" y="332"/>
                    <a:pt x="366" y="289"/>
                  </a:cubicBezTo>
                  <a:cubicBezTo>
                    <a:pt x="358" y="247"/>
                    <a:pt x="345" y="209"/>
                    <a:pt x="332" y="175"/>
                  </a:cubicBezTo>
                  <a:cubicBezTo>
                    <a:pt x="307" y="111"/>
                    <a:pt x="268" y="60"/>
                    <a:pt x="234" y="39"/>
                  </a:cubicBezTo>
                  <a:cubicBezTo>
                    <a:pt x="205" y="18"/>
                    <a:pt x="175" y="5"/>
                    <a:pt x="150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612654" y="3098155"/>
              <a:ext cx="18840" cy="146742"/>
            </a:xfrm>
            <a:custGeom>
              <a:avLst/>
              <a:gdLst/>
              <a:ahLst/>
              <a:cxnLst/>
              <a:rect l="l" t="t" r="r" b="b"/>
              <a:pathLst>
                <a:path w="90" h="701" extrusionOk="0">
                  <a:moveTo>
                    <a:pt x="56" y="0"/>
                  </a:moveTo>
                  <a:cubicBezTo>
                    <a:pt x="52" y="0"/>
                    <a:pt x="48" y="0"/>
                    <a:pt x="39" y="21"/>
                  </a:cubicBezTo>
                  <a:cubicBezTo>
                    <a:pt x="31" y="38"/>
                    <a:pt x="22" y="81"/>
                    <a:pt x="14" y="140"/>
                  </a:cubicBezTo>
                  <a:cubicBezTo>
                    <a:pt x="5" y="200"/>
                    <a:pt x="1" y="276"/>
                    <a:pt x="1" y="352"/>
                  </a:cubicBezTo>
                  <a:cubicBezTo>
                    <a:pt x="5" y="424"/>
                    <a:pt x="14" y="501"/>
                    <a:pt x="22" y="560"/>
                  </a:cubicBezTo>
                  <a:cubicBezTo>
                    <a:pt x="35" y="620"/>
                    <a:pt x="48" y="662"/>
                    <a:pt x="56" y="675"/>
                  </a:cubicBezTo>
                  <a:cubicBezTo>
                    <a:pt x="65" y="700"/>
                    <a:pt x="73" y="700"/>
                    <a:pt x="81" y="700"/>
                  </a:cubicBezTo>
                  <a:cubicBezTo>
                    <a:pt x="86" y="696"/>
                    <a:pt x="90" y="692"/>
                    <a:pt x="86" y="666"/>
                  </a:cubicBezTo>
                  <a:cubicBezTo>
                    <a:pt x="86" y="654"/>
                    <a:pt x="77" y="607"/>
                    <a:pt x="69" y="552"/>
                  </a:cubicBezTo>
                  <a:cubicBezTo>
                    <a:pt x="60" y="492"/>
                    <a:pt x="56" y="420"/>
                    <a:pt x="52" y="348"/>
                  </a:cubicBezTo>
                  <a:cubicBezTo>
                    <a:pt x="52" y="276"/>
                    <a:pt x="56" y="204"/>
                    <a:pt x="60" y="144"/>
                  </a:cubicBezTo>
                  <a:cubicBezTo>
                    <a:pt x="65" y="89"/>
                    <a:pt x="69" y="42"/>
                    <a:pt x="69" y="30"/>
                  </a:cubicBezTo>
                  <a:cubicBezTo>
                    <a:pt x="69" y="4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>
            <a:off x="7652426" y="2795559"/>
            <a:ext cx="1840895" cy="2366241"/>
            <a:chOff x="7251969" y="2684746"/>
            <a:chExt cx="1973727" cy="2536980"/>
          </a:xfrm>
        </p:grpSpPr>
        <p:sp>
          <p:nvSpPr>
            <p:cNvPr id="67" name="Google Shape;67;p2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 rot="866411">
            <a:off x="6784247" y="3734856"/>
            <a:ext cx="803058" cy="819614"/>
            <a:chOff x="1103300" y="-1868750"/>
            <a:chExt cx="127350" cy="129975"/>
          </a:xfrm>
        </p:grpSpPr>
        <p:sp>
          <p:nvSpPr>
            <p:cNvPr id="107" name="Google Shape;107;p2"/>
            <p:cNvSpPr/>
            <p:nvPr/>
          </p:nvSpPr>
          <p:spPr>
            <a:xfrm>
              <a:off x="1103300" y="-1868750"/>
              <a:ext cx="127350" cy="129975"/>
            </a:xfrm>
            <a:custGeom>
              <a:avLst/>
              <a:gdLst/>
              <a:ahLst/>
              <a:cxnLst/>
              <a:rect l="l" t="t" r="r" b="b"/>
              <a:pathLst>
                <a:path w="5094" h="5199" extrusionOk="0">
                  <a:moveTo>
                    <a:pt x="3476" y="80"/>
                  </a:moveTo>
                  <a:cubicBezTo>
                    <a:pt x="3510" y="80"/>
                    <a:pt x="3543" y="85"/>
                    <a:pt x="3574" y="98"/>
                  </a:cubicBezTo>
                  <a:cubicBezTo>
                    <a:pt x="3655" y="128"/>
                    <a:pt x="3702" y="217"/>
                    <a:pt x="3706" y="302"/>
                  </a:cubicBezTo>
                  <a:cubicBezTo>
                    <a:pt x="3702" y="395"/>
                    <a:pt x="3693" y="497"/>
                    <a:pt x="3685" y="591"/>
                  </a:cubicBezTo>
                  <a:cubicBezTo>
                    <a:pt x="3668" y="777"/>
                    <a:pt x="3646" y="960"/>
                    <a:pt x="3621" y="1117"/>
                  </a:cubicBezTo>
                  <a:cubicBezTo>
                    <a:pt x="3595" y="1278"/>
                    <a:pt x="3579" y="1423"/>
                    <a:pt x="3579" y="1537"/>
                  </a:cubicBezTo>
                  <a:cubicBezTo>
                    <a:pt x="3583" y="1652"/>
                    <a:pt x="3600" y="1737"/>
                    <a:pt x="3612" y="1779"/>
                  </a:cubicBezTo>
                  <a:cubicBezTo>
                    <a:pt x="3629" y="1843"/>
                    <a:pt x="3646" y="1877"/>
                    <a:pt x="3659" y="1898"/>
                  </a:cubicBezTo>
                  <a:cubicBezTo>
                    <a:pt x="3672" y="1915"/>
                    <a:pt x="3676" y="1919"/>
                    <a:pt x="3685" y="1919"/>
                  </a:cubicBezTo>
                  <a:cubicBezTo>
                    <a:pt x="3689" y="1915"/>
                    <a:pt x="3689" y="1911"/>
                    <a:pt x="3685" y="1889"/>
                  </a:cubicBezTo>
                  <a:cubicBezTo>
                    <a:pt x="3680" y="1868"/>
                    <a:pt x="3672" y="1830"/>
                    <a:pt x="3659" y="1766"/>
                  </a:cubicBezTo>
                  <a:cubicBezTo>
                    <a:pt x="3659" y="1762"/>
                    <a:pt x="3659" y="1754"/>
                    <a:pt x="3655" y="1741"/>
                  </a:cubicBezTo>
                  <a:lnTo>
                    <a:pt x="3655" y="1741"/>
                  </a:lnTo>
                  <a:cubicBezTo>
                    <a:pt x="3672" y="1754"/>
                    <a:pt x="3689" y="1766"/>
                    <a:pt x="3710" y="1783"/>
                  </a:cubicBezTo>
                  <a:cubicBezTo>
                    <a:pt x="3744" y="1809"/>
                    <a:pt x="3808" y="1860"/>
                    <a:pt x="3901" y="1915"/>
                  </a:cubicBezTo>
                  <a:cubicBezTo>
                    <a:pt x="3999" y="1970"/>
                    <a:pt x="4126" y="2030"/>
                    <a:pt x="4279" y="2076"/>
                  </a:cubicBezTo>
                  <a:cubicBezTo>
                    <a:pt x="4351" y="2102"/>
                    <a:pt x="4432" y="2123"/>
                    <a:pt x="4517" y="2144"/>
                  </a:cubicBezTo>
                  <a:cubicBezTo>
                    <a:pt x="4601" y="2165"/>
                    <a:pt x="4686" y="2187"/>
                    <a:pt x="4771" y="2216"/>
                  </a:cubicBezTo>
                  <a:cubicBezTo>
                    <a:pt x="4814" y="2233"/>
                    <a:pt x="4856" y="2250"/>
                    <a:pt x="4894" y="2271"/>
                  </a:cubicBezTo>
                  <a:cubicBezTo>
                    <a:pt x="4911" y="2284"/>
                    <a:pt x="4928" y="2293"/>
                    <a:pt x="4941" y="2310"/>
                  </a:cubicBezTo>
                  <a:cubicBezTo>
                    <a:pt x="4954" y="2322"/>
                    <a:pt x="4962" y="2344"/>
                    <a:pt x="4975" y="2361"/>
                  </a:cubicBezTo>
                  <a:cubicBezTo>
                    <a:pt x="5009" y="2433"/>
                    <a:pt x="5000" y="2526"/>
                    <a:pt x="4962" y="2607"/>
                  </a:cubicBezTo>
                  <a:cubicBezTo>
                    <a:pt x="4924" y="2687"/>
                    <a:pt x="4869" y="2764"/>
                    <a:pt x="4805" y="2832"/>
                  </a:cubicBezTo>
                  <a:cubicBezTo>
                    <a:pt x="4741" y="2900"/>
                    <a:pt x="4669" y="2955"/>
                    <a:pt x="4593" y="3001"/>
                  </a:cubicBezTo>
                  <a:cubicBezTo>
                    <a:pt x="4440" y="3103"/>
                    <a:pt x="4283" y="3171"/>
                    <a:pt x="4139" y="3222"/>
                  </a:cubicBezTo>
                  <a:cubicBezTo>
                    <a:pt x="3990" y="3273"/>
                    <a:pt x="3859" y="3303"/>
                    <a:pt x="3753" y="3328"/>
                  </a:cubicBezTo>
                  <a:cubicBezTo>
                    <a:pt x="3651" y="3354"/>
                    <a:pt x="3570" y="3371"/>
                    <a:pt x="3532" y="3383"/>
                  </a:cubicBezTo>
                  <a:cubicBezTo>
                    <a:pt x="3413" y="3413"/>
                    <a:pt x="3392" y="3426"/>
                    <a:pt x="3396" y="3439"/>
                  </a:cubicBezTo>
                  <a:cubicBezTo>
                    <a:pt x="3396" y="3443"/>
                    <a:pt x="3400" y="3443"/>
                    <a:pt x="3413" y="3447"/>
                  </a:cubicBezTo>
                  <a:cubicBezTo>
                    <a:pt x="3409" y="3451"/>
                    <a:pt x="3404" y="3456"/>
                    <a:pt x="3396" y="3464"/>
                  </a:cubicBezTo>
                  <a:cubicBezTo>
                    <a:pt x="3383" y="3481"/>
                    <a:pt x="3371" y="3502"/>
                    <a:pt x="3354" y="3532"/>
                  </a:cubicBezTo>
                  <a:cubicBezTo>
                    <a:pt x="3332" y="3570"/>
                    <a:pt x="3290" y="3647"/>
                    <a:pt x="3252" y="3757"/>
                  </a:cubicBezTo>
                  <a:cubicBezTo>
                    <a:pt x="3213" y="3863"/>
                    <a:pt x="3175" y="4007"/>
                    <a:pt x="3150" y="4169"/>
                  </a:cubicBezTo>
                  <a:cubicBezTo>
                    <a:pt x="3120" y="4330"/>
                    <a:pt x="3103" y="4517"/>
                    <a:pt x="3124" y="4716"/>
                  </a:cubicBezTo>
                  <a:cubicBezTo>
                    <a:pt x="3133" y="4818"/>
                    <a:pt x="3167" y="4916"/>
                    <a:pt x="3150" y="4996"/>
                  </a:cubicBezTo>
                  <a:cubicBezTo>
                    <a:pt x="3141" y="5039"/>
                    <a:pt x="3120" y="5077"/>
                    <a:pt x="3090" y="5098"/>
                  </a:cubicBezTo>
                  <a:cubicBezTo>
                    <a:pt x="3067" y="5113"/>
                    <a:pt x="3040" y="5119"/>
                    <a:pt x="3012" y="5119"/>
                  </a:cubicBezTo>
                  <a:cubicBezTo>
                    <a:pt x="2998" y="5119"/>
                    <a:pt x="2985" y="5118"/>
                    <a:pt x="2972" y="5115"/>
                  </a:cubicBezTo>
                  <a:cubicBezTo>
                    <a:pt x="2925" y="5107"/>
                    <a:pt x="2878" y="5085"/>
                    <a:pt x="2836" y="5068"/>
                  </a:cubicBezTo>
                  <a:cubicBezTo>
                    <a:pt x="2789" y="5052"/>
                    <a:pt x="2742" y="5026"/>
                    <a:pt x="2700" y="5005"/>
                  </a:cubicBezTo>
                  <a:cubicBezTo>
                    <a:pt x="2657" y="4984"/>
                    <a:pt x="2615" y="4958"/>
                    <a:pt x="2573" y="4933"/>
                  </a:cubicBezTo>
                  <a:cubicBezTo>
                    <a:pt x="2534" y="4903"/>
                    <a:pt x="2496" y="4877"/>
                    <a:pt x="2458" y="4848"/>
                  </a:cubicBezTo>
                  <a:cubicBezTo>
                    <a:pt x="2411" y="4810"/>
                    <a:pt x="2369" y="4771"/>
                    <a:pt x="2326" y="4733"/>
                  </a:cubicBezTo>
                  <a:cubicBezTo>
                    <a:pt x="2237" y="4644"/>
                    <a:pt x="2161" y="4555"/>
                    <a:pt x="2101" y="4462"/>
                  </a:cubicBezTo>
                  <a:cubicBezTo>
                    <a:pt x="2012" y="4330"/>
                    <a:pt x="1953" y="4203"/>
                    <a:pt x="1915" y="4097"/>
                  </a:cubicBezTo>
                  <a:cubicBezTo>
                    <a:pt x="1872" y="3995"/>
                    <a:pt x="1855" y="3914"/>
                    <a:pt x="1843" y="3872"/>
                  </a:cubicBezTo>
                  <a:cubicBezTo>
                    <a:pt x="1817" y="3748"/>
                    <a:pt x="1809" y="3727"/>
                    <a:pt x="1796" y="3727"/>
                  </a:cubicBezTo>
                  <a:cubicBezTo>
                    <a:pt x="1792" y="3727"/>
                    <a:pt x="1787" y="3736"/>
                    <a:pt x="1787" y="3765"/>
                  </a:cubicBezTo>
                  <a:cubicBezTo>
                    <a:pt x="1766" y="3765"/>
                    <a:pt x="1728" y="3774"/>
                    <a:pt x="1643" y="3804"/>
                  </a:cubicBezTo>
                  <a:cubicBezTo>
                    <a:pt x="1601" y="3816"/>
                    <a:pt x="1520" y="3850"/>
                    <a:pt x="1418" y="3910"/>
                  </a:cubicBezTo>
                  <a:cubicBezTo>
                    <a:pt x="1320" y="3969"/>
                    <a:pt x="1202" y="4067"/>
                    <a:pt x="1096" y="4198"/>
                  </a:cubicBezTo>
                  <a:cubicBezTo>
                    <a:pt x="1040" y="4262"/>
                    <a:pt x="989" y="4343"/>
                    <a:pt x="943" y="4419"/>
                  </a:cubicBezTo>
                  <a:cubicBezTo>
                    <a:pt x="922" y="4457"/>
                    <a:pt x="896" y="4491"/>
                    <a:pt x="866" y="4517"/>
                  </a:cubicBezTo>
                  <a:cubicBezTo>
                    <a:pt x="840" y="4535"/>
                    <a:pt x="805" y="4547"/>
                    <a:pt x="771" y="4547"/>
                  </a:cubicBezTo>
                  <a:cubicBezTo>
                    <a:pt x="766" y="4547"/>
                    <a:pt x="761" y="4547"/>
                    <a:pt x="756" y="4546"/>
                  </a:cubicBezTo>
                  <a:cubicBezTo>
                    <a:pt x="671" y="4538"/>
                    <a:pt x="595" y="4479"/>
                    <a:pt x="540" y="4398"/>
                  </a:cubicBezTo>
                  <a:cubicBezTo>
                    <a:pt x="480" y="4321"/>
                    <a:pt x="433" y="4232"/>
                    <a:pt x="399" y="4139"/>
                  </a:cubicBezTo>
                  <a:cubicBezTo>
                    <a:pt x="332" y="3952"/>
                    <a:pt x="310" y="3748"/>
                    <a:pt x="327" y="3557"/>
                  </a:cubicBezTo>
                  <a:cubicBezTo>
                    <a:pt x="332" y="3464"/>
                    <a:pt x="349" y="3371"/>
                    <a:pt x="374" y="3286"/>
                  </a:cubicBezTo>
                  <a:cubicBezTo>
                    <a:pt x="395" y="3201"/>
                    <a:pt x="429" y="3120"/>
                    <a:pt x="459" y="3040"/>
                  </a:cubicBezTo>
                  <a:cubicBezTo>
                    <a:pt x="573" y="2734"/>
                    <a:pt x="705" y="2522"/>
                    <a:pt x="747" y="2445"/>
                  </a:cubicBezTo>
                  <a:cubicBezTo>
                    <a:pt x="786" y="2382"/>
                    <a:pt x="803" y="2352"/>
                    <a:pt x="807" y="2331"/>
                  </a:cubicBezTo>
                  <a:cubicBezTo>
                    <a:pt x="818" y="2339"/>
                    <a:pt x="823" y="2342"/>
                    <a:pt x="827" y="2342"/>
                  </a:cubicBezTo>
                  <a:cubicBezTo>
                    <a:pt x="829" y="2342"/>
                    <a:pt x="831" y="2341"/>
                    <a:pt x="832" y="2339"/>
                  </a:cubicBezTo>
                  <a:cubicBezTo>
                    <a:pt x="841" y="2335"/>
                    <a:pt x="837" y="2314"/>
                    <a:pt x="764" y="2225"/>
                  </a:cubicBezTo>
                  <a:cubicBezTo>
                    <a:pt x="739" y="2195"/>
                    <a:pt x="688" y="2140"/>
                    <a:pt x="616" y="2072"/>
                  </a:cubicBezTo>
                  <a:cubicBezTo>
                    <a:pt x="548" y="2004"/>
                    <a:pt x="455" y="1923"/>
                    <a:pt x="349" y="1826"/>
                  </a:cubicBezTo>
                  <a:cubicBezTo>
                    <a:pt x="298" y="1779"/>
                    <a:pt x="247" y="1728"/>
                    <a:pt x="191" y="1673"/>
                  </a:cubicBezTo>
                  <a:cubicBezTo>
                    <a:pt x="166" y="1643"/>
                    <a:pt x="141" y="1614"/>
                    <a:pt x="119" y="1584"/>
                  </a:cubicBezTo>
                  <a:cubicBezTo>
                    <a:pt x="107" y="1567"/>
                    <a:pt x="98" y="1554"/>
                    <a:pt x="94" y="1537"/>
                  </a:cubicBezTo>
                  <a:cubicBezTo>
                    <a:pt x="85" y="1524"/>
                    <a:pt x="81" y="1507"/>
                    <a:pt x="81" y="1490"/>
                  </a:cubicBezTo>
                  <a:cubicBezTo>
                    <a:pt x="73" y="1418"/>
                    <a:pt x="107" y="1346"/>
                    <a:pt x="162" y="1287"/>
                  </a:cubicBezTo>
                  <a:cubicBezTo>
                    <a:pt x="217" y="1223"/>
                    <a:pt x="285" y="1172"/>
                    <a:pt x="353" y="1125"/>
                  </a:cubicBezTo>
                  <a:cubicBezTo>
                    <a:pt x="497" y="1032"/>
                    <a:pt x="658" y="973"/>
                    <a:pt x="820" y="939"/>
                  </a:cubicBezTo>
                  <a:cubicBezTo>
                    <a:pt x="952" y="910"/>
                    <a:pt x="1085" y="899"/>
                    <a:pt x="1208" y="899"/>
                  </a:cubicBezTo>
                  <a:cubicBezTo>
                    <a:pt x="1230" y="899"/>
                    <a:pt x="1252" y="900"/>
                    <a:pt x="1274" y="900"/>
                  </a:cubicBezTo>
                  <a:cubicBezTo>
                    <a:pt x="1550" y="905"/>
                    <a:pt x="1762" y="939"/>
                    <a:pt x="1838" y="943"/>
                  </a:cubicBezTo>
                  <a:lnTo>
                    <a:pt x="1936" y="943"/>
                  </a:lnTo>
                  <a:cubicBezTo>
                    <a:pt x="1936" y="943"/>
                    <a:pt x="1936" y="943"/>
                    <a:pt x="1936" y="947"/>
                  </a:cubicBezTo>
                  <a:cubicBezTo>
                    <a:pt x="1937" y="948"/>
                    <a:pt x="1939" y="948"/>
                    <a:pt x="1940" y="948"/>
                  </a:cubicBezTo>
                  <a:cubicBezTo>
                    <a:pt x="1950" y="948"/>
                    <a:pt x="1972" y="934"/>
                    <a:pt x="2055" y="858"/>
                  </a:cubicBezTo>
                  <a:cubicBezTo>
                    <a:pt x="2123" y="803"/>
                    <a:pt x="2297" y="637"/>
                    <a:pt x="2573" y="468"/>
                  </a:cubicBezTo>
                  <a:cubicBezTo>
                    <a:pt x="2708" y="383"/>
                    <a:pt x="2865" y="302"/>
                    <a:pt x="3044" y="226"/>
                  </a:cubicBezTo>
                  <a:cubicBezTo>
                    <a:pt x="3112" y="192"/>
                    <a:pt x="3188" y="162"/>
                    <a:pt x="3260" y="132"/>
                  </a:cubicBezTo>
                  <a:cubicBezTo>
                    <a:pt x="3277" y="128"/>
                    <a:pt x="3294" y="120"/>
                    <a:pt x="3311" y="115"/>
                  </a:cubicBezTo>
                  <a:cubicBezTo>
                    <a:pt x="3364" y="94"/>
                    <a:pt x="3421" y="80"/>
                    <a:pt x="3476" y="80"/>
                  </a:cubicBezTo>
                  <a:close/>
                  <a:moveTo>
                    <a:pt x="3474" y="1"/>
                  </a:moveTo>
                  <a:cubicBezTo>
                    <a:pt x="3407" y="1"/>
                    <a:pt x="3341" y="18"/>
                    <a:pt x="3281" y="39"/>
                  </a:cubicBezTo>
                  <a:cubicBezTo>
                    <a:pt x="3252" y="52"/>
                    <a:pt x="3222" y="64"/>
                    <a:pt x="3192" y="77"/>
                  </a:cubicBezTo>
                  <a:cubicBezTo>
                    <a:pt x="3129" y="103"/>
                    <a:pt x="3069" y="128"/>
                    <a:pt x="3010" y="153"/>
                  </a:cubicBezTo>
                  <a:cubicBezTo>
                    <a:pt x="2831" y="234"/>
                    <a:pt x="2670" y="319"/>
                    <a:pt x="2530" y="408"/>
                  </a:cubicBezTo>
                  <a:cubicBezTo>
                    <a:pt x="2254" y="582"/>
                    <a:pt x="2076" y="760"/>
                    <a:pt x="2017" y="824"/>
                  </a:cubicBezTo>
                  <a:cubicBezTo>
                    <a:pt x="1978" y="871"/>
                    <a:pt x="1957" y="896"/>
                    <a:pt x="1944" y="917"/>
                  </a:cubicBezTo>
                  <a:cubicBezTo>
                    <a:pt x="1927" y="909"/>
                    <a:pt x="1898" y="900"/>
                    <a:pt x="1843" y="892"/>
                  </a:cubicBezTo>
                  <a:cubicBezTo>
                    <a:pt x="1770" y="875"/>
                    <a:pt x="1558" y="837"/>
                    <a:pt x="1274" y="824"/>
                  </a:cubicBezTo>
                  <a:cubicBezTo>
                    <a:pt x="1129" y="824"/>
                    <a:pt x="968" y="828"/>
                    <a:pt x="798" y="862"/>
                  </a:cubicBezTo>
                  <a:cubicBezTo>
                    <a:pt x="633" y="896"/>
                    <a:pt x="459" y="960"/>
                    <a:pt x="306" y="1058"/>
                  </a:cubicBezTo>
                  <a:cubicBezTo>
                    <a:pt x="230" y="1108"/>
                    <a:pt x="162" y="1168"/>
                    <a:pt x="98" y="1236"/>
                  </a:cubicBezTo>
                  <a:cubicBezTo>
                    <a:pt x="68" y="1270"/>
                    <a:pt x="43" y="1312"/>
                    <a:pt x="26" y="1355"/>
                  </a:cubicBezTo>
                  <a:cubicBezTo>
                    <a:pt x="5" y="1401"/>
                    <a:pt x="0" y="1452"/>
                    <a:pt x="5" y="1499"/>
                  </a:cubicBezTo>
                  <a:cubicBezTo>
                    <a:pt x="5" y="1524"/>
                    <a:pt x="13" y="1550"/>
                    <a:pt x="22" y="1571"/>
                  </a:cubicBezTo>
                  <a:cubicBezTo>
                    <a:pt x="30" y="1597"/>
                    <a:pt x="47" y="1614"/>
                    <a:pt x="60" y="1631"/>
                  </a:cubicBezTo>
                  <a:cubicBezTo>
                    <a:pt x="85" y="1664"/>
                    <a:pt x="111" y="1698"/>
                    <a:pt x="141" y="1724"/>
                  </a:cubicBezTo>
                  <a:cubicBezTo>
                    <a:pt x="196" y="1783"/>
                    <a:pt x="251" y="1834"/>
                    <a:pt x="302" y="1881"/>
                  </a:cubicBezTo>
                  <a:cubicBezTo>
                    <a:pt x="408" y="1974"/>
                    <a:pt x="501" y="2055"/>
                    <a:pt x="578" y="2119"/>
                  </a:cubicBezTo>
                  <a:cubicBezTo>
                    <a:pt x="650" y="2187"/>
                    <a:pt x="701" y="2233"/>
                    <a:pt x="726" y="2259"/>
                  </a:cubicBezTo>
                  <a:cubicBezTo>
                    <a:pt x="756" y="2288"/>
                    <a:pt x="773" y="2305"/>
                    <a:pt x="790" y="2318"/>
                  </a:cubicBezTo>
                  <a:cubicBezTo>
                    <a:pt x="777" y="2331"/>
                    <a:pt x="752" y="2356"/>
                    <a:pt x="705" y="2420"/>
                  </a:cubicBezTo>
                  <a:cubicBezTo>
                    <a:pt x="650" y="2492"/>
                    <a:pt x="514" y="2704"/>
                    <a:pt x="387" y="3018"/>
                  </a:cubicBezTo>
                  <a:cubicBezTo>
                    <a:pt x="357" y="3095"/>
                    <a:pt x="323" y="3175"/>
                    <a:pt x="298" y="3269"/>
                  </a:cubicBezTo>
                  <a:cubicBezTo>
                    <a:pt x="272" y="3358"/>
                    <a:pt x="255" y="3456"/>
                    <a:pt x="247" y="3553"/>
                  </a:cubicBezTo>
                  <a:cubicBezTo>
                    <a:pt x="234" y="3757"/>
                    <a:pt x="251" y="3969"/>
                    <a:pt x="323" y="4169"/>
                  </a:cubicBezTo>
                  <a:cubicBezTo>
                    <a:pt x="361" y="4271"/>
                    <a:pt x="412" y="4368"/>
                    <a:pt x="476" y="4449"/>
                  </a:cubicBezTo>
                  <a:cubicBezTo>
                    <a:pt x="510" y="4491"/>
                    <a:pt x="548" y="4534"/>
                    <a:pt x="595" y="4563"/>
                  </a:cubicBezTo>
                  <a:cubicBezTo>
                    <a:pt x="637" y="4597"/>
                    <a:pt x="692" y="4619"/>
                    <a:pt x="752" y="4623"/>
                  </a:cubicBezTo>
                  <a:cubicBezTo>
                    <a:pt x="757" y="4623"/>
                    <a:pt x="763" y="4623"/>
                    <a:pt x="769" y="4623"/>
                  </a:cubicBezTo>
                  <a:cubicBezTo>
                    <a:pt x="820" y="4623"/>
                    <a:pt x="875" y="4607"/>
                    <a:pt x="913" y="4576"/>
                  </a:cubicBezTo>
                  <a:cubicBezTo>
                    <a:pt x="960" y="4542"/>
                    <a:pt x="985" y="4495"/>
                    <a:pt x="1011" y="4457"/>
                  </a:cubicBezTo>
                  <a:cubicBezTo>
                    <a:pt x="1057" y="4377"/>
                    <a:pt x="1104" y="4304"/>
                    <a:pt x="1155" y="4241"/>
                  </a:cubicBezTo>
                  <a:cubicBezTo>
                    <a:pt x="1253" y="4114"/>
                    <a:pt x="1363" y="4024"/>
                    <a:pt x="1456" y="3961"/>
                  </a:cubicBezTo>
                  <a:cubicBezTo>
                    <a:pt x="1550" y="3901"/>
                    <a:pt x="1626" y="3867"/>
                    <a:pt x="1664" y="3850"/>
                  </a:cubicBezTo>
                  <a:cubicBezTo>
                    <a:pt x="1732" y="3816"/>
                    <a:pt x="1770" y="3799"/>
                    <a:pt x="1787" y="3787"/>
                  </a:cubicBezTo>
                  <a:cubicBezTo>
                    <a:pt x="1787" y="3812"/>
                    <a:pt x="1792" y="3842"/>
                    <a:pt x="1796" y="3884"/>
                  </a:cubicBezTo>
                  <a:cubicBezTo>
                    <a:pt x="1800" y="3927"/>
                    <a:pt x="1817" y="4012"/>
                    <a:pt x="1855" y="4122"/>
                  </a:cubicBezTo>
                  <a:cubicBezTo>
                    <a:pt x="1889" y="4232"/>
                    <a:pt x="1949" y="4368"/>
                    <a:pt x="2042" y="4504"/>
                  </a:cubicBezTo>
                  <a:cubicBezTo>
                    <a:pt x="2101" y="4593"/>
                    <a:pt x="2174" y="4686"/>
                    <a:pt x="2258" y="4771"/>
                  </a:cubicBezTo>
                  <a:cubicBezTo>
                    <a:pt x="2437" y="4954"/>
                    <a:pt x="2674" y="5115"/>
                    <a:pt x="2959" y="5192"/>
                  </a:cubicBezTo>
                  <a:cubicBezTo>
                    <a:pt x="2977" y="5196"/>
                    <a:pt x="2996" y="5198"/>
                    <a:pt x="3015" y="5198"/>
                  </a:cubicBezTo>
                  <a:cubicBezTo>
                    <a:pt x="3056" y="5198"/>
                    <a:pt x="3098" y="5188"/>
                    <a:pt x="3133" y="5162"/>
                  </a:cubicBezTo>
                  <a:cubicBezTo>
                    <a:pt x="3188" y="5128"/>
                    <a:pt x="3218" y="5068"/>
                    <a:pt x="3226" y="5009"/>
                  </a:cubicBezTo>
                  <a:cubicBezTo>
                    <a:pt x="3239" y="4954"/>
                    <a:pt x="3230" y="4899"/>
                    <a:pt x="3222" y="4848"/>
                  </a:cubicBezTo>
                  <a:cubicBezTo>
                    <a:pt x="3213" y="4797"/>
                    <a:pt x="3205" y="4750"/>
                    <a:pt x="3201" y="4703"/>
                  </a:cubicBezTo>
                  <a:cubicBezTo>
                    <a:pt x="3180" y="4517"/>
                    <a:pt x="3197" y="4334"/>
                    <a:pt x="3222" y="4177"/>
                  </a:cubicBezTo>
                  <a:cubicBezTo>
                    <a:pt x="3269" y="3859"/>
                    <a:pt x="3362" y="3630"/>
                    <a:pt x="3400" y="3553"/>
                  </a:cubicBezTo>
                  <a:cubicBezTo>
                    <a:pt x="3413" y="3524"/>
                    <a:pt x="3421" y="3502"/>
                    <a:pt x="3430" y="3485"/>
                  </a:cubicBezTo>
                  <a:cubicBezTo>
                    <a:pt x="3438" y="3468"/>
                    <a:pt x="3443" y="3456"/>
                    <a:pt x="3447" y="3447"/>
                  </a:cubicBezTo>
                  <a:cubicBezTo>
                    <a:pt x="3451" y="3447"/>
                    <a:pt x="3451" y="3447"/>
                    <a:pt x="3451" y="3443"/>
                  </a:cubicBezTo>
                  <a:cubicBezTo>
                    <a:pt x="3472" y="3443"/>
                    <a:pt x="3502" y="3439"/>
                    <a:pt x="3545" y="3430"/>
                  </a:cubicBezTo>
                  <a:cubicBezTo>
                    <a:pt x="3583" y="3426"/>
                    <a:pt x="3663" y="3413"/>
                    <a:pt x="3770" y="3392"/>
                  </a:cubicBezTo>
                  <a:cubicBezTo>
                    <a:pt x="3876" y="3371"/>
                    <a:pt x="4011" y="3341"/>
                    <a:pt x="4164" y="3290"/>
                  </a:cubicBezTo>
                  <a:cubicBezTo>
                    <a:pt x="4313" y="3239"/>
                    <a:pt x="4478" y="3171"/>
                    <a:pt x="4640" y="3069"/>
                  </a:cubicBezTo>
                  <a:cubicBezTo>
                    <a:pt x="4720" y="3018"/>
                    <a:pt x="4797" y="2955"/>
                    <a:pt x="4865" y="2883"/>
                  </a:cubicBezTo>
                  <a:cubicBezTo>
                    <a:pt x="4932" y="2810"/>
                    <a:pt x="4996" y="2730"/>
                    <a:pt x="5039" y="2636"/>
                  </a:cubicBezTo>
                  <a:cubicBezTo>
                    <a:pt x="5081" y="2543"/>
                    <a:pt x="5094" y="2420"/>
                    <a:pt x="5043" y="2322"/>
                  </a:cubicBezTo>
                  <a:lnTo>
                    <a:pt x="5022" y="2288"/>
                  </a:lnTo>
                  <a:cubicBezTo>
                    <a:pt x="5013" y="2276"/>
                    <a:pt x="5009" y="2263"/>
                    <a:pt x="4996" y="2254"/>
                  </a:cubicBezTo>
                  <a:cubicBezTo>
                    <a:pt x="4975" y="2229"/>
                    <a:pt x="4954" y="2216"/>
                    <a:pt x="4932" y="2204"/>
                  </a:cubicBezTo>
                  <a:cubicBezTo>
                    <a:pt x="4886" y="2174"/>
                    <a:pt x="4839" y="2157"/>
                    <a:pt x="4797" y="2140"/>
                  </a:cubicBezTo>
                  <a:cubicBezTo>
                    <a:pt x="4708" y="2110"/>
                    <a:pt x="4614" y="2089"/>
                    <a:pt x="4533" y="2072"/>
                  </a:cubicBezTo>
                  <a:cubicBezTo>
                    <a:pt x="4449" y="2051"/>
                    <a:pt x="4372" y="2030"/>
                    <a:pt x="4296" y="2004"/>
                  </a:cubicBezTo>
                  <a:cubicBezTo>
                    <a:pt x="4147" y="1962"/>
                    <a:pt x="4024" y="1906"/>
                    <a:pt x="3931" y="1860"/>
                  </a:cubicBezTo>
                  <a:cubicBezTo>
                    <a:pt x="3837" y="1809"/>
                    <a:pt x="3774" y="1762"/>
                    <a:pt x="3736" y="1741"/>
                  </a:cubicBezTo>
                  <a:cubicBezTo>
                    <a:pt x="3697" y="1715"/>
                    <a:pt x="3668" y="1703"/>
                    <a:pt x="3651" y="1694"/>
                  </a:cubicBezTo>
                  <a:cubicBezTo>
                    <a:pt x="3646" y="1652"/>
                    <a:pt x="3642" y="1597"/>
                    <a:pt x="3642" y="1537"/>
                  </a:cubicBezTo>
                  <a:cubicBezTo>
                    <a:pt x="3646" y="1423"/>
                    <a:pt x="3668" y="1287"/>
                    <a:pt x="3697" y="1125"/>
                  </a:cubicBezTo>
                  <a:cubicBezTo>
                    <a:pt x="3723" y="964"/>
                    <a:pt x="3744" y="786"/>
                    <a:pt x="3761" y="595"/>
                  </a:cubicBezTo>
                  <a:cubicBezTo>
                    <a:pt x="3774" y="497"/>
                    <a:pt x="3782" y="400"/>
                    <a:pt x="3786" y="298"/>
                  </a:cubicBezTo>
                  <a:cubicBezTo>
                    <a:pt x="3782" y="238"/>
                    <a:pt x="3765" y="183"/>
                    <a:pt x="3736" y="137"/>
                  </a:cubicBezTo>
                  <a:cubicBezTo>
                    <a:pt x="3706" y="86"/>
                    <a:pt x="3655" y="43"/>
                    <a:pt x="3604" y="26"/>
                  </a:cubicBezTo>
                  <a:cubicBezTo>
                    <a:pt x="3561" y="8"/>
                    <a:pt x="3517" y="1"/>
                    <a:pt x="347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05100" y="-1866775"/>
              <a:ext cx="123425" cy="126025"/>
            </a:xfrm>
            <a:custGeom>
              <a:avLst/>
              <a:gdLst/>
              <a:ahLst/>
              <a:cxnLst/>
              <a:rect l="l" t="t" r="r" b="b"/>
              <a:pathLst>
                <a:path w="4937" h="5041" extrusionOk="0">
                  <a:moveTo>
                    <a:pt x="3120" y="363"/>
                  </a:moveTo>
                  <a:cubicBezTo>
                    <a:pt x="3129" y="363"/>
                    <a:pt x="3150" y="363"/>
                    <a:pt x="3171" y="376"/>
                  </a:cubicBezTo>
                  <a:cubicBezTo>
                    <a:pt x="3197" y="389"/>
                    <a:pt x="3214" y="418"/>
                    <a:pt x="3218" y="452"/>
                  </a:cubicBezTo>
                  <a:cubicBezTo>
                    <a:pt x="3222" y="486"/>
                    <a:pt x="3205" y="524"/>
                    <a:pt x="3184" y="554"/>
                  </a:cubicBezTo>
                  <a:cubicBezTo>
                    <a:pt x="3163" y="584"/>
                    <a:pt x="3133" y="614"/>
                    <a:pt x="3086" y="622"/>
                  </a:cubicBezTo>
                  <a:cubicBezTo>
                    <a:pt x="3061" y="622"/>
                    <a:pt x="3035" y="618"/>
                    <a:pt x="3018" y="601"/>
                  </a:cubicBezTo>
                  <a:cubicBezTo>
                    <a:pt x="2997" y="588"/>
                    <a:pt x="2989" y="571"/>
                    <a:pt x="2980" y="550"/>
                  </a:cubicBezTo>
                  <a:cubicBezTo>
                    <a:pt x="2967" y="507"/>
                    <a:pt x="2980" y="469"/>
                    <a:pt x="2997" y="444"/>
                  </a:cubicBezTo>
                  <a:cubicBezTo>
                    <a:pt x="3035" y="389"/>
                    <a:pt x="3082" y="376"/>
                    <a:pt x="3095" y="372"/>
                  </a:cubicBezTo>
                  <a:cubicBezTo>
                    <a:pt x="3103" y="372"/>
                    <a:pt x="3108" y="367"/>
                    <a:pt x="3112" y="367"/>
                  </a:cubicBezTo>
                  <a:cubicBezTo>
                    <a:pt x="3112" y="367"/>
                    <a:pt x="3116" y="367"/>
                    <a:pt x="3120" y="363"/>
                  </a:cubicBezTo>
                  <a:close/>
                  <a:moveTo>
                    <a:pt x="2878" y="779"/>
                  </a:moveTo>
                  <a:cubicBezTo>
                    <a:pt x="2908" y="783"/>
                    <a:pt x="2938" y="809"/>
                    <a:pt x="2950" y="843"/>
                  </a:cubicBezTo>
                  <a:cubicBezTo>
                    <a:pt x="2967" y="872"/>
                    <a:pt x="2963" y="919"/>
                    <a:pt x="2946" y="953"/>
                  </a:cubicBezTo>
                  <a:cubicBezTo>
                    <a:pt x="2929" y="987"/>
                    <a:pt x="2908" y="1021"/>
                    <a:pt x="2866" y="1042"/>
                  </a:cubicBezTo>
                  <a:cubicBezTo>
                    <a:pt x="2852" y="1047"/>
                    <a:pt x="2836" y="1051"/>
                    <a:pt x="2821" y="1051"/>
                  </a:cubicBezTo>
                  <a:cubicBezTo>
                    <a:pt x="2811" y="1051"/>
                    <a:pt x="2802" y="1050"/>
                    <a:pt x="2793" y="1046"/>
                  </a:cubicBezTo>
                  <a:cubicBezTo>
                    <a:pt x="2772" y="1038"/>
                    <a:pt x="2755" y="1021"/>
                    <a:pt x="2743" y="1004"/>
                  </a:cubicBezTo>
                  <a:cubicBezTo>
                    <a:pt x="2721" y="970"/>
                    <a:pt x="2717" y="928"/>
                    <a:pt x="2726" y="894"/>
                  </a:cubicBezTo>
                  <a:cubicBezTo>
                    <a:pt x="2734" y="860"/>
                    <a:pt x="2755" y="838"/>
                    <a:pt x="2772" y="821"/>
                  </a:cubicBezTo>
                  <a:cubicBezTo>
                    <a:pt x="2793" y="809"/>
                    <a:pt x="2806" y="805"/>
                    <a:pt x="2815" y="805"/>
                  </a:cubicBezTo>
                  <a:cubicBezTo>
                    <a:pt x="2819" y="800"/>
                    <a:pt x="2823" y="796"/>
                    <a:pt x="2827" y="792"/>
                  </a:cubicBezTo>
                  <a:cubicBezTo>
                    <a:pt x="2836" y="788"/>
                    <a:pt x="2853" y="779"/>
                    <a:pt x="2878" y="779"/>
                  </a:cubicBezTo>
                  <a:close/>
                  <a:moveTo>
                    <a:pt x="476" y="1258"/>
                  </a:moveTo>
                  <a:cubicBezTo>
                    <a:pt x="497" y="1258"/>
                    <a:pt x="524" y="1271"/>
                    <a:pt x="535" y="1297"/>
                  </a:cubicBezTo>
                  <a:cubicBezTo>
                    <a:pt x="552" y="1322"/>
                    <a:pt x="552" y="1361"/>
                    <a:pt x="535" y="1390"/>
                  </a:cubicBezTo>
                  <a:cubicBezTo>
                    <a:pt x="518" y="1420"/>
                    <a:pt x="489" y="1437"/>
                    <a:pt x="455" y="1445"/>
                  </a:cubicBezTo>
                  <a:cubicBezTo>
                    <a:pt x="446" y="1448"/>
                    <a:pt x="438" y="1449"/>
                    <a:pt x="429" y="1449"/>
                  </a:cubicBezTo>
                  <a:cubicBezTo>
                    <a:pt x="421" y="1449"/>
                    <a:pt x="412" y="1448"/>
                    <a:pt x="404" y="1445"/>
                  </a:cubicBezTo>
                  <a:cubicBezTo>
                    <a:pt x="383" y="1437"/>
                    <a:pt x="366" y="1424"/>
                    <a:pt x="357" y="1411"/>
                  </a:cubicBezTo>
                  <a:cubicBezTo>
                    <a:pt x="340" y="1378"/>
                    <a:pt x="344" y="1344"/>
                    <a:pt x="353" y="1318"/>
                  </a:cubicBezTo>
                  <a:cubicBezTo>
                    <a:pt x="370" y="1293"/>
                    <a:pt x="387" y="1280"/>
                    <a:pt x="404" y="1271"/>
                  </a:cubicBezTo>
                  <a:cubicBezTo>
                    <a:pt x="417" y="1263"/>
                    <a:pt x="429" y="1259"/>
                    <a:pt x="438" y="1259"/>
                  </a:cubicBezTo>
                  <a:cubicBezTo>
                    <a:pt x="446" y="1259"/>
                    <a:pt x="451" y="1259"/>
                    <a:pt x="455" y="1263"/>
                  </a:cubicBezTo>
                  <a:cubicBezTo>
                    <a:pt x="459" y="1259"/>
                    <a:pt x="463" y="1259"/>
                    <a:pt x="468" y="1259"/>
                  </a:cubicBezTo>
                  <a:cubicBezTo>
                    <a:pt x="470" y="1258"/>
                    <a:pt x="473" y="1258"/>
                    <a:pt x="476" y="1258"/>
                  </a:cubicBezTo>
                  <a:close/>
                  <a:moveTo>
                    <a:pt x="2641" y="1170"/>
                  </a:moveTo>
                  <a:cubicBezTo>
                    <a:pt x="2653" y="1170"/>
                    <a:pt x="2675" y="1174"/>
                    <a:pt x="2700" y="1187"/>
                  </a:cubicBezTo>
                  <a:cubicBezTo>
                    <a:pt x="2726" y="1203"/>
                    <a:pt x="2759" y="1229"/>
                    <a:pt x="2772" y="1271"/>
                  </a:cubicBezTo>
                  <a:cubicBezTo>
                    <a:pt x="2785" y="1314"/>
                    <a:pt x="2785" y="1365"/>
                    <a:pt x="2755" y="1411"/>
                  </a:cubicBezTo>
                  <a:cubicBezTo>
                    <a:pt x="2726" y="1454"/>
                    <a:pt x="2670" y="1479"/>
                    <a:pt x="2615" y="1479"/>
                  </a:cubicBezTo>
                  <a:cubicBezTo>
                    <a:pt x="2560" y="1475"/>
                    <a:pt x="2509" y="1441"/>
                    <a:pt x="2488" y="1394"/>
                  </a:cubicBezTo>
                  <a:cubicBezTo>
                    <a:pt x="2462" y="1348"/>
                    <a:pt x="2467" y="1293"/>
                    <a:pt x="2488" y="1254"/>
                  </a:cubicBezTo>
                  <a:cubicBezTo>
                    <a:pt x="2509" y="1216"/>
                    <a:pt x="2543" y="1195"/>
                    <a:pt x="2573" y="1187"/>
                  </a:cubicBezTo>
                  <a:cubicBezTo>
                    <a:pt x="2585" y="1182"/>
                    <a:pt x="2602" y="1178"/>
                    <a:pt x="2611" y="1178"/>
                  </a:cubicBezTo>
                  <a:cubicBezTo>
                    <a:pt x="2615" y="1174"/>
                    <a:pt x="2624" y="1174"/>
                    <a:pt x="2641" y="1170"/>
                  </a:cubicBezTo>
                  <a:close/>
                  <a:moveTo>
                    <a:pt x="824" y="1327"/>
                  </a:moveTo>
                  <a:cubicBezTo>
                    <a:pt x="833" y="1331"/>
                    <a:pt x="845" y="1335"/>
                    <a:pt x="858" y="1348"/>
                  </a:cubicBezTo>
                  <a:cubicBezTo>
                    <a:pt x="866" y="1361"/>
                    <a:pt x="875" y="1373"/>
                    <a:pt x="879" y="1390"/>
                  </a:cubicBezTo>
                  <a:cubicBezTo>
                    <a:pt x="883" y="1424"/>
                    <a:pt x="871" y="1458"/>
                    <a:pt x="837" y="1484"/>
                  </a:cubicBezTo>
                  <a:cubicBezTo>
                    <a:pt x="816" y="1501"/>
                    <a:pt x="785" y="1510"/>
                    <a:pt x="756" y="1510"/>
                  </a:cubicBezTo>
                  <a:cubicBezTo>
                    <a:pt x="751" y="1510"/>
                    <a:pt x="745" y="1510"/>
                    <a:pt x="739" y="1509"/>
                  </a:cubicBezTo>
                  <a:cubicBezTo>
                    <a:pt x="722" y="1509"/>
                    <a:pt x="701" y="1505"/>
                    <a:pt x="684" y="1492"/>
                  </a:cubicBezTo>
                  <a:cubicBezTo>
                    <a:pt x="667" y="1484"/>
                    <a:pt x="654" y="1467"/>
                    <a:pt x="650" y="1441"/>
                  </a:cubicBezTo>
                  <a:cubicBezTo>
                    <a:pt x="646" y="1420"/>
                    <a:pt x="650" y="1403"/>
                    <a:pt x="659" y="1386"/>
                  </a:cubicBezTo>
                  <a:cubicBezTo>
                    <a:pt x="667" y="1373"/>
                    <a:pt x="680" y="1361"/>
                    <a:pt x="692" y="1352"/>
                  </a:cubicBezTo>
                  <a:cubicBezTo>
                    <a:pt x="731" y="1327"/>
                    <a:pt x="769" y="1327"/>
                    <a:pt x="790" y="1327"/>
                  </a:cubicBezTo>
                  <a:close/>
                  <a:moveTo>
                    <a:pt x="1102" y="1460"/>
                  </a:moveTo>
                  <a:cubicBezTo>
                    <a:pt x="1112" y="1460"/>
                    <a:pt x="1122" y="1461"/>
                    <a:pt x="1130" y="1462"/>
                  </a:cubicBezTo>
                  <a:cubicBezTo>
                    <a:pt x="1151" y="1462"/>
                    <a:pt x="1164" y="1467"/>
                    <a:pt x="1172" y="1471"/>
                  </a:cubicBezTo>
                  <a:cubicBezTo>
                    <a:pt x="1181" y="1471"/>
                    <a:pt x="1193" y="1471"/>
                    <a:pt x="1210" y="1475"/>
                  </a:cubicBezTo>
                  <a:cubicBezTo>
                    <a:pt x="1227" y="1479"/>
                    <a:pt x="1240" y="1492"/>
                    <a:pt x="1248" y="1505"/>
                  </a:cubicBezTo>
                  <a:cubicBezTo>
                    <a:pt x="1261" y="1522"/>
                    <a:pt x="1265" y="1552"/>
                    <a:pt x="1257" y="1569"/>
                  </a:cubicBezTo>
                  <a:cubicBezTo>
                    <a:pt x="1236" y="1607"/>
                    <a:pt x="1206" y="1628"/>
                    <a:pt x="1172" y="1649"/>
                  </a:cubicBezTo>
                  <a:cubicBezTo>
                    <a:pt x="1146" y="1662"/>
                    <a:pt x="1111" y="1673"/>
                    <a:pt x="1077" y="1673"/>
                  </a:cubicBezTo>
                  <a:cubicBezTo>
                    <a:pt x="1068" y="1673"/>
                    <a:pt x="1058" y="1672"/>
                    <a:pt x="1049" y="1670"/>
                  </a:cubicBezTo>
                  <a:cubicBezTo>
                    <a:pt x="1024" y="1666"/>
                    <a:pt x="1002" y="1653"/>
                    <a:pt x="985" y="1632"/>
                  </a:cubicBezTo>
                  <a:cubicBezTo>
                    <a:pt x="968" y="1611"/>
                    <a:pt x="964" y="1585"/>
                    <a:pt x="968" y="1564"/>
                  </a:cubicBezTo>
                  <a:cubicBezTo>
                    <a:pt x="973" y="1539"/>
                    <a:pt x="981" y="1518"/>
                    <a:pt x="994" y="1505"/>
                  </a:cubicBezTo>
                  <a:cubicBezTo>
                    <a:pt x="1011" y="1488"/>
                    <a:pt x="1028" y="1479"/>
                    <a:pt x="1045" y="1471"/>
                  </a:cubicBezTo>
                  <a:cubicBezTo>
                    <a:pt x="1064" y="1463"/>
                    <a:pt x="1084" y="1460"/>
                    <a:pt x="1102" y="1460"/>
                  </a:cubicBezTo>
                  <a:close/>
                  <a:moveTo>
                    <a:pt x="1562" y="1630"/>
                  </a:moveTo>
                  <a:cubicBezTo>
                    <a:pt x="1564" y="1630"/>
                    <a:pt x="1566" y="1631"/>
                    <a:pt x="1567" y="1632"/>
                  </a:cubicBezTo>
                  <a:cubicBezTo>
                    <a:pt x="1580" y="1636"/>
                    <a:pt x="1584" y="1649"/>
                    <a:pt x="1575" y="1683"/>
                  </a:cubicBezTo>
                  <a:cubicBezTo>
                    <a:pt x="1567" y="1709"/>
                    <a:pt x="1541" y="1776"/>
                    <a:pt x="1546" y="1874"/>
                  </a:cubicBezTo>
                  <a:cubicBezTo>
                    <a:pt x="1550" y="1921"/>
                    <a:pt x="1558" y="1972"/>
                    <a:pt x="1580" y="2023"/>
                  </a:cubicBezTo>
                  <a:cubicBezTo>
                    <a:pt x="1597" y="2074"/>
                    <a:pt x="1630" y="2125"/>
                    <a:pt x="1669" y="2150"/>
                  </a:cubicBezTo>
                  <a:cubicBezTo>
                    <a:pt x="1685" y="2160"/>
                    <a:pt x="1703" y="2165"/>
                    <a:pt x="1720" y="2165"/>
                  </a:cubicBezTo>
                  <a:cubicBezTo>
                    <a:pt x="1747" y="2165"/>
                    <a:pt x="1775" y="2154"/>
                    <a:pt x="1800" y="2133"/>
                  </a:cubicBezTo>
                  <a:cubicBezTo>
                    <a:pt x="1838" y="2103"/>
                    <a:pt x="1877" y="2057"/>
                    <a:pt x="1906" y="2018"/>
                  </a:cubicBezTo>
                  <a:cubicBezTo>
                    <a:pt x="1966" y="1942"/>
                    <a:pt x="2000" y="1874"/>
                    <a:pt x="2017" y="1853"/>
                  </a:cubicBezTo>
                  <a:cubicBezTo>
                    <a:pt x="2037" y="1826"/>
                    <a:pt x="2047" y="1818"/>
                    <a:pt x="2054" y="1818"/>
                  </a:cubicBezTo>
                  <a:cubicBezTo>
                    <a:pt x="2056" y="1818"/>
                    <a:pt x="2057" y="1818"/>
                    <a:pt x="2059" y="1819"/>
                  </a:cubicBezTo>
                  <a:cubicBezTo>
                    <a:pt x="2068" y="1823"/>
                    <a:pt x="2076" y="1836"/>
                    <a:pt x="2063" y="1874"/>
                  </a:cubicBezTo>
                  <a:cubicBezTo>
                    <a:pt x="2055" y="1904"/>
                    <a:pt x="2025" y="1976"/>
                    <a:pt x="1966" y="2061"/>
                  </a:cubicBezTo>
                  <a:cubicBezTo>
                    <a:pt x="1936" y="2103"/>
                    <a:pt x="1902" y="2154"/>
                    <a:pt x="1847" y="2197"/>
                  </a:cubicBezTo>
                  <a:cubicBezTo>
                    <a:pt x="1821" y="2218"/>
                    <a:pt x="1788" y="2235"/>
                    <a:pt x="1745" y="2243"/>
                  </a:cubicBezTo>
                  <a:cubicBezTo>
                    <a:pt x="1739" y="2244"/>
                    <a:pt x="1732" y="2244"/>
                    <a:pt x="1726" y="2244"/>
                  </a:cubicBezTo>
                  <a:cubicBezTo>
                    <a:pt x="1693" y="2244"/>
                    <a:pt x="1659" y="2236"/>
                    <a:pt x="1630" y="2218"/>
                  </a:cubicBezTo>
                  <a:cubicBezTo>
                    <a:pt x="1563" y="2175"/>
                    <a:pt x="1529" y="2112"/>
                    <a:pt x="1503" y="2052"/>
                  </a:cubicBezTo>
                  <a:cubicBezTo>
                    <a:pt x="1482" y="1989"/>
                    <a:pt x="1473" y="1929"/>
                    <a:pt x="1473" y="1874"/>
                  </a:cubicBezTo>
                  <a:cubicBezTo>
                    <a:pt x="1473" y="1764"/>
                    <a:pt x="1512" y="1687"/>
                    <a:pt x="1524" y="1666"/>
                  </a:cubicBezTo>
                  <a:cubicBezTo>
                    <a:pt x="1543" y="1637"/>
                    <a:pt x="1555" y="1630"/>
                    <a:pt x="1562" y="1630"/>
                  </a:cubicBezTo>
                  <a:close/>
                  <a:moveTo>
                    <a:pt x="4432" y="2464"/>
                  </a:moveTo>
                  <a:cubicBezTo>
                    <a:pt x="4445" y="2464"/>
                    <a:pt x="4495" y="2481"/>
                    <a:pt x="4512" y="2540"/>
                  </a:cubicBezTo>
                  <a:cubicBezTo>
                    <a:pt x="4525" y="2600"/>
                    <a:pt x="4478" y="2681"/>
                    <a:pt x="4398" y="2685"/>
                  </a:cubicBezTo>
                  <a:cubicBezTo>
                    <a:pt x="4385" y="2685"/>
                    <a:pt x="4372" y="2685"/>
                    <a:pt x="4355" y="2681"/>
                  </a:cubicBezTo>
                  <a:cubicBezTo>
                    <a:pt x="4351" y="2676"/>
                    <a:pt x="4347" y="2676"/>
                    <a:pt x="4343" y="2672"/>
                  </a:cubicBezTo>
                  <a:cubicBezTo>
                    <a:pt x="4326" y="2659"/>
                    <a:pt x="4313" y="2638"/>
                    <a:pt x="4309" y="2621"/>
                  </a:cubicBezTo>
                  <a:cubicBezTo>
                    <a:pt x="4304" y="2587"/>
                    <a:pt x="4317" y="2562"/>
                    <a:pt x="4330" y="2545"/>
                  </a:cubicBezTo>
                  <a:cubicBezTo>
                    <a:pt x="4334" y="2540"/>
                    <a:pt x="4338" y="2536"/>
                    <a:pt x="4343" y="2532"/>
                  </a:cubicBezTo>
                  <a:cubicBezTo>
                    <a:pt x="4360" y="2515"/>
                    <a:pt x="4372" y="2498"/>
                    <a:pt x="4389" y="2485"/>
                  </a:cubicBezTo>
                  <a:cubicBezTo>
                    <a:pt x="4394" y="2481"/>
                    <a:pt x="4398" y="2481"/>
                    <a:pt x="4406" y="2477"/>
                  </a:cubicBezTo>
                  <a:cubicBezTo>
                    <a:pt x="4406" y="2473"/>
                    <a:pt x="4406" y="2464"/>
                    <a:pt x="4432" y="2464"/>
                  </a:cubicBezTo>
                  <a:close/>
                  <a:moveTo>
                    <a:pt x="3655" y="2409"/>
                  </a:moveTo>
                  <a:cubicBezTo>
                    <a:pt x="3681" y="2409"/>
                    <a:pt x="3719" y="2422"/>
                    <a:pt x="3748" y="2447"/>
                  </a:cubicBezTo>
                  <a:cubicBezTo>
                    <a:pt x="3778" y="2477"/>
                    <a:pt x="3791" y="2528"/>
                    <a:pt x="3778" y="2574"/>
                  </a:cubicBezTo>
                  <a:cubicBezTo>
                    <a:pt x="3765" y="2621"/>
                    <a:pt x="3731" y="2659"/>
                    <a:pt x="3685" y="2681"/>
                  </a:cubicBezTo>
                  <a:cubicBezTo>
                    <a:pt x="3670" y="2686"/>
                    <a:pt x="3655" y="2688"/>
                    <a:pt x="3640" y="2688"/>
                  </a:cubicBezTo>
                  <a:cubicBezTo>
                    <a:pt x="3606" y="2688"/>
                    <a:pt x="3571" y="2676"/>
                    <a:pt x="3545" y="2655"/>
                  </a:cubicBezTo>
                  <a:cubicBezTo>
                    <a:pt x="3507" y="2621"/>
                    <a:pt x="3494" y="2574"/>
                    <a:pt x="3502" y="2536"/>
                  </a:cubicBezTo>
                  <a:cubicBezTo>
                    <a:pt x="3507" y="2494"/>
                    <a:pt x="3532" y="2464"/>
                    <a:pt x="3557" y="2451"/>
                  </a:cubicBezTo>
                  <a:cubicBezTo>
                    <a:pt x="3566" y="2447"/>
                    <a:pt x="3570" y="2447"/>
                    <a:pt x="3579" y="2443"/>
                  </a:cubicBezTo>
                  <a:cubicBezTo>
                    <a:pt x="3579" y="2439"/>
                    <a:pt x="3583" y="2430"/>
                    <a:pt x="3600" y="2422"/>
                  </a:cubicBezTo>
                  <a:cubicBezTo>
                    <a:pt x="3608" y="2417"/>
                    <a:pt x="3630" y="2413"/>
                    <a:pt x="3655" y="2409"/>
                  </a:cubicBezTo>
                  <a:close/>
                  <a:moveTo>
                    <a:pt x="4101" y="2528"/>
                  </a:moveTo>
                  <a:cubicBezTo>
                    <a:pt x="4113" y="2532"/>
                    <a:pt x="4130" y="2536"/>
                    <a:pt x="4143" y="2549"/>
                  </a:cubicBezTo>
                  <a:cubicBezTo>
                    <a:pt x="4152" y="2562"/>
                    <a:pt x="4160" y="2583"/>
                    <a:pt x="4156" y="2596"/>
                  </a:cubicBezTo>
                  <a:cubicBezTo>
                    <a:pt x="4156" y="2630"/>
                    <a:pt x="4139" y="2659"/>
                    <a:pt x="4122" y="2685"/>
                  </a:cubicBezTo>
                  <a:cubicBezTo>
                    <a:pt x="4101" y="2706"/>
                    <a:pt x="4071" y="2736"/>
                    <a:pt x="4029" y="2740"/>
                  </a:cubicBezTo>
                  <a:cubicBezTo>
                    <a:pt x="4012" y="2740"/>
                    <a:pt x="3990" y="2740"/>
                    <a:pt x="3973" y="2727"/>
                  </a:cubicBezTo>
                  <a:cubicBezTo>
                    <a:pt x="3952" y="2719"/>
                    <a:pt x="3939" y="2698"/>
                    <a:pt x="3935" y="2681"/>
                  </a:cubicBezTo>
                  <a:cubicBezTo>
                    <a:pt x="3922" y="2638"/>
                    <a:pt x="3939" y="2608"/>
                    <a:pt x="3961" y="2583"/>
                  </a:cubicBezTo>
                  <a:cubicBezTo>
                    <a:pt x="3982" y="2562"/>
                    <a:pt x="4003" y="2553"/>
                    <a:pt x="4020" y="2545"/>
                  </a:cubicBezTo>
                  <a:cubicBezTo>
                    <a:pt x="4037" y="2540"/>
                    <a:pt x="4050" y="2536"/>
                    <a:pt x="4054" y="2536"/>
                  </a:cubicBezTo>
                  <a:lnTo>
                    <a:pt x="4058" y="2536"/>
                  </a:lnTo>
                  <a:cubicBezTo>
                    <a:pt x="4067" y="2532"/>
                    <a:pt x="4079" y="2528"/>
                    <a:pt x="4101" y="2528"/>
                  </a:cubicBezTo>
                  <a:close/>
                  <a:moveTo>
                    <a:pt x="2929" y="2139"/>
                  </a:moveTo>
                  <a:cubicBezTo>
                    <a:pt x="2932" y="2139"/>
                    <a:pt x="2935" y="2140"/>
                    <a:pt x="2938" y="2142"/>
                  </a:cubicBezTo>
                  <a:cubicBezTo>
                    <a:pt x="2946" y="2146"/>
                    <a:pt x="2950" y="2154"/>
                    <a:pt x="2942" y="2192"/>
                  </a:cubicBezTo>
                  <a:cubicBezTo>
                    <a:pt x="2938" y="2218"/>
                    <a:pt x="2912" y="2282"/>
                    <a:pt x="2904" y="2379"/>
                  </a:cubicBezTo>
                  <a:cubicBezTo>
                    <a:pt x="2900" y="2426"/>
                    <a:pt x="2900" y="2477"/>
                    <a:pt x="2912" y="2532"/>
                  </a:cubicBezTo>
                  <a:cubicBezTo>
                    <a:pt x="2921" y="2587"/>
                    <a:pt x="2938" y="2642"/>
                    <a:pt x="2967" y="2681"/>
                  </a:cubicBezTo>
                  <a:cubicBezTo>
                    <a:pt x="2985" y="2705"/>
                    <a:pt x="3004" y="2717"/>
                    <a:pt x="3025" y="2717"/>
                  </a:cubicBezTo>
                  <a:cubicBezTo>
                    <a:pt x="3041" y="2717"/>
                    <a:pt x="3057" y="2710"/>
                    <a:pt x="3074" y="2698"/>
                  </a:cubicBezTo>
                  <a:cubicBezTo>
                    <a:pt x="3095" y="2685"/>
                    <a:pt x="3112" y="2668"/>
                    <a:pt x="3129" y="2647"/>
                  </a:cubicBezTo>
                  <a:cubicBezTo>
                    <a:pt x="3150" y="2625"/>
                    <a:pt x="3163" y="2608"/>
                    <a:pt x="3180" y="2587"/>
                  </a:cubicBezTo>
                  <a:cubicBezTo>
                    <a:pt x="3235" y="2511"/>
                    <a:pt x="3260" y="2443"/>
                    <a:pt x="3273" y="2417"/>
                  </a:cubicBezTo>
                  <a:cubicBezTo>
                    <a:pt x="3290" y="2383"/>
                    <a:pt x="3299" y="2379"/>
                    <a:pt x="3307" y="2379"/>
                  </a:cubicBezTo>
                  <a:cubicBezTo>
                    <a:pt x="3320" y="2383"/>
                    <a:pt x="3328" y="2392"/>
                    <a:pt x="3320" y="2434"/>
                  </a:cubicBezTo>
                  <a:cubicBezTo>
                    <a:pt x="3316" y="2460"/>
                    <a:pt x="3294" y="2540"/>
                    <a:pt x="3239" y="2630"/>
                  </a:cubicBezTo>
                  <a:cubicBezTo>
                    <a:pt x="3222" y="2651"/>
                    <a:pt x="3205" y="2672"/>
                    <a:pt x="3188" y="2693"/>
                  </a:cubicBezTo>
                  <a:cubicBezTo>
                    <a:pt x="3171" y="2719"/>
                    <a:pt x="3150" y="2740"/>
                    <a:pt x="3120" y="2761"/>
                  </a:cubicBezTo>
                  <a:cubicBezTo>
                    <a:pt x="3097" y="2780"/>
                    <a:pt x="3061" y="2796"/>
                    <a:pt x="3023" y="2796"/>
                  </a:cubicBezTo>
                  <a:cubicBezTo>
                    <a:pt x="3019" y="2796"/>
                    <a:pt x="3014" y="2796"/>
                    <a:pt x="3010" y="2795"/>
                  </a:cubicBezTo>
                  <a:cubicBezTo>
                    <a:pt x="2963" y="2791"/>
                    <a:pt x="2929" y="2761"/>
                    <a:pt x="2904" y="2736"/>
                  </a:cubicBezTo>
                  <a:cubicBezTo>
                    <a:pt x="2883" y="2702"/>
                    <a:pt x="2866" y="2672"/>
                    <a:pt x="2857" y="2638"/>
                  </a:cubicBezTo>
                  <a:cubicBezTo>
                    <a:pt x="2849" y="2608"/>
                    <a:pt x="2840" y="2574"/>
                    <a:pt x="2836" y="2545"/>
                  </a:cubicBezTo>
                  <a:cubicBezTo>
                    <a:pt x="2823" y="2481"/>
                    <a:pt x="2827" y="2422"/>
                    <a:pt x="2832" y="2371"/>
                  </a:cubicBezTo>
                  <a:cubicBezTo>
                    <a:pt x="2844" y="2265"/>
                    <a:pt x="2883" y="2192"/>
                    <a:pt x="2895" y="2171"/>
                  </a:cubicBezTo>
                  <a:cubicBezTo>
                    <a:pt x="2913" y="2145"/>
                    <a:pt x="2922" y="2139"/>
                    <a:pt x="2929" y="2139"/>
                  </a:cubicBezTo>
                  <a:close/>
                  <a:moveTo>
                    <a:pt x="2098" y="2555"/>
                  </a:moveTo>
                  <a:cubicBezTo>
                    <a:pt x="2101" y="2555"/>
                    <a:pt x="2103" y="2556"/>
                    <a:pt x="2106" y="2557"/>
                  </a:cubicBezTo>
                  <a:cubicBezTo>
                    <a:pt x="2114" y="2562"/>
                    <a:pt x="2123" y="2570"/>
                    <a:pt x="2119" y="2600"/>
                  </a:cubicBezTo>
                  <a:cubicBezTo>
                    <a:pt x="2114" y="2621"/>
                    <a:pt x="2093" y="2672"/>
                    <a:pt x="2089" y="2740"/>
                  </a:cubicBezTo>
                  <a:cubicBezTo>
                    <a:pt x="2085" y="2770"/>
                    <a:pt x="2089" y="2808"/>
                    <a:pt x="2106" y="2838"/>
                  </a:cubicBezTo>
                  <a:cubicBezTo>
                    <a:pt x="2119" y="2872"/>
                    <a:pt x="2144" y="2893"/>
                    <a:pt x="2178" y="2901"/>
                  </a:cubicBezTo>
                  <a:cubicBezTo>
                    <a:pt x="2186" y="2902"/>
                    <a:pt x="2195" y="2903"/>
                    <a:pt x="2203" y="2903"/>
                  </a:cubicBezTo>
                  <a:cubicBezTo>
                    <a:pt x="2232" y="2903"/>
                    <a:pt x="2262" y="2897"/>
                    <a:pt x="2288" y="2884"/>
                  </a:cubicBezTo>
                  <a:cubicBezTo>
                    <a:pt x="2322" y="2867"/>
                    <a:pt x="2348" y="2842"/>
                    <a:pt x="2369" y="2816"/>
                  </a:cubicBezTo>
                  <a:cubicBezTo>
                    <a:pt x="2411" y="2761"/>
                    <a:pt x="2437" y="2710"/>
                    <a:pt x="2450" y="2693"/>
                  </a:cubicBezTo>
                  <a:cubicBezTo>
                    <a:pt x="2462" y="2675"/>
                    <a:pt x="2469" y="2670"/>
                    <a:pt x="2476" y="2670"/>
                  </a:cubicBezTo>
                  <a:cubicBezTo>
                    <a:pt x="2479" y="2670"/>
                    <a:pt x="2481" y="2671"/>
                    <a:pt x="2484" y="2672"/>
                  </a:cubicBezTo>
                  <a:cubicBezTo>
                    <a:pt x="2496" y="2676"/>
                    <a:pt x="2501" y="2685"/>
                    <a:pt x="2496" y="2714"/>
                  </a:cubicBezTo>
                  <a:cubicBezTo>
                    <a:pt x="2492" y="2731"/>
                    <a:pt x="2475" y="2791"/>
                    <a:pt x="2428" y="2859"/>
                  </a:cubicBezTo>
                  <a:cubicBezTo>
                    <a:pt x="2403" y="2893"/>
                    <a:pt x="2369" y="2927"/>
                    <a:pt x="2322" y="2952"/>
                  </a:cubicBezTo>
                  <a:cubicBezTo>
                    <a:pt x="2291" y="2971"/>
                    <a:pt x="2251" y="2983"/>
                    <a:pt x="2210" y="2983"/>
                  </a:cubicBezTo>
                  <a:cubicBezTo>
                    <a:pt x="2195" y="2983"/>
                    <a:pt x="2180" y="2981"/>
                    <a:pt x="2165" y="2978"/>
                  </a:cubicBezTo>
                  <a:cubicBezTo>
                    <a:pt x="2106" y="2969"/>
                    <a:pt x="2055" y="2922"/>
                    <a:pt x="2034" y="2872"/>
                  </a:cubicBezTo>
                  <a:cubicBezTo>
                    <a:pt x="2012" y="2825"/>
                    <a:pt x="2008" y="2774"/>
                    <a:pt x="2012" y="2731"/>
                  </a:cubicBezTo>
                  <a:cubicBezTo>
                    <a:pt x="2025" y="2647"/>
                    <a:pt x="2059" y="2596"/>
                    <a:pt x="2072" y="2579"/>
                  </a:cubicBezTo>
                  <a:cubicBezTo>
                    <a:pt x="2084" y="2561"/>
                    <a:pt x="2092" y="2555"/>
                    <a:pt x="2098" y="2555"/>
                  </a:cubicBezTo>
                  <a:close/>
                  <a:moveTo>
                    <a:pt x="1173" y="3012"/>
                  </a:moveTo>
                  <a:cubicBezTo>
                    <a:pt x="1184" y="3012"/>
                    <a:pt x="1198" y="3015"/>
                    <a:pt x="1215" y="3024"/>
                  </a:cubicBezTo>
                  <a:cubicBezTo>
                    <a:pt x="1244" y="3037"/>
                    <a:pt x="1261" y="3075"/>
                    <a:pt x="1261" y="3118"/>
                  </a:cubicBezTo>
                  <a:cubicBezTo>
                    <a:pt x="1257" y="3160"/>
                    <a:pt x="1236" y="3198"/>
                    <a:pt x="1206" y="3228"/>
                  </a:cubicBezTo>
                  <a:cubicBezTo>
                    <a:pt x="1193" y="3245"/>
                    <a:pt x="1181" y="3258"/>
                    <a:pt x="1164" y="3275"/>
                  </a:cubicBezTo>
                  <a:cubicBezTo>
                    <a:pt x="1147" y="3287"/>
                    <a:pt x="1121" y="3300"/>
                    <a:pt x="1096" y="3304"/>
                  </a:cubicBezTo>
                  <a:cubicBezTo>
                    <a:pt x="1066" y="3304"/>
                    <a:pt x="1036" y="3296"/>
                    <a:pt x="1019" y="3275"/>
                  </a:cubicBezTo>
                  <a:cubicBezTo>
                    <a:pt x="998" y="3258"/>
                    <a:pt x="985" y="3237"/>
                    <a:pt x="981" y="3211"/>
                  </a:cubicBezTo>
                  <a:cubicBezTo>
                    <a:pt x="973" y="3160"/>
                    <a:pt x="998" y="3118"/>
                    <a:pt x="1024" y="3092"/>
                  </a:cubicBezTo>
                  <a:cubicBezTo>
                    <a:pt x="1045" y="3063"/>
                    <a:pt x="1074" y="3046"/>
                    <a:pt x="1096" y="3037"/>
                  </a:cubicBezTo>
                  <a:cubicBezTo>
                    <a:pt x="1117" y="3024"/>
                    <a:pt x="1134" y="3020"/>
                    <a:pt x="1142" y="3020"/>
                  </a:cubicBezTo>
                  <a:lnTo>
                    <a:pt x="1147" y="3020"/>
                  </a:lnTo>
                  <a:cubicBezTo>
                    <a:pt x="1147" y="3016"/>
                    <a:pt x="1151" y="3016"/>
                    <a:pt x="1151" y="3016"/>
                  </a:cubicBezTo>
                  <a:cubicBezTo>
                    <a:pt x="1157" y="3014"/>
                    <a:pt x="1164" y="3012"/>
                    <a:pt x="1173" y="3012"/>
                  </a:cubicBezTo>
                  <a:close/>
                  <a:moveTo>
                    <a:pt x="919" y="3338"/>
                  </a:moveTo>
                  <a:cubicBezTo>
                    <a:pt x="922" y="3338"/>
                    <a:pt x="926" y="3338"/>
                    <a:pt x="930" y="3338"/>
                  </a:cubicBezTo>
                  <a:cubicBezTo>
                    <a:pt x="960" y="3347"/>
                    <a:pt x="985" y="3377"/>
                    <a:pt x="985" y="3411"/>
                  </a:cubicBezTo>
                  <a:cubicBezTo>
                    <a:pt x="990" y="3449"/>
                    <a:pt x="973" y="3483"/>
                    <a:pt x="951" y="3508"/>
                  </a:cubicBezTo>
                  <a:cubicBezTo>
                    <a:pt x="930" y="3534"/>
                    <a:pt x="905" y="3559"/>
                    <a:pt x="866" y="3576"/>
                  </a:cubicBezTo>
                  <a:cubicBezTo>
                    <a:pt x="857" y="3580"/>
                    <a:pt x="847" y="3582"/>
                    <a:pt x="836" y="3582"/>
                  </a:cubicBezTo>
                  <a:cubicBezTo>
                    <a:pt x="823" y="3582"/>
                    <a:pt x="810" y="3579"/>
                    <a:pt x="799" y="3572"/>
                  </a:cubicBezTo>
                  <a:cubicBezTo>
                    <a:pt x="777" y="3559"/>
                    <a:pt x="765" y="3542"/>
                    <a:pt x="756" y="3521"/>
                  </a:cubicBezTo>
                  <a:cubicBezTo>
                    <a:pt x="743" y="3483"/>
                    <a:pt x="756" y="3440"/>
                    <a:pt x="777" y="3419"/>
                  </a:cubicBezTo>
                  <a:cubicBezTo>
                    <a:pt x="794" y="3394"/>
                    <a:pt x="816" y="3381"/>
                    <a:pt x="833" y="3372"/>
                  </a:cubicBezTo>
                  <a:cubicBezTo>
                    <a:pt x="850" y="3364"/>
                    <a:pt x="866" y="3360"/>
                    <a:pt x="871" y="3360"/>
                  </a:cubicBezTo>
                  <a:cubicBezTo>
                    <a:pt x="875" y="3355"/>
                    <a:pt x="875" y="3355"/>
                    <a:pt x="875" y="3355"/>
                  </a:cubicBezTo>
                  <a:cubicBezTo>
                    <a:pt x="882" y="3348"/>
                    <a:pt x="896" y="3338"/>
                    <a:pt x="919" y="3338"/>
                  </a:cubicBezTo>
                  <a:close/>
                  <a:moveTo>
                    <a:pt x="2526" y="3624"/>
                  </a:moveTo>
                  <a:cubicBezTo>
                    <a:pt x="2530" y="3624"/>
                    <a:pt x="2532" y="3625"/>
                    <a:pt x="2535" y="3627"/>
                  </a:cubicBezTo>
                  <a:cubicBezTo>
                    <a:pt x="2543" y="3627"/>
                    <a:pt x="2552" y="3631"/>
                    <a:pt x="2560" y="3640"/>
                  </a:cubicBezTo>
                  <a:cubicBezTo>
                    <a:pt x="2568" y="3644"/>
                    <a:pt x="2577" y="3657"/>
                    <a:pt x="2581" y="3669"/>
                  </a:cubicBezTo>
                  <a:cubicBezTo>
                    <a:pt x="2594" y="3695"/>
                    <a:pt x="2598" y="3720"/>
                    <a:pt x="2598" y="3754"/>
                  </a:cubicBezTo>
                  <a:cubicBezTo>
                    <a:pt x="2602" y="3788"/>
                    <a:pt x="2598" y="3827"/>
                    <a:pt x="2585" y="3865"/>
                  </a:cubicBezTo>
                  <a:cubicBezTo>
                    <a:pt x="2581" y="3886"/>
                    <a:pt x="2573" y="3907"/>
                    <a:pt x="2556" y="3928"/>
                  </a:cubicBezTo>
                  <a:cubicBezTo>
                    <a:pt x="2546" y="3941"/>
                    <a:pt x="2522" y="3954"/>
                    <a:pt x="2498" y="3954"/>
                  </a:cubicBezTo>
                  <a:cubicBezTo>
                    <a:pt x="2490" y="3954"/>
                    <a:pt x="2482" y="3953"/>
                    <a:pt x="2475" y="3950"/>
                  </a:cubicBezTo>
                  <a:cubicBezTo>
                    <a:pt x="2420" y="3933"/>
                    <a:pt x="2403" y="3882"/>
                    <a:pt x="2394" y="3844"/>
                  </a:cubicBezTo>
                  <a:cubicBezTo>
                    <a:pt x="2386" y="3801"/>
                    <a:pt x="2394" y="3759"/>
                    <a:pt x="2407" y="3725"/>
                  </a:cubicBezTo>
                  <a:cubicBezTo>
                    <a:pt x="2437" y="3661"/>
                    <a:pt x="2488" y="3636"/>
                    <a:pt x="2505" y="3627"/>
                  </a:cubicBezTo>
                  <a:cubicBezTo>
                    <a:pt x="2515" y="3625"/>
                    <a:pt x="2522" y="3624"/>
                    <a:pt x="2526" y="3624"/>
                  </a:cubicBezTo>
                  <a:close/>
                  <a:moveTo>
                    <a:pt x="753" y="3681"/>
                  </a:moveTo>
                  <a:cubicBezTo>
                    <a:pt x="758" y="3681"/>
                    <a:pt x="763" y="3681"/>
                    <a:pt x="769" y="3682"/>
                  </a:cubicBezTo>
                  <a:cubicBezTo>
                    <a:pt x="786" y="3682"/>
                    <a:pt x="807" y="3699"/>
                    <a:pt x="816" y="3716"/>
                  </a:cubicBezTo>
                  <a:cubicBezTo>
                    <a:pt x="833" y="3754"/>
                    <a:pt x="820" y="3793"/>
                    <a:pt x="811" y="3822"/>
                  </a:cubicBezTo>
                  <a:cubicBezTo>
                    <a:pt x="799" y="3856"/>
                    <a:pt x="790" y="3886"/>
                    <a:pt x="765" y="3920"/>
                  </a:cubicBezTo>
                  <a:cubicBezTo>
                    <a:pt x="756" y="3937"/>
                    <a:pt x="735" y="3958"/>
                    <a:pt x="705" y="3958"/>
                  </a:cubicBezTo>
                  <a:cubicBezTo>
                    <a:pt x="680" y="3958"/>
                    <a:pt x="654" y="3945"/>
                    <a:pt x="642" y="3928"/>
                  </a:cubicBezTo>
                  <a:cubicBezTo>
                    <a:pt x="629" y="3911"/>
                    <a:pt x="620" y="3890"/>
                    <a:pt x="620" y="3873"/>
                  </a:cubicBezTo>
                  <a:cubicBezTo>
                    <a:pt x="616" y="3852"/>
                    <a:pt x="620" y="3835"/>
                    <a:pt x="625" y="3822"/>
                  </a:cubicBezTo>
                  <a:cubicBezTo>
                    <a:pt x="646" y="3763"/>
                    <a:pt x="675" y="3733"/>
                    <a:pt x="688" y="3720"/>
                  </a:cubicBezTo>
                  <a:cubicBezTo>
                    <a:pt x="692" y="3712"/>
                    <a:pt x="701" y="3699"/>
                    <a:pt x="722" y="3691"/>
                  </a:cubicBezTo>
                  <a:cubicBezTo>
                    <a:pt x="732" y="3684"/>
                    <a:pt x="741" y="3681"/>
                    <a:pt x="753" y="3681"/>
                  </a:cubicBezTo>
                  <a:close/>
                  <a:moveTo>
                    <a:pt x="2582" y="4050"/>
                  </a:moveTo>
                  <a:cubicBezTo>
                    <a:pt x="2590" y="4050"/>
                    <a:pt x="2598" y="4051"/>
                    <a:pt x="2607" y="4056"/>
                  </a:cubicBezTo>
                  <a:cubicBezTo>
                    <a:pt x="2611" y="4056"/>
                    <a:pt x="2615" y="4060"/>
                    <a:pt x="2619" y="4064"/>
                  </a:cubicBezTo>
                  <a:cubicBezTo>
                    <a:pt x="2641" y="4081"/>
                    <a:pt x="2649" y="4111"/>
                    <a:pt x="2653" y="4136"/>
                  </a:cubicBezTo>
                  <a:cubicBezTo>
                    <a:pt x="2658" y="4162"/>
                    <a:pt x="2662" y="4196"/>
                    <a:pt x="2653" y="4230"/>
                  </a:cubicBezTo>
                  <a:cubicBezTo>
                    <a:pt x="2653" y="4247"/>
                    <a:pt x="2649" y="4259"/>
                    <a:pt x="2641" y="4276"/>
                  </a:cubicBezTo>
                  <a:cubicBezTo>
                    <a:pt x="2636" y="4293"/>
                    <a:pt x="2628" y="4315"/>
                    <a:pt x="2607" y="4332"/>
                  </a:cubicBezTo>
                  <a:cubicBezTo>
                    <a:pt x="2598" y="4340"/>
                    <a:pt x="2585" y="4344"/>
                    <a:pt x="2568" y="4344"/>
                  </a:cubicBezTo>
                  <a:cubicBezTo>
                    <a:pt x="2556" y="4344"/>
                    <a:pt x="2543" y="4336"/>
                    <a:pt x="2535" y="4332"/>
                  </a:cubicBezTo>
                  <a:cubicBezTo>
                    <a:pt x="2530" y="4327"/>
                    <a:pt x="2530" y="4327"/>
                    <a:pt x="2526" y="4327"/>
                  </a:cubicBezTo>
                  <a:cubicBezTo>
                    <a:pt x="2509" y="4310"/>
                    <a:pt x="2505" y="4293"/>
                    <a:pt x="2496" y="4281"/>
                  </a:cubicBezTo>
                  <a:cubicBezTo>
                    <a:pt x="2488" y="4247"/>
                    <a:pt x="2488" y="4213"/>
                    <a:pt x="2488" y="4187"/>
                  </a:cubicBezTo>
                  <a:cubicBezTo>
                    <a:pt x="2496" y="4132"/>
                    <a:pt x="2518" y="4094"/>
                    <a:pt x="2530" y="4081"/>
                  </a:cubicBezTo>
                  <a:cubicBezTo>
                    <a:pt x="2539" y="4073"/>
                    <a:pt x="2543" y="4068"/>
                    <a:pt x="2547" y="4068"/>
                  </a:cubicBezTo>
                  <a:cubicBezTo>
                    <a:pt x="2552" y="4064"/>
                    <a:pt x="2556" y="4056"/>
                    <a:pt x="2564" y="4051"/>
                  </a:cubicBezTo>
                  <a:cubicBezTo>
                    <a:pt x="2568" y="4051"/>
                    <a:pt x="2575" y="4050"/>
                    <a:pt x="2582" y="4050"/>
                  </a:cubicBezTo>
                  <a:close/>
                  <a:moveTo>
                    <a:pt x="2660" y="4391"/>
                  </a:moveTo>
                  <a:cubicBezTo>
                    <a:pt x="2678" y="4391"/>
                    <a:pt x="2700" y="4398"/>
                    <a:pt x="2717" y="4412"/>
                  </a:cubicBezTo>
                  <a:cubicBezTo>
                    <a:pt x="2743" y="4429"/>
                    <a:pt x="2759" y="4459"/>
                    <a:pt x="2768" y="4489"/>
                  </a:cubicBezTo>
                  <a:cubicBezTo>
                    <a:pt x="2772" y="4501"/>
                    <a:pt x="2776" y="4518"/>
                    <a:pt x="2781" y="4535"/>
                  </a:cubicBezTo>
                  <a:cubicBezTo>
                    <a:pt x="2781" y="4548"/>
                    <a:pt x="2785" y="4569"/>
                    <a:pt x="2776" y="4591"/>
                  </a:cubicBezTo>
                  <a:cubicBezTo>
                    <a:pt x="2772" y="4612"/>
                    <a:pt x="2755" y="4633"/>
                    <a:pt x="2730" y="4637"/>
                  </a:cubicBezTo>
                  <a:cubicBezTo>
                    <a:pt x="2722" y="4640"/>
                    <a:pt x="2716" y="4641"/>
                    <a:pt x="2709" y="4641"/>
                  </a:cubicBezTo>
                  <a:cubicBezTo>
                    <a:pt x="2694" y="4641"/>
                    <a:pt x="2682" y="4635"/>
                    <a:pt x="2670" y="4629"/>
                  </a:cubicBezTo>
                  <a:cubicBezTo>
                    <a:pt x="2641" y="4612"/>
                    <a:pt x="2619" y="4586"/>
                    <a:pt x="2607" y="4561"/>
                  </a:cubicBezTo>
                  <a:cubicBezTo>
                    <a:pt x="2585" y="4510"/>
                    <a:pt x="2594" y="4467"/>
                    <a:pt x="2598" y="4455"/>
                  </a:cubicBezTo>
                  <a:cubicBezTo>
                    <a:pt x="2594" y="4450"/>
                    <a:pt x="2590" y="4442"/>
                    <a:pt x="2598" y="4425"/>
                  </a:cubicBezTo>
                  <a:cubicBezTo>
                    <a:pt x="2602" y="4416"/>
                    <a:pt x="2615" y="4404"/>
                    <a:pt x="2636" y="4395"/>
                  </a:cubicBezTo>
                  <a:cubicBezTo>
                    <a:pt x="2643" y="4393"/>
                    <a:pt x="2651" y="4391"/>
                    <a:pt x="2660" y="4391"/>
                  </a:cubicBezTo>
                  <a:close/>
                  <a:moveTo>
                    <a:pt x="3404" y="1"/>
                  </a:moveTo>
                  <a:cubicBezTo>
                    <a:pt x="3349" y="1"/>
                    <a:pt x="3292" y="15"/>
                    <a:pt x="3239" y="36"/>
                  </a:cubicBezTo>
                  <a:cubicBezTo>
                    <a:pt x="3222" y="41"/>
                    <a:pt x="3205" y="49"/>
                    <a:pt x="3188" y="53"/>
                  </a:cubicBezTo>
                  <a:cubicBezTo>
                    <a:pt x="3116" y="83"/>
                    <a:pt x="3040" y="113"/>
                    <a:pt x="2972" y="147"/>
                  </a:cubicBezTo>
                  <a:cubicBezTo>
                    <a:pt x="2793" y="223"/>
                    <a:pt x="2636" y="304"/>
                    <a:pt x="2501" y="389"/>
                  </a:cubicBezTo>
                  <a:cubicBezTo>
                    <a:pt x="2225" y="558"/>
                    <a:pt x="2051" y="724"/>
                    <a:pt x="1983" y="779"/>
                  </a:cubicBezTo>
                  <a:cubicBezTo>
                    <a:pt x="1900" y="855"/>
                    <a:pt x="1878" y="869"/>
                    <a:pt x="1868" y="869"/>
                  </a:cubicBezTo>
                  <a:cubicBezTo>
                    <a:pt x="1867" y="869"/>
                    <a:pt x="1865" y="869"/>
                    <a:pt x="1864" y="868"/>
                  </a:cubicBezTo>
                  <a:cubicBezTo>
                    <a:pt x="1864" y="864"/>
                    <a:pt x="1864" y="864"/>
                    <a:pt x="1864" y="864"/>
                  </a:cubicBezTo>
                  <a:lnTo>
                    <a:pt x="1766" y="864"/>
                  </a:lnTo>
                  <a:cubicBezTo>
                    <a:pt x="1690" y="860"/>
                    <a:pt x="1478" y="826"/>
                    <a:pt x="1202" y="821"/>
                  </a:cubicBezTo>
                  <a:cubicBezTo>
                    <a:pt x="1180" y="821"/>
                    <a:pt x="1158" y="820"/>
                    <a:pt x="1136" y="820"/>
                  </a:cubicBezTo>
                  <a:cubicBezTo>
                    <a:pt x="1013" y="820"/>
                    <a:pt x="880" y="831"/>
                    <a:pt x="748" y="860"/>
                  </a:cubicBezTo>
                  <a:cubicBezTo>
                    <a:pt x="586" y="894"/>
                    <a:pt x="425" y="953"/>
                    <a:pt x="281" y="1046"/>
                  </a:cubicBezTo>
                  <a:cubicBezTo>
                    <a:pt x="213" y="1093"/>
                    <a:pt x="145" y="1148"/>
                    <a:pt x="90" y="1208"/>
                  </a:cubicBezTo>
                  <a:cubicBezTo>
                    <a:pt x="35" y="1267"/>
                    <a:pt x="1" y="1339"/>
                    <a:pt x="9" y="1411"/>
                  </a:cubicBezTo>
                  <a:cubicBezTo>
                    <a:pt x="9" y="1428"/>
                    <a:pt x="13" y="1445"/>
                    <a:pt x="22" y="1458"/>
                  </a:cubicBezTo>
                  <a:cubicBezTo>
                    <a:pt x="26" y="1475"/>
                    <a:pt x="35" y="1488"/>
                    <a:pt x="47" y="1505"/>
                  </a:cubicBezTo>
                  <a:cubicBezTo>
                    <a:pt x="69" y="1535"/>
                    <a:pt x="94" y="1564"/>
                    <a:pt x="119" y="1594"/>
                  </a:cubicBezTo>
                  <a:cubicBezTo>
                    <a:pt x="175" y="1649"/>
                    <a:pt x="226" y="1700"/>
                    <a:pt x="277" y="1747"/>
                  </a:cubicBezTo>
                  <a:cubicBezTo>
                    <a:pt x="383" y="1844"/>
                    <a:pt x="476" y="1925"/>
                    <a:pt x="544" y="1993"/>
                  </a:cubicBezTo>
                  <a:cubicBezTo>
                    <a:pt x="616" y="2061"/>
                    <a:pt x="667" y="2116"/>
                    <a:pt x="692" y="2146"/>
                  </a:cubicBezTo>
                  <a:cubicBezTo>
                    <a:pt x="765" y="2235"/>
                    <a:pt x="769" y="2256"/>
                    <a:pt x="760" y="2260"/>
                  </a:cubicBezTo>
                  <a:cubicBezTo>
                    <a:pt x="759" y="2262"/>
                    <a:pt x="757" y="2263"/>
                    <a:pt x="755" y="2263"/>
                  </a:cubicBezTo>
                  <a:cubicBezTo>
                    <a:pt x="751" y="2263"/>
                    <a:pt x="746" y="2260"/>
                    <a:pt x="735" y="2252"/>
                  </a:cubicBezTo>
                  <a:cubicBezTo>
                    <a:pt x="731" y="2273"/>
                    <a:pt x="714" y="2303"/>
                    <a:pt x="675" y="2366"/>
                  </a:cubicBezTo>
                  <a:cubicBezTo>
                    <a:pt x="633" y="2443"/>
                    <a:pt x="501" y="2655"/>
                    <a:pt x="387" y="2961"/>
                  </a:cubicBezTo>
                  <a:cubicBezTo>
                    <a:pt x="357" y="3041"/>
                    <a:pt x="323" y="3122"/>
                    <a:pt x="302" y="3207"/>
                  </a:cubicBezTo>
                  <a:cubicBezTo>
                    <a:pt x="277" y="3292"/>
                    <a:pt x="260" y="3385"/>
                    <a:pt x="255" y="3478"/>
                  </a:cubicBezTo>
                  <a:cubicBezTo>
                    <a:pt x="238" y="3669"/>
                    <a:pt x="260" y="3873"/>
                    <a:pt x="327" y="4060"/>
                  </a:cubicBezTo>
                  <a:cubicBezTo>
                    <a:pt x="361" y="4153"/>
                    <a:pt x="408" y="4242"/>
                    <a:pt x="468" y="4319"/>
                  </a:cubicBezTo>
                  <a:cubicBezTo>
                    <a:pt x="523" y="4400"/>
                    <a:pt x="599" y="4459"/>
                    <a:pt x="684" y="4467"/>
                  </a:cubicBezTo>
                  <a:cubicBezTo>
                    <a:pt x="689" y="4468"/>
                    <a:pt x="694" y="4468"/>
                    <a:pt x="699" y="4468"/>
                  </a:cubicBezTo>
                  <a:cubicBezTo>
                    <a:pt x="733" y="4468"/>
                    <a:pt x="768" y="4456"/>
                    <a:pt x="794" y="4438"/>
                  </a:cubicBezTo>
                  <a:cubicBezTo>
                    <a:pt x="824" y="4412"/>
                    <a:pt x="850" y="4378"/>
                    <a:pt x="871" y="4340"/>
                  </a:cubicBezTo>
                  <a:cubicBezTo>
                    <a:pt x="917" y="4264"/>
                    <a:pt x="968" y="4183"/>
                    <a:pt x="1024" y="4119"/>
                  </a:cubicBezTo>
                  <a:cubicBezTo>
                    <a:pt x="1130" y="3988"/>
                    <a:pt x="1248" y="3890"/>
                    <a:pt x="1346" y="3831"/>
                  </a:cubicBezTo>
                  <a:cubicBezTo>
                    <a:pt x="1448" y="3771"/>
                    <a:pt x="1529" y="3737"/>
                    <a:pt x="1571" y="3725"/>
                  </a:cubicBezTo>
                  <a:cubicBezTo>
                    <a:pt x="1656" y="3695"/>
                    <a:pt x="1694" y="3686"/>
                    <a:pt x="1715" y="3686"/>
                  </a:cubicBezTo>
                  <a:cubicBezTo>
                    <a:pt x="1715" y="3657"/>
                    <a:pt x="1720" y="3648"/>
                    <a:pt x="1724" y="3648"/>
                  </a:cubicBezTo>
                  <a:cubicBezTo>
                    <a:pt x="1737" y="3648"/>
                    <a:pt x="1745" y="3669"/>
                    <a:pt x="1771" y="3793"/>
                  </a:cubicBezTo>
                  <a:cubicBezTo>
                    <a:pt x="1783" y="3835"/>
                    <a:pt x="1800" y="3916"/>
                    <a:pt x="1843" y="4018"/>
                  </a:cubicBezTo>
                  <a:cubicBezTo>
                    <a:pt x="1881" y="4124"/>
                    <a:pt x="1940" y="4251"/>
                    <a:pt x="2029" y="4383"/>
                  </a:cubicBezTo>
                  <a:cubicBezTo>
                    <a:pt x="2089" y="4476"/>
                    <a:pt x="2165" y="4565"/>
                    <a:pt x="2254" y="4654"/>
                  </a:cubicBezTo>
                  <a:cubicBezTo>
                    <a:pt x="2297" y="4692"/>
                    <a:pt x="2339" y="4731"/>
                    <a:pt x="2386" y="4769"/>
                  </a:cubicBezTo>
                  <a:cubicBezTo>
                    <a:pt x="2424" y="4798"/>
                    <a:pt x="2462" y="4824"/>
                    <a:pt x="2501" y="4854"/>
                  </a:cubicBezTo>
                  <a:cubicBezTo>
                    <a:pt x="2543" y="4879"/>
                    <a:pt x="2585" y="4905"/>
                    <a:pt x="2628" y="4926"/>
                  </a:cubicBezTo>
                  <a:cubicBezTo>
                    <a:pt x="2670" y="4947"/>
                    <a:pt x="2717" y="4973"/>
                    <a:pt x="2764" y="4989"/>
                  </a:cubicBezTo>
                  <a:cubicBezTo>
                    <a:pt x="2806" y="5006"/>
                    <a:pt x="2853" y="5028"/>
                    <a:pt x="2900" y="5036"/>
                  </a:cubicBezTo>
                  <a:cubicBezTo>
                    <a:pt x="2913" y="5039"/>
                    <a:pt x="2926" y="5040"/>
                    <a:pt x="2940" y="5040"/>
                  </a:cubicBezTo>
                  <a:cubicBezTo>
                    <a:pt x="2968" y="5040"/>
                    <a:pt x="2995" y="5034"/>
                    <a:pt x="3018" y="5019"/>
                  </a:cubicBezTo>
                  <a:cubicBezTo>
                    <a:pt x="3048" y="4998"/>
                    <a:pt x="3069" y="4960"/>
                    <a:pt x="3078" y="4917"/>
                  </a:cubicBezTo>
                  <a:cubicBezTo>
                    <a:pt x="3095" y="4837"/>
                    <a:pt x="3061" y="4739"/>
                    <a:pt x="3052" y="4637"/>
                  </a:cubicBezTo>
                  <a:cubicBezTo>
                    <a:pt x="3031" y="4438"/>
                    <a:pt x="3048" y="4251"/>
                    <a:pt x="3078" y="4090"/>
                  </a:cubicBezTo>
                  <a:cubicBezTo>
                    <a:pt x="3103" y="3928"/>
                    <a:pt x="3141" y="3784"/>
                    <a:pt x="3180" y="3678"/>
                  </a:cubicBezTo>
                  <a:cubicBezTo>
                    <a:pt x="3218" y="3568"/>
                    <a:pt x="3260" y="3491"/>
                    <a:pt x="3282" y="3453"/>
                  </a:cubicBezTo>
                  <a:cubicBezTo>
                    <a:pt x="3299" y="3423"/>
                    <a:pt x="3311" y="3402"/>
                    <a:pt x="3324" y="3385"/>
                  </a:cubicBezTo>
                  <a:cubicBezTo>
                    <a:pt x="3332" y="3377"/>
                    <a:pt x="3337" y="3372"/>
                    <a:pt x="3341" y="3368"/>
                  </a:cubicBezTo>
                  <a:cubicBezTo>
                    <a:pt x="3328" y="3364"/>
                    <a:pt x="3324" y="3364"/>
                    <a:pt x="3324" y="3360"/>
                  </a:cubicBezTo>
                  <a:cubicBezTo>
                    <a:pt x="3320" y="3351"/>
                    <a:pt x="3341" y="3334"/>
                    <a:pt x="3460" y="3304"/>
                  </a:cubicBezTo>
                  <a:cubicBezTo>
                    <a:pt x="3498" y="3292"/>
                    <a:pt x="3579" y="3275"/>
                    <a:pt x="3681" y="3249"/>
                  </a:cubicBezTo>
                  <a:cubicBezTo>
                    <a:pt x="3787" y="3224"/>
                    <a:pt x="3918" y="3194"/>
                    <a:pt x="4067" y="3143"/>
                  </a:cubicBezTo>
                  <a:cubicBezTo>
                    <a:pt x="4211" y="3092"/>
                    <a:pt x="4368" y="3024"/>
                    <a:pt x="4521" y="2922"/>
                  </a:cubicBezTo>
                  <a:cubicBezTo>
                    <a:pt x="4597" y="2876"/>
                    <a:pt x="4669" y="2821"/>
                    <a:pt x="4733" y="2753"/>
                  </a:cubicBezTo>
                  <a:cubicBezTo>
                    <a:pt x="4797" y="2685"/>
                    <a:pt x="4852" y="2608"/>
                    <a:pt x="4890" y="2528"/>
                  </a:cubicBezTo>
                  <a:cubicBezTo>
                    <a:pt x="4928" y="2447"/>
                    <a:pt x="4937" y="2354"/>
                    <a:pt x="4903" y="2282"/>
                  </a:cubicBezTo>
                  <a:cubicBezTo>
                    <a:pt x="4890" y="2265"/>
                    <a:pt x="4882" y="2243"/>
                    <a:pt x="4869" y="2231"/>
                  </a:cubicBezTo>
                  <a:cubicBezTo>
                    <a:pt x="4856" y="2214"/>
                    <a:pt x="4839" y="2205"/>
                    <a:pt x="4822" y="2192"/>
                  </a:cubicBezTo>
                  <a:cubicBezTo>
                    <a:pt x="4784" y="2171"/>
                    <a:pt x="4742" y="2154"/>
                    <a:pt x="4699" y="2137"/>
                  </a:cubicBezTo>
                  <a:cubicBezTo>
                    <a:pt x="4614" y="2108"/>
                    <a:pt x="4529" y="2086"/>
                    <a:pt x="4445" y="2065"/>
                  </a:cubicBezTo>
                  <a:cubicBezTo>
                    <a:pt x="4360" y="2044"/>
                    <a:pt x="4279" y="2023"/>
                    <a:pt x="4207" y="1997"/>
                  </a:cubicBezTo>
                  <a:cubicBezTo>
                    <a:pt x="4054" y="1951"/>
                    <a:pt x="3927" y="1891"/>
                    <a:pt x="3829" y="1836"/>
                  </a:cubicBezTo>
                  <a:cubicBezTo>
                    <a:pt x="3736" y="1781"/>
                    <a:pt x="3672" y="1730"/>
                    <a:pt x="3638" y="1704"/>
                  </a:cubicBezTo>
                  <a:cubicBezTo>
                    <a:pt x="3617" y="1687"/>
                    <a:pt x="3600" y="1675"/>
                    <a:pt x="3583" y="1662"/>
                  </a:cubicBezTo>
                  <a:lnTo>
                    <a:pt x="3583" y="1662"/>
                  </a:lnTo>
                  <a:cubicBezTo>
                    <a:pt x="3587" y="1675"/>
                    <a:pt x="3587" y="1683"/>
                    <a:pt x="3587" y="1687"/>
                  </a:cubicBezTo>
                  <a:cubicBezTo>
                    <a:pt x="3600" y="1751"/>
                    <a:pt x="3608" y="1789"/>
                    <a:pt x="3613" y="1810"/>
                  </a:cubicBezTo>
                  <a:cubicBezTo>
                    <a:pt x="3617" y="1832"/>
                    <a:pt x="3617" y="1836"/>
                    <a:pt x="3613" y="1840"/>
                  </a:cubicBezTo>
                  <a:cubicBezTo>
                    <a:pt x="3604" y="1840"/>
                    <a:pt x="3600" y="1836"/>
                    <a:pt x="3587" y="1819"/>
                  </a:cubicBezTo>
                  <a:cubicBezTo>
                    <a:pt x="3574" y="1798"/>
                    <a:pt x="3557" y="1764"/>
                    <a:pt x="3540" y="1700"/>
                  </a:cubicBezTo>
                  <a:cubicBezTo>
                    <a:pt x="3528" y="1658"/>
                    <a:pt x="3511" y="1573"/>
                    <a:pt x="3507" y="1458"/>
                  </a:cubicBezTo>
                  <a:cubicBezTo>
                    <a:pt x="3507" y="1344"/>
                    <a:pt x="3523" y="1199"/>
                    <a:pt x="3549" y="1038"/>
                  </a:cubicBezTo>
                  <a:cubicBezTo>
                    <a:pt x="3574" y="881"/>
                    <a:pt x="3596" y="698"/>
                    <a:pt x="3613" y="512"/>
                  </a:cubicBezTo>
                  <a:cubicBezTo>
                    <a:pt x="3621" y="418"/>
                    <a:pt x="3630" y="316"/>
                    <a:pt x="3634" y="223"/>
                  </a:cubicBezTo>
                  <a:cubicBezTo>
                    <a:pt x="3630" y="138"/>
                    <a:pt x="3583" y="49"/>
                    <a:pt x="3502" y="19"/>
                  </a:cubicBezTo>
                  <a:cubicBezTo>
                    <a:pt x="3471" y="6"/>
                    <a:pt x="3438" y="1"/>
                    <a:pt x="3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75675" y="-1813325"/>
              <a:ext cx="12650" cy="16450"/>
            </a:xfrm>
            <a:custGeom>
              <a:avLst/>
              <a:gdLst/>
              <a:ahLst/>
              <a:cxnLst/>
              <a:rect l="l" t="t" r="r" b="b"/>
              <a:pathLst>
                <a:path w="506" h="658" extrusionOk="0">
                  <a:moveTo>
                    <a:pt x="106" y="1"/>
                  </a:moveTo>
                  <a:cubicBezTo>
                    <a:pt x="99" y="1"/>
                    <a:pt x="90" y="7"/>
                    <a:pt x="72" y="33"/>
                  </a:cubicBezTo>
                  <a:cubicBezTo>
                    <a:pt x="60" y="54"/>
                    <a:pt x="21" y="127"/>
                    <a:pt x="9" y="233"/>
                  </a:cubicBezTo>
                  <a:cubicBezTo>
                    <a:pt x="4" y="284"/>
                    <a:pt x="0" y="343"/>
                    <a:pt x="13" y="407"/>
                  </a:cubicBezTo>
                  <a:cubicBezTo>
                    <a:pt x="17" y="436"/>
                    <a:pt x="26" y="470"/>
                    <a:pt x="34" y="500"/>
                  </a:cubicBezTo>
                  <a:cubicBezTo>
                    <a:pt x="43" y="534"/>
                    <a:pt x="60" y="564"/>
                    <a:pt x="81" y="593"/>
                  </a:cubicBezTo>
                  <a:cubicBezTo>
                    <a:pt x="106" y="623"/>
                    <a:pt x="140" y="653"/>
                    <a:pt x="187" y="657"/>
                  </a:cubicBezTo>
                  <a:cubicBezTo>
                    <a:pt x="191" y="658"/>
                    <a:pt x="196" y="658"/>
                    <a:pt x="200" y="658"/>
                  </a:cubicBezTo>
                  <a:cubicBezTo>
                    <a:pt x="238" y="658"/>
                    <a:pt x="274" y="642"/>
                    <a:pt x="297" y="623"/>
                  </a:cubicBezTo>
                  <a:cubicBezTo>
                    <a:pt x="327" y="602"/>
                    <a:pt x="348" y="581"/>
                    <a:pt x="365" y="555"/>
                  </a:cubicBezTo>
                  <a:cubicBezTo>
                    <a:pt x="386" y="534"/>
                    <a:pt x="399" y="513"/>
                    <a:pt x="416" y="492"/>
                  </a:cubicBezTo>
                  <a:cubicBezTo>
                    <a:pt x="471" y="402"/>
                    <a:pt x="493" y="322"/>
                    <a:pt x="497" y="296"/>
                  </a:cubicBezTo>
                  <a:cubicBezTo>
                    <a:pt x="505" y="254"/>
                    <a:pt x="497" y="245"/>
                    <a:pt x="484" y="241"/>
                  </a:cubicBezTo>
                  <a:cubicBezTo>
                    <a:pt x="476" y="241"/>
                    <a:pt x="467" y="245"/>
                    <a:pt x="450" y="279"/>
                  </a:cubicBezTo>
                  <a:cubicBezTo>
                    <a:pt x="437" y="305"/>
                    <a:pt x="412" y="373"/>
                    <a:pt x="357" y="449"/>
                  </a:cubicBezTo>
                  <a:cubicBezTo>
                    <a:pt x="340" y="470"/>
                    <a:pt x="327" y="487"/>
                    <a:pt x="306" y="509"/>
                  </a:cubicBezTo>
                  <a:cubicBezTo>
                    <a:pt x="289" y="530"/>
                    <a:pt x="272" y="547"/>
                    <a:pt x="251" y="560"/>
                  </a:cubicBezTo>
                  <a:cubicBezTo>
                    <a:pt x="234" y="572"/>
                    <a:pt x="218" y="579"/>
                    <a:pt x="202" y="579"/>
                  </a:cubicBezTo>
                  <a:cubicBezTo>
                    <a:pt x="181" y="579"/>
                    <a:pt x="162" y="567"/>
                    <a:pt x="144" y="543"/>
                  </a:cubicBezTo>
                  <a:cubicBezTo>
                    <a:pt x="115" y="504"/>
                    <a:pt x="98" y="449"/>
                    <a:pt x="89" y="394"/>
                  </a:cubicBezTo>
                  <a:cubicBezTo>
                    <a:pt x="77" y="339"/>
                    <a:pt x="77" y="288"/>
                    <a:pt x="81" y="241"/>
                  </a:cubicBezTo>
                  <a:cubicBezTo>
                    <a:pt x="89" y="144"/>
                    <a:pt x="115" y="80"/>
                    <a:pt x="119" y="54"/>
                  </a:cubicBezTo>
                  <a:cubicBezTo>
                    <a:pt x="127" y="16"/>
                    <a:pt x="123" y="8"/>
                    <a:pt x="115" y="4"/>
                  </a:cubicBezTo>
                  <a:cubicBezTo>
                    <a:pt x="112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41925" y="-1826025"/>
              <a:ext cx="15100" cy="15375"/>
            </a:xfrm>
            <a:custGeom>
              <a:avLst/>
              <a:gdLst/>
              <a:ahLst/>
              <a:cxnLst/>
              <a:rect l="l" t="t" r="r" b="b"/>
              <a:pathLst>
                <a:path w="604" h="615" extrusionOk="0">
                  <a:moveTo>
                    <a:pt x="89" y="0"/>
                  </a:moveTo>
                  <a:cubicBezTo>
                    <a:pt x="82" y="0"/>
                    <a:pt x="70" y="7"/>
                    <a:pt x="51" y="36"/>
                  </a:cubicBezTo>
                  <a:cubicBezTo>
                    <a:pt x="39" y="57"/>
                    <a:pt x="0" y="134"/>
                    <a:pt x="0" y="244"/>
                  </a:cubicBezTo>
                  <a:cubicBezTo>
                    <a:pt x="0" y="299"/>
                    <a:pt x="9" y="359"/>
                    <a:pt x="30" y="422"/>
                  </a:cubicBezTo>
                  <a:cubicBezTo>
                    <a:pt x="56" y="482"/>
                    <a:pt x="90" y="545"/>
                    <a:pt x="157" y="588"/>
                  </a:cubicBezTo>
                  <a:cubicBezTo>
                    <a:pt x="186" y="606"/>
                    <a:pt x="220" y="614"/>
                    <a:pt x="253" y="614"/>
                  </a:cubicBezTo>
                  <a:cubicBezTo>
                    <a:pt x="259" y="614"/>
                    <a:pt x="266" y="614"/>
                    <a:pt x="272" y="613"/>
                  </a:cubicBezTo>
                  <a:cubicBezTo>
                    <a:pt x="315" y="605"/>
                    <a:pt x="348" y="588"/>
                    <a:pt x="374" y="567"/>
                  </a:cubicBezTo>
                  <a:cubicBezTo>
                    <a:pt x="429" y="520"/>
                    <a:pt x="463" y="473"/>
                    <a:pt x="493" y="431"/>
                  </a:cubicBezTo>
                  <a:cubicBezTo>
                    <a:pt x="552" y="346"/>
                    <a:pt x="582" y="274"/>
                    <a:pt x="590" y="244"/>
                  </a:cubicBezTo>
                  <a:cubicBezTo>
                    <a:pt x="603" y="206"/>
                    <a:pt x="595" y="193"/>
                    <a:pt x="586" y="189"/>
                  </a:cubicBezTo>
                  <a:cubicBezTo>
                    <a:pt x="584" y="188"/>
                    <a:pt x="583" y="188"/>
                    <a:pt x="581" y="188"/>
                  </a:cubicBezTo>
                  <a:cubicBezTo>
                    <a:pt x="574" y="188"/>
                    <a:pt x="564" y="196"/>
                    <a:pt x="544" y="223"/>
                  </a:cubicBezTo>
                  <a:cubicBezTo>
                    <a:pt x="527" y="244"/>
                    <a:pt x="493" y="312"/>
                    <a:pt x="433" y="388"/>
                  </a:cubicBezTo>
                  <a:cubicBezTo>
                    <a:pt x="404" y="427"/>
                    <a:pt x="365" y="473"/>
                    <a:pt x="327" y="503"/>
                  </a:cubicBezTo>
                  <a:cubicBezTo>
                    <a:pt x="302" y="524"/>
                    <a:pt x="274" y="535"/>
                    <a:pt x="247" y="535"/>
                  </a:cubicBezTo>
                  <a:cubicBezTo>
                    <a:pt x="230" y="535"/>
                    <a:pt x="212" y="530"/>
                    <a:pt x="196" y="520"/>
                  </a:cubicBezTo>
                  <a:cubicBezTo>
                    <a:pt x="157" y="495"/>
                    <a:pt x="124" y="444"/>
                    <a:pt x="107" y="393"/>
                  </a:cubicBezTo>
                  <a:cubicBezTo>
                    <a:pt x="85" y="342"/>
                    <a:pt x="77" y="291"/>
                    <a:pt x="73" y="244"/>
                  </a:cubicBezTo>
                  <a:cubicBezTo>
                    <a:pt x="68" y="146"/>
                    <a:pt x="94" y="79"/>
                    <a:pt x="102" y="53"/>
                  </a:cubicBezTo>
                  <a:cubicBezTo>
                    <a:pt x="111" y="19"/>
                    <a:pt x="107" y="6"/>
                    <a:pt x="94" y="2"/>
                  </a:cubicBezTo>
                  <a:cubicBezTo>
                    <a:pt x="93" y="1"/>
                    <a:pt x="91" y="0"/>
                    <a:pt x="89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55300" y="-1802900"/>
              <a:ext cx="12325" cy="10700"/>
            </a:xfrm>
            <a:custGeom>
              <a:avLst/>
              <a:gdLst/>
              <a:ahLst/>
              <a:cxnLst/>
              <a:rect l="l" t="t" r="r" b="b"/>
              <a:pathLst>
                <a:path w="493" h="428" extrusionOk="0">
                  <a:moveTo>
                    <a:pt x="90" y="0"/>
                  </a:moveTo>
                  <a:cubicBezTo>
                    <a:pt x="84" y="0"/>
                    <a:pt x="76" y="6"/>
                    <a:pt x="64" y="24"/>
                  </a:cubicBezTo>
                  <a:cubicBezTo>
                    <a:pt x="51" y="41"/>
                    <a:pt x="17" y="92"/>
                    <a:pt x="4" y="176"/>
                  </a:cubicBezTo>
                  <a:cubicBezTo>
                    <a:pt x="0" y="219"/>
                    <a:pt x="4" y="270"/>
                    <a:pt x="26" y="317"/>
                  </a:cubicBezTo>
                  <a:cubicBezTo>
                    <a:pt x="47" y="367"/>
                    <a:pt x="98" y="414"/>
                    <a:pt x="157" y="423"/>
                  </a:cubicBezTo>
                  <a:cubicBezTo>
                    <a:pt x="172" y="426"/>
                    <a:pt x="187" y="428"/>
                    <a:pt x="202" y="428"/>
                  </a:cubicBezTo>
                  <a:cubicBezTo>
                    <a:pt x="243" y="428"/>
                    <a:pt x="283" y="416"/>
                    <a:pt x="314" y="397"/>
                  </a:cubicBezTo>
                  <a:cubicBezTo>
                    <a:pt x="361" y="372"/>
                    <a:pt x="395" y="338"/>
                    <a:pt x="420" y="304"/>
                  </a:cubicBezTo>
                  <a:cubicBezTo>
                    <a:pt x="467" y="236"/>
                    <a:pt x="484" y="176"/>
                    <a:pt x="488" y="159"/>
                  </a:cubicBezTo>
                  <a:cubicBezTo>
                    <a:pt x="493" y="130"/>
                    <a:pt x="488" y="121"/>
                    <a:pt x="476" y="117"/>
                  </a:cubicBezTo>
                  <a:cubicBezTo>
                    <a:pt x="473" y="116"/>
                    <a:pt x="471" y="115"/>
                    <a:pt x="468" y="115"/>
                  </a:cubicBezTo>
                  <a:cubicBezTo>
                    <a:pt x="461" y="115"/>
                    <a:pt x="454" y="120"/>
                    <a:pt x="442" y="138"/>
                  </a:cubicBezTo>
                  <a:cubicBezTo>
                    <a:pt x="429" y="155"/>
                    <a:pt x="403" y="206"/>
                    <a:pt x="361" y="261"/>
                  </a:cubicBezTo>
                  <a:cubicBezTo>
                    <a:pt x="340" y="287"/>
                    <a:pt x="314" y="312"/>
                    <a:pt x="280" y="329"/>
                  </a:cubicBezTo>
                  <a:cubicBezTo>
                    <a:pt x="254" y="342"/>
                    <a:pt x="224" y="348"/>
                    <a:pt x="195" y="348"/>
                  </a:cubicBezTo>
                  <a:cubicBezTo>
                    <a:pt x="187" y="348"/>
                    <a:pt x="178" y="347"/>
                    <a:pt x="170" y="346"/>
                  </a:cubicBezTo>
                  <a:cubicBezTo>
                    <a:pt x="136" y="338"/>
                    <a:pt x="111" y="317"/>
                    <a:pt x="98" y="283"/>
                  </a:cubicBezTo>
                  <a:cubicBezTo>
                    <a:pt x="81" y="253"/>
                    <a:pt x="77" y="215"/>
                    <a:pt x="81" y="185"/>
                  </a:cubicBezTo>
                  <a:cubicBezTo>
                    <a:pt x="85" y="117"/>
                    <a:pt x="106" y="66"/>
                    <a:pt x="111" y="45"/>
                  </a:cubicBezTo>
                  <a:cubicBezTo>
                    <a:pt x="115" y="15"/>
                    <a:pt x="106" y="7"/>
                    <a:pt x="98" y="2"/>
                  </a:cubicBezTo>
                  <a:cubicBezTo>
                    <a:pt x="95" y="1"/>
                    <a:pt x="93" y="0"/>
                    <a:pt x="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66650" y="-1837550"/>
              <a:ext cx="8075" cy="7775"/>
            </a:xfrm>
            <a:custGeom>
              <a:avLst/>
              <a:gdLst/>
              <a:ahLst/>
              <a:cxnLst/>
              <a:rect l="l" t="t" r="r" b="b"/>
              <a:pathLst>
                <a:path w="323" h="311" extrusionOk="0">
                  <a:moveTo>
                    <a:pt x="191" y="43"/>
                  </a:moveTo>
                  <a:cubicBezTo>
                    <a:pt x="200" y="47"/>
                    <a:pt x="208" y="51"/>
                    <a:pt x="217" y="56"/>
                  </a:cubicBezTo>
                  <a:cubicBezTo>
                    <a:pt x="238" y="68"/>
                    <a:pt x="255" y="90"/>
                    <a:pt x="264" y="119"/>
                  </a:cubicBezTo>
                  <a:cubicBezTo>
                    <a:pt x="272" y="145"/>
                    <a:pt x="268" y="183"/>
                    <a:pt x="251" y="213"/>
                  </a:cubicBezTo>
                  <a:cubicBezTo>
                    <a:pt x="232" y="239"/>
                    <a:pt x="199" y="256"/>
                    <a:pt x="168" y="256"/>
                  </a:cubicBezTo>
                  <a:cubicBezTo>
                    <a:pt x="164" y="256"/>
                    <a:pt x="161" y="256"/>
                    <a:pt x="157" y="255"/>
                  </a:cubicBezTo>
                  <a:cubicBezTo>
                    <a:pt x="119" y="255"/>
                    <a:pt x="85" y="230"/>
                    <a:pt x="73" y="200"/>
                  </a:cubicBezTo>
                  <a:cubicBezTo>
                    <a:pt x="56" y="166"/>
                    <a:pt x="56" y="132"/>
                    <a:pt x="73" y="107"/>
                  </a:cubicBezTo>
                  <a:cubicBezTo>
                    <a:pt x="98" y="51"/>
                    <a:pt x="153" y="47"/>
                    <a:pt x="170" y="47"/>
                  </a:cubicBezTo>
                  <a:cubicBezTo>
                    <a:pt x="179" y="43"/>
                    <a:pt x="187" y="43"/>
                    <a:pt x="191" y="43"/>
                  </a:cubicBezTo>
                  <a:close/>
                  <a:moveTo>
                    <a:pt x="179" y="1"/>
                  </a:moveTo>
                  <a:cubicBezTo>
                    <a:pt x="162" y="5"/>
                    <a:pt x="153" y="5"/>
                    <a:pt x="149" y="9"/>
                  </a:cubicBezTo>
                  <a:cubicBezTo>
                    <a:pt x="140" y="9"/>
                    <a:pt x="123" y="13"/>
                    <a:pt x="111" y="18"/>
                  </a:cubicBezTo>
                  <a:cubicBezTo>
                    <a:pt x="81" y="26"/>
                    <a:pt x="47" y="47"/>
                    <a:pt x="26" y="85"/>
                  </a:cubicBezTo>
                  <a:cubicBezTo>
                    <a:pt x="5" y="124"/>
                    <a:pt x="0" y="179"/>
                    <a:pt x="26" y="225"/>
                  </a:cubicBezTo>
                  <a:cubicBezTo>
                    <a:pt x="47" y="272"/>
                    <a:pt x="98" y="306"/>
                    <a:pt x="153" y="310"/>
                  </a:cubicBezTo>
                  <a:cubicBezTo>
                    <a:pt x="208" y="310"/>
                    <a:pt x="264" y="285"/>
                    <a:pt x="293" y="242"/>
                  </a:cubicBezTo>
                  <a:cubicBezTo>
                    <a:pt x="323" y="196"/>
                    <a:pt x="323" y="145"/>
                    <a:pt x="310" y="102"/>
                  </a:cubicBezTo>
                  <a:cubicBezTo>
                    <a:pt x="297" y="60"/>
                    <a:pt x="264" y="34"/>
                    <a:pt x="238" y="18"/>
                  </a:cubicBezTo>
                  <a:cubicBezTo>
                    <a:pt x="213" y="5"/>
                    <a:pt x="191" y="1"/>
                    <a:pt x="179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68025" y="-183650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36" y="1"/>
                  </a:moveTo>
                  <a:cubicBezTo>
                    <a:pt x="132" y="1"/>
                    <a:pt x="124" y="1"/>
                    <a:pt x="115" y="5"/>
                  </a:cubicBezTo>
                  <a:cubicBezTo>
                    <a:pt x="98" y="5"/>
                    <a:pt x="43" y="9"/>
                    <a:pt x="18" y="65"/>
                  </a:cubicBezTo>
                  <a:cubicBezTo>
                    <a:pt x="1" y="90"/>
                    <a:pt x="1" y="124"/>
                    <a:pt x="18" y="158"/>
                  </a:cubicBezTo>
                  <a:cubicBezTo>
                    <a:pt x="30" y="188"/>
                    <a:pt x="64" y="213"/>
                    <a:pt x="102" y="213"/>
                  </a:cubicBezTo>
                  <a:cubicBezTo>
                    <a:pt x="106" y="214"/>
                    <a:pt x="109" y="214"/>
                    <a:pt x="113" y="214"/>
                  </a:cubicBezTo>
                  <a:cubicBezTo>
                    <a:pt x="144" y="214"/>
                    <a:pt x="177" y="197"/>
                    <a:pt x="196" y="171"/>
                  </a:cubicBezTo>
                  <a:cubicBezTo>
                    <a:pt x="213" y="141"/>
                    <a:pt x="217" y="103"/>
                    <a:pt x="209" y="77"/>
                  </a:cubicBezTo>
                  <a:cubicBezTo>
                    <a:pt x="200" y="48"/>
                    <a:pt x="183" y="26"/>
                    <a:pt x="162" y="14"/>
                  </a:cubicBezTo>
                  <a:cubicBezTo>
                    <a:pt x="153" y="9"/>
                    <a:pt x="145" y="5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73025" y="-1847300"/>
              <a:ext cx="6275" cy="6825"/>
            </a:xfrm>
            <a:custGeom>
              <a:avLst/>
              <a:gdLst/>
              <a:ahLst/>
              <a:cxnLst/>
              <a:rect l="l" t="t" r="r" b="b"/>
              <a:pathLst>
                <a:path w="251" h="273" extrusionOk="0">
                  <a:moveTo>
                    <a:pt x="135" y="42"/>
                  </a:moveTo>
                  <a:cubicBezTo>
                    <a:pt x="151" y="42"/>
                    <a:pt x="177" y="45"/>
                    <a:pt x="191" y="81"/>
                  </a:cubicBezTo>
                  <a:cubicBezTo>
                    <a:pt x="195" y="102"/>
                    <a:pt x="195" y="127"/>
                    <a:pt x="183" y="153"/>
                  </a:cubicBezTo>
                  <a:cubicBezTo>
                    <a:pt x="170" y="178"/>
                    <a:pt x="149" y="204"/>
                    <a:pt x="127" y="217"/>
                  </a:cubicBezTo>
                  <a:cubicBezTo>
                    <a:pt x="122" y="219"/>
                    <a:pt x="116" y="220"/>
                    <a:pt x="111" y="220"/>
                  </a:cubicBezTo>
                  <a:cubicBezTo>
                    <a:pt x="95" y="220"/>
                    <a:pt x="81" y="211"/>
                    <a:pt x="68" y="195"/>
                  </a:cubicBezTo>
                  <a:cubicBezTo>
                    <a:pt x="55" y="174"/>
                    <a:pt x="51" y="149"/>
                    <a:pt x="55" y="127"/>
                  </a:cubicBezTo>
                  <a:cubicBezTo>
                    <a:pt x="64" y="81"/>
                    <a:pt x="102" y="64"/>
                    <a:pt x="110" y="55"/>
                  </a:cubicBezTo>
                  <a:cubicBezTo>
                    <a:pt x="119" y="51"/>
                    <a:pt x="127" y="47"/>
                    <a:pt x="127" y="42"/>
                  </a:cubicBezTo>
                  <a:cubicBezTo>
                    <a:pt x="130" y="42"/>
                    <a:pt x="132" y="42"/>
                    <a:pt x="135" y="42"/>
                  </a:cubicBezTo>
                  <a:close/>
                  <a:moveTo>
                    <a:pt x="161" y="0"/>
                  </a:moveTo>
                  <a:cubicBezTo>
                    <a:pt x="136" y="0"/>
                    <a:pt x="119" y="9"/>
                    <a:pt x="110" y="13"/>
                  </a:cubicBezTo>
                  <a:cubicBezTo>
                    <a:pt x="106" y="17"/>
                    <a:pt x="102" y="21"/>
                    <a:pt x="98" y="26"/>
                  </a:cubicBezTo>
                  <a:cubicBezTo>
                    <a:pt x="89" y="26"/>
                    <a:pt x="76" y="30"/>
                    <a:pt x="55" y="42"/>
                  </a:cubicBezTo>
                  <a:cubicBezTo>
                    <a:pt x="38" y="59"/>
                    <a:pt x="17" y="81"/>
                    <a:pt x="9" y="115"/>
                  </a:cubicBezTo>
                  <a:cubicBezTo>
                    <a:pt x="0" y="149"/>
                    <a:pt x="4" y="191"/>
                    <a:pt x="26" y="225"/>
                  </a:cubicBezTo>
                  <a:cubicBezTo>
                    <a:pt x="38" y="242"/>
                    <a:pt x="55" y="259"/>
                    <a:pt x="76" y="267"/>
                  </a:cubicBezTo>
                  <a:cubicBezTo>
                    <a:pt x="85" y="271"/>
                    <a:pt x="94" y="272"/>
                    <a:pt x="104" y="272"/>
                  </a:cubicBezTo>
                  <a:cubicBezTo>
                    <a:pt x="119" y="272"/>
                    <a:pt x="135" y="268"/>
                    <a:pt x="149" y="263"/>
                  </a:cubicBezTo>
                  <a:cubicBezTo>
                    <a:pt x="191" y="242"/>
                    <a:pt x="212" y="208"/>
                    <a:pt x="229" y="174"/>
                  </a:cubicBezTo>
                  <a:cubicBezTo>
                    <a:pt x="246" y="140"/>
                    <a:pt x="250" y="93"/>
                    <a:pt x="233" y="64"/>
                  </a:cubicBezTo>
                  <a:cubicBezTo>
                    <a:pt x="221" y="30"/>
                    <a:pt x="191" y="4"/>
                    <a:pt x="16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74275" y="-1846250"/>
              <a:ext cx="3650" cy="4450"/>
            </a:xfrm>
            <a:custGeom>
              <a:avLst/>
              <a:gdLst/>
              <a:ahLst/>
              <a:cxnLst/>
              <a:rect l="l" t="t" r="r" b="b"/>
              <a:pathLst>
                <a:path w="146" h="178" extrusionOk="0">
                  <a:moveTo>
                    <a:pt x="85" y="0"/>
                  </a:moveTo>
                  <a:cubicBezTo>
                    <a:pt x="82" y="0"/>
                    <a:pt x="80" y="0"/>
                    <a:pt x="77" y="0"/>
                  </a:cubicBezTo>
                  <a:cubicBezTo>
                    <a:pt x="77" y="5"/>
                    <a:pt x="69" y="9"/>
                    <a:pt x="60" y="13"/>
                  </a:cubicBezTo>
                  <a:cubicBezTo>
                    <a:pt x="52" y="22"/>
                    <a:pt x="14" y="39"/>
                    <a:pt x="5" y="85"/>
                  </a:cubicBezTo>
                  <a:cubicBezTo>
                    <a:pt x="1" y="107"/>
                    <a:pt x="5" y="132"/>
                    <a:pt x="18" y="153"/>
                  </a:cubicBezTo>
                  <a:cubicBezTo>
                    <a:pt x="31" y="169"/>
                    <a:pt x="45" y="178"/>
                    <a:pt x="61" y="178"/>
                  </a:cubicBezTo>
                  <a:cubicBezTo>
                    <a:pt x="66" y="178"/>
                    <a:pt x="72" y="177"/>
                    <a:pt x="77" y="175"/>
                  </a:cubicBezTo>
                  <a:cubicBezTo>
                    <a:pt x="99" y="162"/>
                    <a:pt x="120" y="136"/>
                    <a:pt x="133" y="111"/>
                  </a:cubicBezTo>
                  <a:cubicBezTo>
                    <a:pt x="145" y="85"/>
                    <a:pt x="145" y="60"/>
                    <a:pt x="141" y="39"/>
                  </a:cubicBezTo>
                  <a:cubicBezTo>
                    <a:pt x="127" y="3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79275" y="-1857700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58" y="34"/>
                  </a:moveTo>
                  <a:cubicBezTo>
                    <a:pt x="166" y="38"/>
                    <a:pt x="200" y="47"/>
                    <a:pt x="200" y="93"/>
                  </a:cubicBezTo>
                  <a:cubicBezTo>
                    <a:pt x="204" y="132"/>
                    <a:pt x="158" y="200"/>
                    <a:pt x="111" y="204"/>
                  </a:cubicBezTo>
                  <a:cubicBezTo>
                    <a:pt x="109" y="204"/>
                    <a:pt x="106" y="204"/>
                    <a:pt x="104" y="204"/>
                  </a:cubicBezTo>
                  <a:cubicBezTo>
                    <a:pt x="85" y="204"/>
                    <a:pt x="68" y="189"/>
                    <a:pt x="64" y="170"/>
                  </a:cubicBezTo>
                  <a:cubicBezTo>
                    <a:pt x="56" y="149"/>
                    <a:pt x="60" y="123"/>
                    <a:pt x="73" y="106"/>
                  </a:cubicBezTo>
                  <a:cubicBezTo>
                    <a:pt x="94" y="68"/>
                    <a:pt x="132" y="47"/>
                    <a:pt x="145" y="38"/>
                  </a:cubicBezTo>
                  <a:cubicBezTo>
                    <a:pt x="145" y="38"/>
                    <a:pt x="145" y="38"/>
                    <a:pt x="149" y="34"/>
                  </a:cubicBezTo>
                  <a:close/>
                  <a:moveTo>
                    <a:pt x="153" y="0"/>
                  </a:moveTo>
                  <a:cubicBezTo>
                    <a:pt x="149" y="4"/>
                    <a:pt x="145" y="4"/>
                    <a:pt x="145" y="4"/>
                  </a:cubicBezTo>
                  <a:cubicBezTo>
                    <a:pt x="141" y="4"/>
                    <a:pt x="136" y="9"/>
                    <a:pt x="128" y="9"/>
                  </a:cubicBezTo>
                  <a:cubicBezTo>
                    <a:pt x="115" y="13"/>
                    <a:pt x="68" y="26"/>
                    <a:pt x="30" y="81"/>
                  </a:cubicBezTo>
                  <a:cubicBezTo>
                    <a:pt x="13" y="106"/>
                    <a:pt x="0" y="144"/>
                    <a:pt x="13" y="187"/>
                  </a:cubicBezTo>
                  <a:cubicBezTo>
                    <a:pt x="22" y="208"/>
                    <a:pt x="30" y="225"/>
                    <a:pt x="51" y="238"/>
                  </a:cubicBezTo>
                  <a:cubicBezTo>
                    <a:pt x="68" y="255"/>
                    <a:pt x="94" y="259"/>
                    <a:pt x="119" y="259"/>
                  </a:cubicBezTo>
                  <a:cubicBezTo>
                    <a:pt x="166" y="251"/>
                    <a:pt x="196" y="221"/>
                    <a:pt x="217" y="191"/>
                  </a:cubicBezTo>
                  <a:cubicBezTo>
                    <a:pt x="238" y="161"/>
                    <a:pt x="255" y="123"/>
                    <a:pt x="251" y="89"/>
                  </a:cubicBezTo>
                  <a:cubicBezTo>
                    <a:pt x="247" y="55"/>
                    <a:pt x="230" y="26"/>
                    <a:pt x="204" y="13"/>
                  </a:cubicBezTo>
                  <a:cubicBezTo>
                    <a:pt x="183" y="0"/>
                    <a:pt x="162" y="0"/>
                    <a:pt x="153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80650" y="-1856850"/>
              <a:ext cx="3750" cy="4275"/>
            </a:xfrm>
            <a:custGeom>
              <a:avLst/>
              <a:gdLst/>
              <a:ahLst/>
              <a:cxnLst/>
              <a:rect l="l" t="t" r="r" b="b"/>
              <a:pathLst>
                <a:path w="150" h="171" extrusionOk="0">
                  <a:moveTo>
                    <a:pt x="94" y="0"/>
                  </a:moveTo>
                  <a:cubicBezTo>
                    <a:pt x="90" y="4"/>
                    <a:pt x="90" y="4"/>
                    <a:pt x="90" y="4"/>
                  </a:cubicBezTo>
                  <a:cubicBezTo>
                    <a:pt x="77" y="13"/>
                    <a:pt x="39" y="34"/>
                    <a:pt x="18" y="72"/>
                  </a:cubicBezTo>
                  <a:cubicBezTo>
                    <a:pt x="5" y="89"/>
                    <a:pt x="1" y="115"/>
                    <a:pt x="9" y="136"/>
                  </a:cubicBezTo>
                  <a:cubicBezTo>
                    <a:pt x="13" y="155"/>
                    <a:pt x="30" y="170"/>
                    <a:pt x="49" y="170"/>
                  </a:cubicBezTo>
                  <a:cubicBezTo>
                    <a:pt x="51" y="170"/>
                    <a:pt x="54" y="170"/>
                    <a:pt x="56" y="170"/>
                  </a:cubicBezTo>
                  <a:cubicBezTo>
                    <a:pt x="103" y="166"/>
                    <a:pt x="149" y="98"/>
                    <a:pt x="145" y="59"/>
                  </a:cubicBezTo>
                  <a:cubicBezTo>
                    <a:pt x="145" y="13"/>
                    <a:pt x="111" y="4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2425" y="-1806575"/>
              <a:ext cx="7450" cy="7025"/>
            </a:xfrm>
            <a:custGeom>
              <a:avLst/>
              <a:gdLst/>
              <a:ahLst/>
              <a:cxnLst/>
              <a:rect l="l" t="t" r="r" b="b"/>
              <a:pathLst>
                <a:path w="298" h="281" extrusionOk="0">
                  <a:moveTo>
                    <a:pt x="149" y="43"/>
                  </a:moveTo>
                  <a:cubicBezTo>
                    <a:pt x="171" y="48"/>
                    <a:pt x="200" y="52"/>
                    <a:pt x="221" y="77"/>
                  </a:cubicBezTo>
                  <a:cubicBezTo>
                    <a:pt x="238" y="94"/>
                    <a:pt x="247" y="124"/>
                    <a:pt x="234" y="154"/>
                  </a:cubicBezTo>
                  <a:cubicBezTo>
                    <a:pt x="226" y="183"/>
                    <a:pt x="200" y="209"/>
                    <a:pt x="171" y="222"/>
                  </a:cubicBezTo>
                  <a:cubicBezTo>
                    <a:pt x="162" y="224"/>
                    <a:pt x="153" y="226"/>
                    <a:pt x="143" y="226"/>
                  </a:cubicBezTo>
                  <a:cubicBezTo>
                    <a:pt x="123" y="226"/>
                    <a:pt x="100" y="219"/>
                    <a:pt x="86" y="205"/>
                  </a:cubicBezTo>
                  <a:cubicBezTo>
                    <a:pt x="60" y="188"/>
                    <a:pt x="52" y="158"/>
                    <a:pt x="56" y="132"/>
                  </a:cubicBezTo>
                  <a:cubicBezTo>
                    <a:pt x="56" y="107"/>
                    <a:pt x="73" y="90"/>
                    <a:pt x="86" y="82"/>
                  </a:cubicBezTo>
                  <a:cubicBezTo>
                    <a:pt x="103" y="69"/>
                    <a:pt x="115" y="65"/>
                    <a:pt x="124" y="65"/>
                  </a:cubicBezTo>
                  <a:cubicBezTo>
                    <a:pt x="141" y="56"/>
                    <a:pt x="149" y="56"/>
                    <a:pt x="149" y="48"/>
                  </a:cubicBezTo>
                  <a:lnTo>
                    <a:pt x="149" y="43"/>
                  </a:lnTo>
                  <a:close/>
                  <a:moveTo>
                    <a:pt x="162" y="1"/>
                  </a:moveTo>
                  <a:cubicBezTo>
                    <a:pt x="137" y="5"/>
                    <a:pt x="115" y="9"/>
                    <a:pt x="107" y="14"/>
                  </a:cubicBezTo>
                  <a:cubicBezTo>
                    <a:pt x="90" y="22"/>
                    <a:pt x="86" y="31"/>
                    <a:pt x="86" y="35"/>
                  </a:cubicBezTo>
                  <a:cubicBezTo>
                    <a:pt x="77" y="39"/>
                    <a:pt x="73" y="39"/>
                    <a:pt x="64" y="43"/>
                  </a:cubicBezTo>
                  <a:cubicBezTo>
                    <a:pt x="39" y="56"/>
                    <a:pt x="14" y="86"/>
                    <a:pt x="9" y="128"/>
                  </a:cubicBezTo>
                  <a:cubicBezTo>
                    <a:pt x="1" y="166"/>
                    <a:pt x="14" y="213"/>
                    <a:pt x="52" y="247"/>
                  </a:cubicBezTo>
                  <a:cubicBezTo>
                    <a:pt x="78" y="268"/>
                    <a:pt x="113" y="280"/>
                    <a:pt x="147" y="280"/>
                  </a:cubicBezTo>
                  <a:cubicBezTo>
                    <a:pt x="162" y="280"/>
                    <a:pt x="177" y="278"/>
                    <a:pt x="192" y="273"/>
                  </a:cubicBezTo>
                  <a:cubicBezTo>
                    <a:pt x="238" y="251"/>
                    <a:pt x="272" y="213"/>
                    <a:pt x="285" y="166"/>
                  </a:cubicBezTo>
                  <a:cubicBezTo>
                    <a:pt x="298" y="120"/>
                    <a:pt x="285" y="69"/>
                    <a:pt x="255" y="39"/>
                  </a:cubicBezTo>
                  <a:cubicBezTo>
                    <a:pt x="226" y="14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93700" y="-1805500"/>
              <a:ext cx="4900" cy="4575"/>
            </a:xfrm>
            <a:custGeom>
              <a:avLst/>
              <a:gdLst/>
              <a:ahLst/>
              <a:cxnLst/>
              <a:rect l="l" t="t" r="r" b="b"/>
              <a:pathLst>
                <a:path w="196" h="183" extrusionOk="0">
                  <a:moveTo>
                    <a:pt x="98" y="0"/>
                  </a:moveTo>
                  <a:lnTo>
                    <a:pt x="98" y="5"/>
                  </a:lnTo>
                  <a:cubicBezTo>
                    <a:pt x="98" y="13"/>
                    <a:pt x="90" y="13"/>
                    <a:pt x="73" y="22"/>
                  </a:cubicBezTo>
                  <a:cubicBezTo>
                    <a:pt x="64" y="22"/>
                    <a:pt x="52" y="26"/>
                    <a:pt x="35" y="39"/>
                  </a:cubicBezTo>
                  <a:cubicBezTo>
                    <a:pt x="22" y="47"/>
                    <a:pt x="5" y="64"/>
                    <a:pt x="5" y="89"/>
                  </a:cubicBezTo>
                  <a:cubicBezTo>
                    <a:pt x="1" y="115"/>
                    <a:pt x="9" y="145"/>
                    <a:pt x="35" y="162"/>
                  </a:cubicBezTo>
                  <a:cubicBezTo>
                    <a:pt x="49" y="176"/>
                    <a:pt x="72" y="183"/>
                    <a:pt x="92" y="183"/>
                  </a:cubicBezTo>
                  <a:cubicBezTo>
                    <a:pt x="102" y="183"/>
                    <a:pt x="111" y="181"/>
                    <a:pt x="120" y="179"/>
                  </a:cubicBezTo>
                  <a:cubicBezTo>
                    <a:pt x="149" y="166"/>
                    <a:pt x="175" y="140"/>
                    <a:pt x="183" y="111"/>
                  </a:cubicBezTo>
                  <a:cubicBezTo>
                    <a:pt x="196" y="81"/>
                    <a:pt x="187" y="51"/>
                    <a:pt x="170" y="34"/>
                  </a:cubicBezTo>
                  <a:cubicBezTo>
                    <a:pt x="149" y="9"/>
                    <a:pt x="120" y="5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03150" y="-1803600"/>
              <a:ext cx="5975" cy="5325"/>
            </a:xfrm>
            <a:custGeom>
              <a:avLst/>
              <a:gdLst/>
              <a:ahLst/>
              <a:cxnLst/>
              <a:rect l="l" t="t" r="r" b="b"/>
              <a:pathLst>
                <a:path w="239" h="213" extrusionOk="0">
                  <a:moveTo>
                    <a:pt x="174" y="43"/>
                  </a:moveTo>
                  <a:cubicBezTo>
                    <a:pt x="183" y="47"/>
                    <a:pt x="187" y="52"/>
                    <a:pt x="187" y="69"/>
                  </a:cubicBezTo>
                  <a:cubicBezTo>
                    <a:pt x="187" y="81"/>
                    <a:pt x="174" y="103"/>
                    <a:pt x="157" y="124"/>
                  </a:cubicBezTo>
                  <a:cubicBezTo>
                    <a:pt x="141" y="145"/>
                    <a:pt x="124" y="158"/>
                    <a:pt x="102" y="158"/>
                  </a:cubicBezTo>
                  <a:cubicBezTo>
                    <a:pt x="99" y="159"/>
                    <a:pt x="95" y="159"/>
                    <a:pt x="92" y="159"/>
                  </a:cubicBezTo>
                  <a:cubicBezTo>
                    <a:pt x="76" y="159"/>
                    <a:pt x="64" y="151"/>
                    <a:pt x="64" y="137"/>
                  </a:cubicBezTo>
                  <a:cubicBezTo>
                    <a:pt x="56" y="124"/>
                    <a:pt x="64" y="103"/>
                    <a:pt x="73" y="90"/>
                  </a:cubicBezTo>
                  <a:cubicBezTo>
                    <a:pt x="98" y="60"/>
                    <a:pt x="132" y="52"/>
                    <a:pt x="145" y="43"/>
                  </a:cubicBezTo>
                  <a:close/>
                  <a:moveTo>
                    <a:pt x="179" y="1"/>
                  </a:moveTo>
                  <a:cubicBezTo>
                    <a:pt x="157" y="1"/>
                    <a:pt x="145" y="5"/>
                    <a:pt x="136" y="9"/>
                  </a:cubicBezTo>
                  <a:lnTo>
                    <a:pt x="132" y="9"/>
                  </a:lnTo>
                  <a:cubicBezTo>
                    <a:pt x="128" y="9"/>
                    <a:pt x="115" y="13"/>
                    <a:pt x="98" y="18"/>
                  </a:cubicBezTo>
                  <a:cubicBezTo>
                    <a:pt x="81" y="26"/>
                    <a:pt x="60" y="35"/>
                    <a:pt x="39" y="56"/>
                  </a:cubicBezTo>
                  <a:cubicBezTo>
                    <a:pt x="17" y="81"/>
                    <a:pt x="0" y="111"/>
                    <a:pt x="13" y="154"/>
                  </a:cubicBezTo>
                  <a:cubicBezTo>
                    <a:pt x="17" y="171"/>
                    <a:pt x="30" y="192"/>
                    <a:pt x="51" y="200"/>
                  </a:cubicBezTo>
                  <a:cubicBezTo>
                    <a:pt x="68" y="213"/>
                    <a:pt x="90" y="213"/>
                    <a:pt x="107" y="213"/>
                  </a:cubicBezTo>
                  <a:cubicBezTo>
                    <a:pt x="149" y="209"/>
                    <a:pt x="179" y="179"/>
                    <a:pt x="200" y="154"/>
                  </a:cubicBezTo>
                  <a:cubicBezTo>
                    <a:pt x="217" y="132"/>
                    <a:pt x="234" y="103"/>
                    <a:pt x="234" y="69"/>
                  </a:cubicBezTo>
                  <a:cubicBezTo>
                    <a:pt x="238" y="56"/>
                    <a:pt x="230" y="35"/>
                    <a:pt x="221" y="22"/>
                  </a:cubicBezTo>
                  <a:cubicBezTo>
                    <a:pt x="208" y="9"/>
                    <a:pt x="191" y="5"/>
                    <a:pt x="179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04525" y="-1802525"/>
              <a:ext cx="3325" cy="2900"/>
            </a:xfrm>
            <a:custGeom>
              <a:avLst/>
              <a:gdLst/>
              <a:ahLst/>
              <a:cxnLst/>
              <a:rect l="l" t="t" r="r" b="b"/>
              <a:pathLst>
                <a:path w="133" h="116" extrusionOk="0">
                  <a:moveTo>
                    <a:pt x="90" y="0"/>
                  </a:moveTo>
                  <a:cubicBezTo>
                    <a:pt x="77" y="9"/>
                    <a:pt x="43" y="17"/>
                    <a:pt x="18" y="47"/>
                  </a:cubicBezTo>
                  <a:cubicBezTo>
                    <a:pt x="9" y="60"/>
                    <a:pt x="1" y="81"/>
                    <a:pt x="9" y="94"/>
                  </a:cubicBezTo>
                  <a:cubicBezTo>
                    <a:pt x="9" y="108"/>
                    <a:pt x="21" y="116"/>
                    <a:pt x="37" y="116"/>
                  </a:cubicBezTo>
                  <a:cubicBezTo>
                    <a:pt x="40" y="116"/>
                    <a:pt x="44" y="116"/>
                    <a:pt x="47" y="115"/>
                  </a:cubicBezTo>
                  <a:cubicBezTo>
                    <a:pt x="69" y="115"/>
                    <a:pt x="86" y="102"/>
                    <a:pt x="102" y="81"/>
                  </a:cubicBezTo>
                  <a:cubicBezTo>
                    <a:pt x="119" y="60"/>
                    <a:pt x="132" y="38"/>
                    <a:pt x="132" y="26"/>
                  </a:cubicBezTo>
                  <a:cubicBezTo>
                    <a:pt x="132" y="9"/>
                    <a:pt x="128" y="4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12700" y="-1805175"/>
              <a:ext cx="5550" cy="5525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132" y="43"/>
                  </a:moveTo>
                  <a:cubicBezTo>
                    <a:pt x="145" y="51"/>
                    <a:pt x="157" y="64"/>
                    <a:pt x="162" y="85"/>
                  </a:cubicBezTo>
                  <a:cubicBezTo>
                    <a:pt x="162" y="102"/>
                    <a:pt x="157" y="123"/>
                    <a:pt x="145" y="140"/>
                  </a:cubicBezTo>
                  <a:cubicBezTo>
                    <a:pt x="132" y="157"/>
                    <a:pt x="111" y="166"/>
                    <a:pt x="94" y="170"/>
                  </a:cubicBezTo>
                  <a:cubicBezTo>
                    <a:pt x="81" y="170"/>
                    <a:pt x="73" y="166"/>
                    <a:pt x="68" y="161"/>
                  </a:cubicBezTo>
                  <a:cubicBezTo>
                    <a:pt x="64" y="161"/>
                    <a:pt x="60" y="157"/>
                    <a:pt x="56" y="153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27"/>
                    <a:pt x="64" y="110"/>
                    <a:pt x="77" y="98"/>
                  </a:cubicBezTo>
                  <a:cubicBezTo>
                    <a:pt x="90" y="81"/>
                    <a:pt x="102" y="64"/>
                    <a:pt x="111" y="55"/>
                  </a:cubicBezTo>
                  <a:cubicBezTo>
                    <a:pt x="119" y="51"/>
                    <a:pt x="124" y="47"/>
                    <a:pt x="128" y="47"/>
                  </a:cubicBezTo>
                  <a:cubicBezTo>
                    <a:pt x="132" y="43"/>
                    <a:pt x="132" y="43"/>
                    <a:pt x="132" y="43"/>
                  </a:cubicBezTo>
                  <a:close/>
                  <a:moveTo>
                    <a:pt x="128" y="0"/>
                  </a:moveTo>
                  <a:cubicBezTo>
                    <a:pt x="102" y="0"/>
                    <a:pt x="102" y="9"/>
                    <a:pt x="102" y="13"/>
                  </a:cubicBezTo>
                  <a:cubicBezTo>
                    <a:pt x="94" y="17"/>
                    <a:pt x="90" y="17"/>
                    <a:pt x="85" y="21"/>
                  </a:cubicBezTo>
                  <a:cubicBezTo>
                    <a:pt x="68" y="34"/>
                    <a:pt x="56" y="51"/>
                    <a:pt x="39" y="68"/>
                  </a:cubicBezTo>
                  <a:cubicBezTo>
                    <a:pt x="34" y="72"/>
                    <a:pt x="30" y="76"/>
                    <a:pt x="26" y="81"/>
                  </a:cubicBezTo>
                  <a:cubicBezTo>
                    <a:pt x="13" y="98"/>
                    <a:pt x="0" y="123"/>
                    <a:pt x="5" y="157"/>
                  </a:cubicBezTo>
                  <a:cubicBezTo>
                    <a:pt x="9" y="174"/>
                    <a:pt x="22" y="195"/>
                    <a:pt x="39" y="208"/>
                  </a:cubicBezTo>
                  <a:cubicBezTo>
                    <a:pt x="43" y="212"/>
                    <a:pt x="47" y="212"/>
                    <a:pt x="51" y="217"/>
                  </a:cubicBezTo>
                  <a:cubicBezTo>
                    <a:pt x="68" y="221"/>
                    <a:pt x="81" y="221"/>
                    <a:pt x="94" y="221"/>
                  </a:cubicBezTo>
                  <a:cubicBezTo>
                    <a:pt x="174" y="217"/>
                    <a:pt x="221" y="136"/>
                    <a:pt x="208" y="76"/>
                  </a:cubicBezTo>
                  <a:cubicBezTo>
                    <a:pt x="191" y="17"/>
                    <a:pt x="141" y="0"/>
                    <a:pt x="128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13975" y="-1804125"/>
              <a:ext cx="2775" cy="3200"/>
            </a:xfrm>
            <a:custGeom>
              <a:avLst/>
              <a:gdLst/>
              <a:ahLst/>
              <a:cxnLst/>
              <a:rect l="l" t="t" r="r" b="b"/>
              <a:pathLst>
                <a:path w="111" h="128" extrusionOk="0">
                  <a:moveTo>
                    <a:pt x="81" y="1"/>
                  </a:moveTo>
                  <a:cubicBezTo>
                    <a:pt x="81" y="1"/>
                    <a:pt x="81" y="1"/>
                    <a:pt x="77" y="5"/>
                  </a:cubicBezTo>
                  <a:cubicBezTo>
                    <a:pt x="73" y="5"/>
                    <a:pt x="68" y="9"/>
                    <a:pt x="60" y="13"/>
                  </a:cubicBezTo>
                  <a:cubicBezTo>
                    <a:pt x="51" y="22"/>
                    <a:pt x="39" y="39"/>
                    <a:pt x="26" y="56"/>
                  </a:cubicBezTo>
                  <a:cubicBezTo>
                    <a:pt x="13" y="73"/>
                    <a:pt x="0" y="90"/>
                    <a:pt x="5" y="107"/>
                  </a:cubicBezTo>
                  <a:cubicBezTo>
                    <a:pt x="5" y="111"/>
                    <a:pt x="9" y="115"/>
                    <a:pt x="17" y="119"/>
                  </a:cubicBezTo>
                  <a:cubicBezTo>
                    <a:pt x="22" y="124"/>
                    <a:pt x="30" y="128"/>
                    <a:pt x="43" y="128"/>
                  </a:cubicBezTo>
                  <a:cubicBezTo>
                    <a:pt x="60" y="124"/>
                    <a:pt x="81" y="115"/>
                    <a:pt x="94" y="98"/>
                  </a:cubicBezTo>
                  <a:cubicBezTo>
                    <a:pt x="106" y="81"/>
                    <a:pt x="111" y="60"/>
                    <a:pt x="111" y="43"/>
                  </a:cubicBezTo>
                  <a:cubicBezTo>
                    <a:pt x="106" y="22"/>
                    <a:pt x="94" y="9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64725" y="-1776200"/>
              <a:ext cx="5450" cy="8300"/>
            </a:xfrm>
            <a:custGeom>
              <a:avLst/>
              <a:gdLst/>
              <a:ahLst/>
              <a:cxnLst/>
              <a:rect l="l" t="t" r="r" b="b"/>
              <a:pathLst>
                <a:path w="218" h="332" extrusionOk="0">
                  <a:moveTo>
                    <a:pt x="137" y="34"/>
                  </a:moveTo>
                  <a:cubicBezTo>
                    <a:pt x="137" y="38"/>
                    <a:pt x="141" y="38"/>
                    <a:pt x="141" y="38"/>
                  </a:cubicBezTo>
                  <a:cubicBezTo>
                    <a:pt x="145" y="42"/>
                    <a:pt x="154" y="42"/>
                    <a:pt x="158" y="59"/>
                  </a:cubicBezTo>
                  <a:cubicBezTo>
                    <a:pt x="162" y="76"/>
                    <a:pt x="167" y="106"/>
                    <a:pt x="167" y="136"/>
                  </a:cubicBezTo>
                  <a:cubicBezTo>
                    <a:pt x="167" y="161"/>
                    <a:pt x="162" y="195"/>
                    <a:pt x="154" y="229"/>
                  </a:cubicBezTo>
                  <a:cubicBezTo>
                    <a:pt x="145" y="246"/>
                    <a:pt x="141" y="259"/>
                    <a:pt x="133" y="267"/>
                  </a:cubicBezTo>
                  <a:cubicBezTo>
                    <a:pt x="126" y="273"/>
                    <a:pt x="120" y="277"/>
                    <a:pt x="114" y="277"/>
                  </a:cubicBezTo>
                  <a:cubicBezTo>
                    <a:pt x="112" y="277"/>
                    <a:pt x="109" y="277"/>
                    <a:pt x="107" y="276"/>
                  </a:cubicBezTo>
                  <a:cubicBezTo>
                    <a:pt x="99" y="276"/>
                    <a:pt x="86" y="263"/>
                    <a:pt x="77" y="250"/>
                  </a:cubicBezTo>
                  <a:cubicBezTo>
                    <a:pt x="69" y="237"/>
                    <a:pt x="65" y="225"/>
                    <a:pt x="60" y="208"/>
                  </a:cubicBezTo>
                  <a:cubicBezTo>
                    <a:pt x="56" y="178"/>
                    <a:pt x="56" y="144"/>
                    <a:pt x="69" y="119"/>
                  </a:cubicBezTo>
                  <a:cubicBezTo>
                    <a:pt x="86" y="68"/>
                    <a:pt x="124" y="46"/>
                    <a:pt x="137" y="34"/>
                  </a:cubicBezTo>
                  <a:close/>
                  <a:moveTo>
                    <a:pt x="141" y="1"/>
                  </a:moveTo>
                  <a:cubicBezTo>
                    <a:pt x="137" y="1"/>
                    <a:pt x="130" y="2"/>
                    <a:pt x="120" y="4"/>
                  </a:cubicBezTo>
                  <a:cubicBezTo>
                    <a:pt x="103" y="13"/>
                    <a:pt x="52" y="38"/>
                    <a:pt x="22" y="102"/>
                  </a:cubicBezTo>
                  <a:cubicBezTo>
                    <a:pt x="9" y="136"/>
                    <a:pt x="1" y="178"/>
                    <a:pt x="9" y="221"/>
                  </a:cubicBezTo>
                  <a:cubicBezTo>
                    <a:pt x="18" y="259"/>
                    <a:pt x="35" y="310"/>
                    <a:pt x="90" y="327"/>
                  </a:cubicBezTo>
                  <a:cubicBezTo>
                    <a:pt x="97" y="330"/>
                    <a:pt x="105" y="331"/>
                    <a:pt x="113" y="331"/>
                  </a:cubicBezTo>
                  <a:cubicBezTo>
                    <a:pt x="137" y="331"/>
                    <a:pt x="161" y="318"/>
                    <a:pt x="171" y="305"/>
                  </a:cubicBezTo>
                  <a:cubicBezTo>
                    <a:pt x="188" y="284"/>
                    <a:pt x="196" y="263"/>
                    <a:pt x="200" y="242"/>
                  </a:cubicBezTo>
                  <a:cubicBezTo>
                    <a:pt x="213" y="204"/>
                    <a:pt x="217" y="165"/>
                    <a:pt x="213" y="131"/>
                  </a:cubicBezTo>
                  <a:cubicBezTo>
                    <a:pt x="213" y="97"/>
                    <a:pt x="209" y="72"/>
                    <a:pt x="196" y="46"/>
                  </a:cubicBezTo>
                  <a:cubicBezTo>
                    <a:pt x="192" y="34"/>
                    <a:pt x="183" y="21"/>
                    <a:pt x="175" y="17"/>
                  </a:cubicBezTo>
                  <a:cubicBezTo>
                    <a:pt x="167" y="8"/>
                    <a:pt x="158" y="4"/>
                    <a:pt x="150" y="4"/>
                  </a:cubicBezTo>
                  <a:cubicBezTo>
                    <a:pt x="147" y="2"/>
                    <a:pt x="145" y="1"/>
                    <a:pt x="14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6125" y="-1775375"/>
              <a:ext cx="2775" cy="6125"/>
            </a:xfrm>
            <a:custGeom>
              <a:avLst/>
              <a:gdLst/>
              <a:ahLst/>
              <a:cxnLst/>
              <a:rect l="l" t="t" r="r" b="b"/>
              <a:pathLst>
                <a:path w="111" h="245" extrusionOk="0">
                  <a:moveTo>
                    <a:pt x="81" y="1"/>
                  </a:moveTo>
                  <a:cubicBezTo>
                    <a:pt x="68" y="13"/>
                    <a:pt x="30" y="35"/>
                    <a:pt x="13" y="86"/>
                  </a:cubicBezTo>
                  <a:cubicBezTo>
                    <a:pt x="0" y="111"/>
                    <a:pt x="0" y="145"/>
                    <a:pt x="4" y="175"/>
                  </a:cubicBezTo>
                  <a:cubicBezTo>
                    <a:pt x="9" y="192"/>
                    <a:pt x="13" y="204"/>
                    <a:pt x="21" y="217"/>
                  </a:cubicBezTo>
                  <a:cubicBezTo>
                    <a:pt x="30" y="230"/>
                    <a:pt x="43" y="243"/>
                    <a:pt x="51" y="243"/>
                  </a:cubicBezTo>
                  <a:cubicBezTo>
                    <a:pt x="53" y="244"/>
                    <a:pt x="56" y="244"/>
                    <a:pt x="58" y="244"/>
                  </a:cubicBezTo>
                  <a:cubicBezTo>
                    <a:pt x="64" y="244"/>
                    <a:pt x="70" y="240"/>
                    <a:pt x="77" y="234"/>
                  </a:cubicBezTo>
                  <a:cubicBezTo>
                    <a:pt x="85" y="226"/>
                    <a:pt x="89" y="213"/>
                    <a:pt x="98" y="196"/>
                  </a:cubicBezTo>
                  <a:cubicBezTo>
                    <a:pt x="106" y="162"/>
                    <a:pt x="111" y="128"/>
                    <a:pt x="111" y="103"/>
                  </a:cubicBezTo>
                  <a:cubicBezTo>
                    <a:pt x="111" y="73"/>
                    <a:pt x="106" y="43"/>
                    <a:pt x="102" y="26"/>
                  </a:cubicBezTo>
                  <a:cubicBezTo>
                    <a:pt x="98" y="9"/>
                    <a:pt x="89" y="9"/>
                    <a:pt x="85" y="5"/>
                  </a:cubicBezTo>
                  <a:cubicBezTo>
                    <a:pt x="85" y="5"/>
                    <a:pt x="81" y="5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67275" y="-1765525"/>
              <a:ext cx="4375" cy="7375"/>
            </a:xfrm>
            <a:custGeom>
              <a:avLst/>
              <a:gdLst/>
              <a:ahLst/>
              <a:cxnLst/>
              <a:rect l="l" t="t" r="r" b="b"/>
              <a:pathLst>
                <a:path w="175" h="295" extrusionOk="0">
                  <a:moveTo>
                    <a:pt x="86" y="35"/>
                  </a:moveTo>
                  <a:cubicBezTo>
                    <a:pt x="90" y="35"/>
                    <a:pt x="98" y="35"/>
                    <a:pt x="103" y="44"/>
                  </a:cubicBezTo>
                  <a:cubicBezTo>
                    <a:pt x="107" y="48"/>
                    <a:pt x="107" y="52"/>
                    <a:pt x="111" y="57"/>
                  </a:cubicBezTo>
                  <a:cubicBezTo>
                    <a:pt x="115" y="65"/>
                    <a:pt x="115" y="78"/>
                    <a:pt x="120" y="95"/>
                  </a:cubicBezTo>
                  <a:cubicBezTo>
                    <a:pt x="124" y="116"/>
                    <a:pt x="120" y="142"/>
                    <a:pt x="115" y="171"/>
                  </a:cubicBezTo>
                  <a:cubicBezTo>
                    <a:pt x="111" y="197"/>
                    <a:pt x="98" y="231"/>
                    <a:pt x="90" y="239"/>
                  </a:cubicBezTo>
                  <a:cubicBezTo>
                    <a:pt x="89" y="240"/>
                    <a:pt x="87" y="241"/>
                    <a:pt x="85" y="241"/>
                  </a:cubicBezTo>
                  <a:cubicBezTo>
                    <a:pt x="79" y="241"/>
                    <a:pt x="68" y="234"/>
                    <a:pt x="65" y="218"/>
                  </a:cubicBezTo>
                  <a:cubicBezTo>
                    <a:pt x="60" y="218"/>
                    <a:pt x="60" y="214"/>
                    <a:pt x="60" y="214"/>
                  </a:cubicBezTo>
                  <a:cubicBezTo>
                    <a:pt x="52" y="188"/>
                    <a:pt x="52" y="163"/>
                    <a:pt x="52" y="142"/>
                  </a:cubicBezTo>
                  <a:cubicBezTo>
                    <a:pt x="52" y="95"/>
                    <a:pt x="69" y="61"/>
                    <a:pt x="73" y="48"/>
                  </a:cubicBezTo>
                  <a:cubicBezTo>
                    <a:pt x="73" y="44"/>
                    <a:pt x="73" y="40"/>
                    <a:pt x="73" y="35"/>
                  </a:cubicBezTo>
                  <a:close/>
                  <a:moveTo>
                    <a:pt x="95" y="0"/>
                  </a:moveTo>
                  <a:cubicBezTo>
                    <a:pt x="88" y="0"/>
                    <a:pt x="81" y="1"/>
                    <a:pt x="77" y="1"/>
                  </a:cubicBezTo>
                  <a:cubicBezTo>
                    <a:pt x="69" y="6"/>
                    <a:pt x="65" y="14"/>
                    <a:pt x="60" y="18"/>
                  </a:cubicBezTo>
                  <a:cubicBezTo>
                    <a:pt x="56" y="18"/>
                    <a:pt x="52" y="23"/>
                    <a:pt x="43" y="31"/>
                  </a:cubicBezTo>
                  <a:cubicBezTo>
                    <a:pt x="31" y="44"/>
                    <a:pt x="9" y="82"/>
                    <a:pt x="1" y="137"/>
                  </a:cubicBezTo>
                  <a:cubicBezTo>
                    <a:pt x="1" y="163"/>
                    <a:pt x="1" y="197"/>
                    <a:pt x="14" y="231"/>
                  </a:cubicBezTo>
                  <a:cubicBezTo>
                    <a:pt x="18" y="243"/>
                    <a:pt x="22" y="260"/>
                    <a:pt x="39" y="277"/>
                  </a:cubicBezTo>
                  <a:cubicBezTo>
                    <a:pt x="43" y="277"/>
                    <a:pt x="43" y="277"/>
                    <a:pt x="48" y="282"/>
                  </a:cubicBezTo>
                  <a:cubicBezTo>
                    <a:pt x="56" y="286"/>
                    <a:pt x="69" y="294"/>
                    <a:pt x="81" y="294"/>
                  </a:cubicBezTo>
                  <a:cubicBezTo>
                    <a:pt x="98" y="294"/>
                    <a:pt x="111" y="290"/>
                    <a:pt x="120" y="282"/>
                  </a:cubicBezTo>
                  <a:cubicBezTo>
                    <a:pt x="141" y="265"/>
                    <a:pt x="149" y="243"/>
                    <a:pt x="154" y="226"/>
                  </a:cubicBezTo>
                  <a:cubicBezTo>
                    <a:pt x="162" y="209"/>
                    <a:pt x="166" y="197"/>
                    <a:pt x="166" y="180"/>
                  </a:cubicBezTo>
                  <a:cubicBezTo>
                    <a:pt x="175" y="146"/>
                    <a:pt x="171" y="112"/>
                    <a:pt x="166" y="86"/>
                  </a:cubicBezTo>
                  <a:cubicBezTo>
                    <a:pt x="162" y="61"/>
                    <a:pt x="154" y="31"/>
                    <a:pt x="132" y="14"/>
                  </a:cubicBezTo>
                  <a:cubicBezTo>
                    <a:pt x="128" y="10"/>
                    <a:pt x="124" y="6"/>
                    <a:pt x="120" y="6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68550" y="-1764650"/>
              <a:ext cx="1825" cy="5150"/>
            </a:xfrm>
            <a:custGeom>
              <a:avLst/>
              <a:gdLst/>
              <a:ahLst/>
              <a:cxnLst/>
              <a:rect l="l" t="t" r="r" b="b"/>
              <a:pathLst>
                <a:path w="73" h="206" extrusionOk="0">
                  <a:moveTo>
                    <a:pt x="22" y="0"/>
                  </a:moveTo>
                  <a:cubicBezTo>
                    <a:pt x="22" y="5"/>
                    <a:pt x="22" y="9"/>
                    <a:pt x="22" y="13"/>
                  </a:cubicBezTo>
                  <a:cubicBezTo>
                    <a:pt x="18" y="26"/>
                    <a:pt x="1" y="60"/>
                    <a:pt x="1" y="107"/>
                  </a:cubicBezTo>
                  <a:cubicBezTo>
                    <a:pt x="1" y="128"/>
                    <a:pt x="1" y="153"/>
                    <a:pt x="9" y="179"/>
                  </a:cubicBezTo>
                  <a:cubicBezTo>
                    <a:pt x="16" y="196"/>
                    <a:pt x="29" y="205"/>
                    <a:pt x="36" y="205"/>
                  </a:cubicBezTo>
                  <a:cubicBezTo>
                    <a:pt x="37" y="205"/>
                    <a:pt x="38" y="205"/>
                    <a:pt x="39" y="204"/>
                  </a:cubicBezTo>
                  <a:cubicBezTo>
                    <a:pt x="47" y="196"/>
                    <a:pt x="60" y="162"/>
                    <a:pt x="64" y="136"/>
                  </a:cubicBezTo>
                  <a:cubicBezTo>
                    <a:pt x="69" y="107"/>
                    <a:pt x="73" y="81"/>
                    <a:pt x="69" y="60"/>
                  </a:cubicBezTo>
                  <a:cubicBezTo>
                    <a:pt x="64" y="34"/>
                    <a:pt x="60" y="17"/>
                    <a:pt x="52" y="9"/>
                  </a:cubicBezTo>
                  <a:cubicBezTo>
                    <a:pt x="47" y="0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169725" y="-1757000"/>
              <a:ext cx="5000" cy="6250"/>
            </a:xfrm>
            <a:custGeom>
              <a:avLst/>
              <a:gdLst/>
              <a:ahLst/>
              <a:cxnLst/>
              <a:rect l="l" t="t" r="r" b="b"/>
              <a:pathLst>
                <a:path w="200" h="250" extrusionOk="0">
                  <a:moveTo>
                    <a:pt x="68" y="46"/>
                  </a:moveTo>
                  <a:cubicBezTo>
                    <a:pt x="78" y="46"/>
                    <a:pt x="90" y="49"/>
                    <a:pt x="102" y="59"/>
                  </a:cubicBezTo>
                  <a:cubicBezTo>
                    <a:pt x="115" y="72"/>
                    <a:pt x="124" y="89"/>
                    <a:pt x="132" y="115"/>
                  </a:cubicBezTo>
                  <a:cubicBezTo>
                    <a:pt x="141" y="140"/>
                    <a:pt x="149" y="170"/>
                    <a:pt x="141" y="183"/>
                  </a:cubicBezTo>
                  <a:cubicBezTo>
                    <a:pt x="141" y="191"/>
                    <a:pt x="136" y="195"/>
                    <a:pt x="132" y="195"/>
                  </a:cubicBezTo>
                  <a:cubicBezTo>
                    <a:pt x="131" y="197"/>
                    <a:pt x="129" y="197"/>
                    <a:pt x="127" y="197"/>
                  </a:cubicBezTo>
                  <a:cubicBezTo>
                    <a:pt x="123" y="197"/>
                    <a:pt x="117" y="194"/>
                    <a:pt x="111" y="191"/>
                  </a:cubicBezTo>
                  <a:cubicBezTo>
                    <a:pt x="90" y="183"/>
                    <a:pt x="77" y="166"/>
                    <a:pt x="68" y="144"/>
                  </a:cubicBezTo>
                  <a:cubicBezTo>
                    <a:pt x="47" y="110"/>
                    <a:pt x="51" y="76"/>
                    <a:pt x="47" y="68"/>
                  </a:cubicBezTo>
                  <a:cubicBezTo>
                    <a:pt x="47" y="59"/>
                    <a:pt x="47" y="55"/>
                    <a:pt x="43" y="51"/>
                  </a:cubicBezTo>
                  <a:cubicBezTo>
                    <a:pt x="49" y="49"/>
                    <a:pt x="58" y="46"/>
                    <a:pt x="68" y="46"/>
                  </a:cubicBezTo>
                  <a:close/>
                  <a:moveTo>
                    <a:pt x="75" y="0"/>
                  </a:moveTo>
                  <a:cubicBezTo>
                    <a:pt x="66" y="0"/>
                    <a:pt x="58" y="2"/>
                    <a:pt x="51" y="4"/>
                  </a:cubicBezTo>
                  <a:cubicBezTo>
                    <a:pt x="30" y="13"/>
                    <a:pt x="17" y="25"/>
                    <a:pt x="13" y="34"/>
                  </a:cubicBezTo>
                  <a:cubicBezTo>
                    <a:pt x="5" y="51"/>
                    <a:pt x="9" y="59"/>
                    <a:pt x="13" y="64"/>
                  </a:cubicBezTo>
                  <a:cubicBezTo>
                    <a:pt x="9" y="76"/>
                    <a:pt x="0" y="119"/>
                    <a:pt x="22" y="170"/>
                  </a:cubicBezTo>
                  <a:cubicBezTo>
                    <a:pt x="34" y="195"/>
                    <a:pt x="56" y="221"/>
                    <a:pt x="85" y="238"/>
                  </a:cubicBezTo>
                  <a:cubicBezTo>
                    <a:pt x="97" y="244"/>
                    <a:pt x="109" y="250"/>
                    <a:pt x="124" y="250"/>
                  </a:cubicBezTo>
                  <a:cubicBezTo>
                    <a:pt x="131" y="250"/>
                    <a:pt x="137" y="249"/>
                    <a:pt x="145" y="246"/>
                  </a:cubicBezTo>
                  <a:cubicBezTo>
                    <a:pt x="170" y="242"/>
                    <a:pt x="187" y="221"/>
                    <a:pt x="196" y="200"/>
                  </a:cubicBezTo>
                  <a:cubicBezTo>
                    <a:pt x="200" y="178"/>
                    <a:pt x="196" y="157"/>
                    <a:pt x="196" y="144"/>
                  </a:cubicBezTo>
                  <a:cubicBezTo>
                    <a:pt x="191" y="127"/>
                    <a:pt x="187" y="110"/>
                    <a:pt x="183" y="98"/>
                  </a:cubicBezTo>
                  <a:cubicBezTo>
                    <a:pt x="174" y="68"/>
                    <a:pt x="158" y="38"/>
                    <a:pt x="132" y="21"/>
                  </a:cubicBezTo>
                  <a:cubicBezTo>
                    <a:pt x="115" y="7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70775" y="-1755875"/>
              <a:ext cx="2700" cy="3825"/>
            </a:xfrm>
            <a:custGeom>
              <a:avLst/>
              <a:gdLst/>
              <a:ahLst/>
              <a:cxnLst/>
              <a:rect l="l" t="t" r="r" b="b"/>
              <a:pathLst>
                <a:path w="108" h="153" extrusionOk="0">
                  <a:moveTo>
                    <a:pt x="26" y="1"/>
                  </a:moveTo>
                  <a:cubicBezTo>
                    <a:pt x="16" y="1"/>
                    <a:pt x="7" y="4"/>
                    <a:pt x="1" y="6"/>
                  </a:cubicBezTo>
                  <a:cubicBezTo>
                    <a:pt x="5" y="10"/>
                    <a:pt x="5" y="14"/>
                    <a:pt x="5" y="23"/>
                  </a:cubicBezTo>
                  <a:cubicBezTo>
                    <a:pt x="9" y="31"/>
                    <a:pt x="5" y="65"/>
                    <a:pt x="26" y="99"/>
                  </a:cubicBezTo>
                  <a:cubicBezTo>
                    <a:pt x="35" y="121"/>
                    <a:pt x="48" y="138"/>
                    <a:pt x="69" y="146"/>
                  </a:cubicBezTo>
                  <a:cubicBezTo>
                    <a:pt x="75" y="149"/>
                    <a:pt x="81" y="152"/>
                    <a:pt x="85" y="152"/>
                  </a:cubicBezTo>
                  <a:cubicBezTo>
                    <a:pt x="87" y="152"/>
                    <a:pt x="89" y="152"/>
                    <a:pt x="90" y="150"/>
                  </a:cubicBezTo>
                  <a:cubicBezTo>
                    <a:pt x="94" y="150"/>
                    <a:pt x="99" y="146"/>
                    <a:pt x="99" y="138"/>
                  </a:cubicBezTo>
                  <a:cubicBezTo>
                    <a:pt x="107" y="125"/>
                    <a:pt x="99" y="95"/>
                    <a:pt x="90" y="70"/>
                  </a:cubicBezTo>
                  <a:cubicBezTo>
                    <a:pt x="82" y="44"/>
                    <a:pt x="73" y="27"/>
                    <a:pt x="60" y="14"/>
                  </a:cubicBezTo>
                  <a:cubicBezTo>
                    <a:pt x="48" y="4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29400" y="-1791475"/>
              <a:ext cx="7250" cy="7325"/>
            </a:xfrm>
            <a:custGeom>
              <a:avLst/>
              <a:gdLst/>
              <a:ahLst/>
              <a:cxnLst/>
              <a:rect l="l" t="t" r="r" b="b"/>
              <a:pathLst>
                <a:path w="290" h="293" extrusionOk="0">
                  <a:moveTo>
                    <a:pt x="187" y="38"/>
                  </a:moveTo>
                  <a:cubicBezTo>
                    <a:pt x="192" y="38"/>
                    <a:pt x="209" y="38"/>
                    <a:pt x="221" y="46"/>
                  </a:cubicBezTo>
                  <a:cubicBezTo>
                    <a:pt x="230" y="55"/>
                    <a:pt x="243" y="76"/>
                    <a:pt x="238" y="101"/>
                  </a:cubicBezTo>
                  <a:cubicBezTo>
                    <a:pt x="238" y="127"/>
                    <a:pt x="221" y="157"/>
                    <a:pt x="196" y="182"/>
                  </a:cubicBezTo>
                  <a:cubicBezTo>
                    <a:pt x="170" y="212"/>
                    <a:pt x="145" y="237"/>
                    <a:pt x="115" y="237"/>
                  </a:cubicBezTo>
                  <a:cubicBezTo>
                    <a:pt x="114" y="238"/>
                    <a:pt x="112" y="238"/>
                    <a:pt x="110" y="238"/>
                  </a:cubicBezTo>
                  <a:cubicBezTo>
                    <a:pt x="90" y="238"/>
                    <a:pt x="68" y="214"/>
                    <a:pt x="60" y="186"/>
                  </a:cubicBezTo>
                  <a:cubicBezTo>
                    <a:pt x="56" y="161"/>
                    <a:pt x="69" y="131"/>
                    <a:pt x="85" y="110"/>
                  </a:cubicBezTo>
                  <a:cubicBezTo>
                    <a:pt x="124" y="68"/>
                    <a:pt x="170" y="51"/>
                    <a:pt x="183" y="38"/>
                  </a:cubicBezTo>
                  <a:close/>
                  <a:moveTo>
                    <a:pt x="201" y="0"/>
                  </a:moveTo>
                  <a:cubicBezTo>
                    <a:pt x="192" y="0"/>
                    <a:pt x="185" y="2"/>
                    <a:pt x="179" y="4"/>
                  </a:cubicBezTo>
                  <a:cubicBezTo>
                    <a:pt x="179" y="4"/>
                    <a:pt x="175" y="4"/>
                    <a:pt x="175" y="8"/>
                  </a:cubicBezTo>
                  <a:lnTo>
                    <a:pt x="170" y="8"/>
                  </a:lnTo>
                  <a:cubicBezTo>
                    <a:pt x="162" y="8"/>
                    <a:pt x="145" y="12"/>
                    <a:pt x="124" y="25"/>
                  </a:cubicBezTo>
                  <a:cubicBezTo>
                    <a:pt x="102" y="34"/>
                    <a:pt x="73" y="51"/>
                    <a:pt x="52" y="80"/>
                  </a:cubicBezTo>
                  <a:cubicBezTo>
                    <a:pt x="26" y="106"/>
                    <a:pt x="1" y="148"/>
                    <a:pt x="9" y="199"/>
                  </a:cubicBezTo>
                  <a:cubicBezTo>
                    <a:pt x="13" y="225"/>
                    <a:pt x="26" y="246"/>
                    <a:pt x="47" y="263"/>
                  </a:cubicBezTo>
                  <a:cubicBezTo>
                    <a:pt x="64" y="284"/>
                    <a:pt x="94" y="292"/>
                    <a:pt x="124" y="292"/>
                  </a:cubicBezTo>
                  <a:cubicBezTo>
                    <a:pt x="149" y="288"/>
                    <a:pt x="175" y="275"/>
                    <a:pt x="192" y="263"/>
                  </a:cubicBezTo>
                  <a:cubicBezTo>
                    <a:pt x="209" y="246"/>
                    <a:pt x="221" y="233"/>
                    <a:pt x="234" y="216"/>
                  </a:cubicBezTo>
                  <a:cubicBezTo>
                    <a:pt x="264" y="186"/>
                    <a:pt x="285" y="148"/>
                    <a:pt x="289" y="106"/>
                  </a:cubicBezTo>
                  <a:cubicBezTo>
                    <a:pt x="289" y="63"/>
                    <a:pt x="272" y="25"/>
                    <a:pt x="243" y="12"/>
                  </a:cubicBezTo>
                  <a:cubicBezTo>
                    <a:pt x="226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30775" y="-1790550"/>
              <a:ext cx="4700" cy="5025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28" y="1"/>
                  </a:moveTo>
                  <a:cubicBezTo>
                    <a:pt x="115" y="14"/>
                    <a:pt x="69" y="31"/>
                    <a:pt x="30" y="73"/>
                  </a:cubicBezTo>
                  <a:cubicBezTo>
                    <a:pt x="14" y="94"/>
                    <a:pt x="1" y="124"/>
                    <a:pt x="5" y="149"/>
                  </a:cubicBezTo>
                  <a:cubicBezTo>
                    <a:pt x="13" y="177"/>
                    <a:pt x="35" y="201"/>
                    <a:pt x="55" y="201"/>
                  </a:cubicBezTo>
                  <a:cubicBezTo>
                    <a:pt x="57" y="201"/>
                    <a:pt x="59" y="201"/>
                    <a:pt x="60" y="200"/>
                  </a:cubicBezTo>
                  <a:cubicBezTo>
                    <a:pt x="90" y="200"/>
                    <a:pt x="115" y="175"/>
                    <a:pt x="141" y="145"/>
                  </a:cubicBezTo>
                  <a:cubicBezTo>
                    <a:pt x="166" y="120"/>
                    <a:pt x="183" y="90"/>
                    <a:pt x="183" y="64"/>
                  </a:cubicBezTo>
                  <a:cubicBezTo>
                    <a:pt x="188" y="39"/>
                    <a:pt x="175" y="18"/>
                    <a:pt x="166" y="9"/>
                  </a:cubicBezTo>
                  <a:cubicBezTo>
                    <a:pt x="154" y="1"/>
                    <a:pt x="137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23675" y="-1783350"/>
              <a:ext cx="6175" cy="6150"/>
            </a:xfrm>
            <a:custGeom>
              <a:avLst/>
              <a:gdLst/>
              <a:ahLst/>
              <a:cxnLst/>
              <a:rect l="l" t="t" r="r" b="b"/>
              <a:pathLst>
                <a:path w="247" h="246" extrusionOk="0">
                  <a:moveTo>
                    <a:pt x="167" y="42"/>
                  </a:moveTo>
                  <a:cubicBezTo>
                    <a:pt x="171" y="42"/>
                    <a:pt x="174" y="42"/>
                    <a:pt x="179" y="44"/>
                  </a:cubicBezTo>
                  <a:cubicBezTo>
                    <a:pt x="183" y="48"/>
                    <a:pt x="196" y="61"/>
                    <a:pt x="196" y="78"/>
                  </a:cubicBezTo>
                  <a:cubicBezTo>
                    <a:pt x="196" y="95"/>
                    <a:pt x="183" y="116"/>
                    <a:pt x="166" y="137"/>
                  </a:cubicBezTo>
                  <a:cubicBezTo>
                    <a:pt x="149" y="158"/>
                    <a:pt x="128" y="180"/>
                    <a:pt x="107" y="188"/>
                  </a:cubicBezTo>
                  <a:cubicBezTo>
                    <a:pt x="102" y="190"/>
                    <a:pt x="97" y="191"/>
                    <a:pt x="93" y="191"/>
                  </a:cubicBezTo>
                  <a:cubicBezTo>
                    <a:pt x="78" y="191"/>
                    <a:pt x="66" y="180"/>
                    <a:pt x="60" y="167"/>
                  </a:cubicBezTo>
                  <a:cubicBezTo>
                    <a:pt x="56" y="150"/>
                    <a:pt x="60" y="129"/>
                    <a:pt x="73" y="112"/>
                  </a:cubicBezTo>
                  <a:cubicBezTo>
                    <a:pt x="94" y="78"/>
                    <a:pt x="132" y="61"/>
                    <a:pt x="145" y="52"/>
                  </a:cubicBezTo>
                  <a:cubicBezTo>
                    <a:pt x="145" y="48"/>
                    <a:pt x="145" y="48"/>
                    <a:pt x="149" y="48"/>
                  </a:cubicBezTo>
                  <a:cubicBezTo>
                    <a:pt x="149" y="48"/>
                    <a:pt x="153" y="44"/>
                    <a:pt x="153" y="44"/>
                  </a:cubicBezTo>
                  <a:cubicBezTo>
                    <a:pt x="156" y="44"/>
                    <a:pt x="161" y="42"/>
                    <a:pt x="167" y="42"/>
                  </a:cubicBezTo>
                  <a:close/>
                  <a:moveTo>
                    <a:pt x="176" y="1"/>
                  </a:moveTo>
                  <a:cubicBezTo>
                    <a:pt x="153" y="1"/>
                    <a:pt x="139" y="11"/>
                    <a:pt x="132" y="18"/>
                  </a:cubicBezTo>
                  <a:cubicBezTo>
                    <a:pt x="132" y="18"/>
                    <a:pt x="132" y="18"/>
                    <a:pt x="128" y="23"/>
                  </a:cubicBezTo>
                  <a:cubicBezTo>
                    <a:pt x="123" y="23"/>
                    <a:pt x="107" y="27"/>
                    <a:pt x="90" y="35"/>
                  </a:cubicBezTo>
                  <a:cubicBezTo>
                    <a:pt x="73" y="44"/>
                    <a:pt x="51" y="57"/>
                    <a:pt x="30" y="82"/>
                  </a:cubicBezTo>
                  <a:cubicBezTo>
                    <a:pt x="13" y="103"/>
                    <a:pt x="0" y="146"/>
                    <a:pt x="13" y="184"/>
                  </a:cubicBezTo>
                  <a:cubicBezTo>
                    <a:pt x="22" y="205"/>
                    <a:pt x="34" y="222"/>
                    <a:pt x="56" y="235"/>
                  </a:cubicBezTo>
                  <a:cubicBezTo>
                    <a:pt x="67" y="242"/>
                    <a:pt x="80" y="245"/>
                    <a:pt x="93" y="245"/>
                  </a:cubicBezTo>
                  <a:cubicBezTo>
                    <a:pt x="104" y="245"/>
                    <a:pt x="114" y="243"/>
                    <a:pt x="123" y="239"/>
                  </a:cubicBezTo>
                  <a:cubicBezTo>
                    <a:pt x="162" y="222"/>
                    <a:pt x="187" y="197"/>
                    <a:pt x="208" y="171"/>
                  </a:cubicBezTo>
                  <a:cubicBezTo>
                    <a:pt x="230" y="146"/>
                    <a:pt x="247" y="112"/>
                    <a:pt x="242" y="74"/>
                  </a:cubicBezTo>
                  <a:cubicBezTo>
                    <a:pt x="242" y="40"/>
                    <a:pt x="217" y="10"/>
                    <a:pt x="187" y="1"/>
                  </a:cubicBezTo>
                  <a:cubicBezTo>
                    <a:pt x="183" y="1"/>
                    <a:pt x="179" y="1"/>
                    <a:pt x="17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25050" y="-1782325"/>
              <a:ext cx="3525" cy="3750"/>
            </a:xfrm>
            <a:custGeom>
              <a:avLst/>
              <a:gdLst/>
              <a:ahLst/>
              <a:cxnLst/>
              <a:rect l="l" t="t" r="r" b="b"/>
              <a:pathLst>
                <a:path w="141" h="150" extrusionOk="0">
                  <a:moveTo>
                    <a:pt x="112" y="1"/>
                  </a:moveTo>
                  <a:cubicBezTo>
                    <a:pt x="106" y="1"/>
                    <a:pt x="101" y="3"/>
                    <a:pt x="98" y="3"/>
                  </a:cubicBezTo>
                  <a:cubicBezTo>
                    <a:pt x="98" y="3"/>
                    <a:pt x="94" y="7"/>
                    <a:pt x="94" y="7"/>
                  </a:cubicBezTo>
                  <a:cubicBezTo>
                    <a:pt x="90" y="7"/>
                    <a:pt x="90" y="7"/>
                    <a:pt x="90" y="11"/>
                  </a:cubicBezTo>
                  <a:cubicBezTo>
                    <a:pt x="77" y="20"/>
                    <a:pt x="39" y="37"/>
                    <a:pt x="18" y="71"/>
                  </a:cubicBezTo>
                  <a:cubicBezTo>
                    <a:pt x="5" y="88"/>
                    <a:pt x="1" y="109"/>
                    <a:pt x="5" y="126"/>
                  </a:cubicBezTo>
                  <a:cubicBezTo>
                    <a:pt x="11" y="139"/>
                    <a:pt x="23" y="150"/>
                    <a:pt x="38" y="150"/>
                  </a:cubicBezTo>
                  <a:cubicBezTo>
                    <a:pt x="42" y="150"/>
                    <a:pt x="47" y="149"/>
                    <a:pt x="52" y="147"/>
                  </a:cubicBezTo>
                  <a:cubicBezTo>
                    <a:pt x="73" y="139"/>
                    <a:pt x="94" y="117"/>
                    <a:pt x="111" y="96"/>
                  </a:cubicBezTo>
                  <a:cubicBezTo>
                    <a:pt x="128" y="75"/>
                    <a:pt x="141" y="54"/>
                    <a:pt x="141" y="37"/>
                  </a:cubicBezTo>
                  <a:cubicBezTo>
                    <a:pt x="141" y="20"/>
                    <a:pt x="128" y="7"/>
                    <a:pt x="124" y="3"/>
                  </a:cubicBezTo>
                  <a:cubicBezTo>
                    <a:pt x="119" y="1"/>
                    <a:pt x="116" y="1"/>
                    <a:pt x="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120500" y="-1774775"/>
              <a:ext cx="5425" cy="6975"/>
            </a:xfrm>
            <a:custGeom>
              <a:avLst/>
              <a:gdLst/>
              <a:ahLst/>
              <a:cxnLst/>
              <a:rect l="l" t="t" r="r" b="b"/>
              <a:pathLst>
                <a:path w="217" h="279" extrusionOk="0">
                  <a:moveTo>
                    <a:pt x="137" y="46"/>
                  </a:moveTo>
                  <a:cubicBezTo>
                    <a:pt x="144" y="46"/>
                    <a:pt x="150" y="49"/>
                    <a:pt x="153" y="57"/>
                  </a:cubicBezTo>
                  <a:cubicBezTo>
                    <a:pt x="161" y="70"/>
                    <a:pt x="153" y="100"/>
                    <a:pt x="144" y="130"/>
                  </a:cubicBezTo>
                  <a:cubicBezTo>
                    <a:pt x="136" y="155"/>
                    <a:pt x="123" y="189"/>
                    <a:pt x="106" y="210"/>
                  </a:cubicBezTo>
                  <a:cubicBezTo>
                    <a:pt x="100" y="221"/>
                    <a:pt x="93" y="225"/>
                    <a:pt x="87" y="225"/>
                  </a:cubicBezTo>
                  <a:cubicBezTo>
                    <a:pt x="80" y="225"/>
                    <a:pt x="72" y="221"/>
                    <a:pt x="64" y="214"/>
                  </a:cubicBezTo>
                  <a:cubicBezTo>
                    <a:pt x="51" y="202"/>
                    <a:pt x="51" y="176"/>
                    <a:pt x="55" y="155"/>
                  </a:cubicBezTo>
                  <a:cubicBezTo>
                    <a:pt x="68" y="108"/>
                    <a:pt x="89" y="79"/>
                    <a:pt x="98" y="66"/>
                  </a:cubicBezTo>
                  <a:cubicBezTo>
                    <a:pt x="102" y="62"/>
                    <a:pt x="110" y="53"/>
                    <a:pt x="123" y="49"/>
                  </a:cubicBezTo>
                  <a:cubicBezTo>
                    <a:pt x="128" y="47"/>
                    <a:pt x="132" y="46"/>
                    <a:pt x="137" y="46"/>
                  </a:cubicBezTo>
                  <a:close/>
                  <a:moveTo>
                    <a:pt x="137" y="1"/>
                  </a:moveTo>
                  <a:cubicBezTo>
                    <a:pt x="125" y="1"/>
                    <a:pt x="116" y="4"/>
                    <a:pt x="106" y="11"/>
                  </a:cubicBezTo>
                  <a:cubicBezTo>
                    <a:pt x="85" y="19"/>
                    <a:pt x="76" y="32"/>
                    <a:pt x="72" y="40"/>
                  </a:cubicBezTo>
                  <a:cubicBezTo>
                    <a:pt x="59" y="53"/>
                    <a:pt x="30" y="83"/>
                    <a:pt x="9" y="142"/>
                  </a:cubicBezTo>
                  <a:cubicBezTo>
                    <a:pt x="4" y="155"/>
                    <a:pt x="0" y="172"/>
                    <a:pt x="4" y="193"/>
                  </a:cubicBezTo>
                  <a:cubicBezTo>
                    <a:pt x="4" y="210"/>
                    <a:pt x="13" y="231"/>
                    <a:pt x="26" y="248"/>
                  </a:cubicBezTo>
                  <a:cubicBezTo>
                    <a:pt x="38" y="265"/>
                    <a:pt x="64" y="278"/>
                    <a:pt x="89" y="278"/>
                  </a:cubicBezTo>
                  <a:cubicBezTo>
                    <a:pt x="119" y="278"/>
                    <a:pt x="140" y="257"/>
                    <a:pt x="149" y="240"/>
                  </a:cubicBezTo>
                  <a:cubicBezTo>
                    <a:pt x="174" y="206"/>
                    <a:pt x="183" y="176"/>
                    <a:pt x="195" y="142"/>
                  </a:cubicBezTo>
                  <a:cubicBezTo>
                    <a:pt x="204" y="113"/>
                    <a:pt x="217" y="74"/>
                    <a:pt x="200" y="36"/>
                  </a:cubicBezTo>
                  <a:cubicBezTo>
                    <a:pt x="191" y="19"/>
                    <a:pt x="170" y="2"/>
                    <a:pt x="153" y="2"/>
                  </a:cubicBezTo>
                  <a:cubicBezTo>
                    <a:pt x="147" y="1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121775" y="-1773625"/>
              <a:ext cx="2775" cy="4500"/>
            </a:xfrm>
            <a:custGeom>
              <a:avLst/>
              <a:gdLst/>
              <a:ahLst/>
              <a:cxnLst/>
              <a:rect l="l" t="t" r="r" b="b"/>
              <a:pathLst>
                <a:path w="111" h="180" extrusionOk="0">
                  <a:moveTo>
                    <a:pt x="86" y="0"/>
                  </a:moveTo>
                  <a:cubicBezTo>
                    <a:pt x="81" y="0"/>
                    <a:pt x="77" y="1"/>
                    <a:pt x="72" y="3"/>
                  </a:cubicBezTo>
                  <a:cubicBezTo>
                    <a:pt x="59" y="7"/>
                    <a:pt x="51" y="16"/>
                    <a:pt x="47" y="20"/>
                  </a:cubicBezTo>
                  <a:cubicBezTo>
                    <a:pt x="38" y="33"/>
                    <a:pt x="17" y="62"/>
                    <a:pt x="4" y="109"/>
                  </a:cubicBezTo>
                  <a:cubicBezTo>
                    <a:pt x="0" y="130"/>
                    <a:pt x="0" y="156"/>
                    <a:pt x="13" y="168"/>
                  </a:cubicBezTo>
                  <a:cubicBezTo>
                    <a:pt x="21" y="175"/>
                    <a:pt x="29" y="179"/>
                    <a:pt x="36" y="179"/>
                  </a:cubicBezTo>
                  <a:cubicBezTo>
                    <a:pt x="42" y="179"/>
                    <a:pt x="49" y="175"/>
                    <a:pt x="55" y="164"/>
                  </a:cubicBezTo>
                  <a:cubicBezTo>
                    <a:pt x="72" y="143"/>
                    <a:pt x="85" y="109"/>
                    <a:pt x="93" y="84"/>
                  </a:cubicBezTo>
                  <a:cubicBezTo>
                    <a:pt x="102" y="54"/>
                    <a:pt x="110" y="24"/>
                    <a:pt x="102" y="11"/>
                  </a:cubicBezTo>
                  <a:cubicBezTo>
                    <a:pt x="99" y="3"/>
                    <a:pt x="9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9200" y="-1830300"/>
              <a:ext cx="7550" cy="5375"/>
            </a:xfrm>
            <a:custGeom>
              <a:avLst/>
              <a:gdLst/>
              <a:ahLst/>
              <a:cxnLst/>
              <a:rect l="l" t="t" r="r" b="b"/>
              <a:pathLst>
                <a:path w="302" h="215" extrusionOk="0">
                  <a:moveTo>
                    <a:pt x="166" y="45"/>
                  </a:moveTo>
                  <a:cubicBezTo>
                    <a:pt x="176" y="45"/>
                    <a:pt x="184" y="46"/>
                    <a:pt x="191" y="46"/>
                  </a:cubicBezTo>
                  <a:lnTo>
                    <a:pt x="195" y="46"/>
                  </a:lnTo>
                  <a:cubicBezTo>
                    <a:pt x="204" y="46"/>
                    <a:pt x="217" y="50"/>
                    <a:pt x="229" y="54"/>
                  </a:cubicBezTo>
                  <a:cubicBezTo>
                    <a:pt x="238" y="59"/>
                    <a:pt x="242" y="63"/>
                    <a:pt x="246" y="71"/>
                  </a:cubicBezTo>
                  <a:cubicBezTo>
                    <a:pt x="251" y="76"/>
                    <a:pt x="251" y="84"/>
                    <a:pt x="246" y="93"/>
                  </a:cubicBezTo>
                  <a:cubicBezTo>
                    <a:pt x="228" y="123"/>
                    <a:pt x="166" y="163"/>
                    <a:pt x="113" y="163"/>
                  </a:cubicBezTo>
                  <a:cubicBezTo>
                    <a:pt x="106" y="163"/>
                    <a:pt x="100" y="162"/>
                    <a:pt x="93" y="160"/>
                  </a:cubicBezTo>
                  <a:cubicBezTo>
                    <a:pt x="64" y="152"/>
                    <a:pt x="51" y="135"/>
                    <a:pt x="55" y="110"/>
                  </a:cubicBezTo>
                  <a:cubicBezTo>
                    <a:pt x="60" y="84"/>
                    <a:pt x="77" y="67"/>
                    <a:pt x="98" y="59"/>
                  </a:cubicBezTo>
                  <a:cubicBezTo>
                    <a:pt x="123" y="47"/>
                    <a:pt x="147" y="45"/>
                    <a:pt x="166" y="45"/>
                  </a:cubicBezTo>
                  <a:close/>
                  <a:moveTo>
                    <a:pt x="138" y="1"/>
                  </a:moveTo>
                  <a:cubicBezTo>
                    <a:pt x="120" y="1"/>
                    <a:pt x="100" y="4"/>
                    <a:pt x="81" y="12"/>
                  </a:cubicBezTo>
                  <a:cubicBezTo>
                    <a:pt x="64" y="20"/>
                    <a:pt x="47" y="29"/>
                    <a:pt x="30" y="46"/>
                  </a:cubicBezTo>
                  <a:cubicBezTo>
                    <a:pt x="17" y="59"/>
                    <a:pt x="9" y="80"/>
                    <a:pt x="4" y="105"/>
                  </a:cubicBezTo>
                  <a:cubicBezTo>
                    <a:pt x="0" y="126"/>
                    <a:pt x="4" y="152"/>
                    <a:pt x="21" y="173"/>
                  </a:cubicBezTo>
                  <a:cubicBezTo>
                    <a:pt x="38" y="194"/>
                    <a:pt x="60" y="207"/>
                    <a:pt x="85" y="211"/>
                  </a:cubicBezTo>
                  <a:cubicBezTo>
                    <a:pt x="94" y="213"/>
                    <a:pt x="104" y="214"/>
                    <a:pt x="113" y="214"/>
                  </a:cubicBezTo>
                  <a:cubicBezTo>
                    <a:pt x="147" y="214"/>
                    <a:pt x="182" y="203"/>
                    <a:pt x="208" y="190"/>
                  </a:cubicBezTo>
                  <a:cubicBezTo>
                    <a:pt x="242" y="169"/>
                    <a:pt x="272" y="148"/>
                    <a:pt x="293" y="110"/>
                  </a:cubicBezTo>
                  <a:cubicBezTo>
                    <a:pt x="301" y="93"/>
                    <a:pt x="297" y="63"/>
                    <a:pt x="284" y="46"/>
                  </a:cubicBezTo>
                  <a:cubicBezTo>
                    <a:pt x="276" y="33"/>
                    <a:pt x="263" y="20"/>
                    <a:pt x="246" y="16"/>
                  </a:cubicBezTo>
                  <a:cubicBezTo>
                    <a:pt x="234" y="13"/>
                    <a:pt x="224" y="10"/>
                    <a:pt x="217" y="10"/>
                  </a:cubicBezTo>
                  <a:cubicBezTo>
                    <a:pt x="213" y="10"/>
                    <a:pt x="211" y="11"/>
                    <a:pt x="208" y="12"/>
                  </a:cubicBezTo>
                  <a:cubicBezTo>
                    <a:pt x="200" y="8"/>
                    <a:pt x="187" y="3"/>
                    <a:pt x="166" y="3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30475" y="-1829175"/>
              <a:ext cx="5000" cy="2950"/>
            </a:xfrm>
            <a:custGeom>
              <a:avLst/>
              <a:gdLst/>
              <a:ahLst/>
              <a:cxnLst/>
              <a:rect l="l" t="t" r="r" b="b"/>
              <a:pathLst>
                <a:path w="200" h="118" extrusionOk="0">
                  <a:moveTo>
                    <a:pt x="115" y="0"/>
                  </a:moveTo>
                  <a:cubicBezTo>
                    <a:pt x="96" y="0"/>
                    <a:pt x="72" y="2"/>
                    <a:pt x="47" y="14"/>
                  </a:cubicBezTo>
                  <a:cubicBezTo>
                    <a:pt x="26" y="22"/>
                    <a:pt x="9" y="39"/>
                    <a:pt x="4" y="65"/>
                  </a:cubicBezTo>
                  <a:cubicBezTo>
                    <a:pt x="0" y="90"/>
                    <a:pt x="13" y="107"/>
                    <a:pt x="42" y="115"/>
                  </a:cubicBezTo>
                  <a:cubicBezTo>
                    <a:pt x="49" y="117"/>
                    <a:pt x="55" y="118"/>
                    <a:pt x="62" y="118"/>
                  </a:cubicBezTo>
                  <a:cubicBezTo>
                    <a:pt x="115" y="118"/>
                    <a:pt x="177" y="78"/>
                    <a:pt x="195" y="48"/>
                  </a:cubicBezTo>
                  <a:cubicBezTo>
                    <a:pt x="200" y="39"/>
                    <a:pt x="200" y="31"/>
                    <a:pt x="195" y="26"/>
                  </a:cubicBezTo>
                  <a:cubicBezTo>
                    <a:pt x="191" y="18"/>
                    <a:pt x="187" y="14"/>
                    <a:pt x="178" y="9"/>
                  </a:cubicBezTo>
                  <a:cubicBezTo>
                    <a:pt x="166" y="5"/>
                    <a:pt x="153" y="1"/>
                    <a:pt x="144" y="1"/>
                  </a:cubicBezTo>
                  <a:lnTo>
                    <a:pt x="140" y="1"/>
                  </a:lnTo>
                  <a:cubicBezTo>
                    <a:pt x="133" y="1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21225" y="-1833625"/>
              <a:ext cx="5975" cy="4625"/>
            </a:xfrm>
            <a:custGeom>
              <a:avLst/>
              <a:gdLst/>
              <a:ahLst/>
              <a:cxnLst/>
              <a:rect l="l" t="t" r="r" b="b"/>
              <a:pathLst>
                <a:path w="239" h="185" extrusionOk="0">
                  <a:moveTo>
                    <a:pt x="145" y="39"/>
                  </a:moveTo>
                  <a:cubicBezTo>
                    <a:pt x="158" y="39"/>
                    <a:pt x="183" y="43"/>
                    <a:pt x="183" y="73"/>
                  </a:cubicBezTo>
                  <a:cubicBezTo>
                    <a:pt x="188" y="85"/>
                    <a:pt x="179" y="107"/>
                    <a:pt x="162" y="115"/>
                  </a:cubicBezTo>
                  <a:cubicBezTo>
                    <a:pt x="145" y="128"/>
                    <a:pt x="120" y="132"/>
                    <a:pt x="98" y="132"/>
                  </a:cubicBezTo>
                  <a:cubicBezTo>
                    <a:pt x="73" y="128"/>
                    <a:pt x="56" y="115"/>
                    <a:pt x="56" y="107"/>
                  </a:cubicBezTo>
                  <a:cubicBezTo>
                    <a:pt x="52" y="94"/>
                    <a:pt x="64" y="77"/>
                    <a:pt x="77" y="64"/>
                  </a:cubicBezTo>
                  <a:cubicBezTo>
                    <a:pt x="107" y="43"/>
                    <a:pt x="132" y="43"/>
                    <a:pt x="145" y="39"/>
                  </a:cubicBezTo>
                  <a:close/>
                  <a:moveTo>
                    <a:pt x="145" y="1"/>
                  </a:moveTo>
                  <a:cubicBezTo>
                    <a:pt x="124" y="1"/>
                    <a:pt x="86" y="1"/>
                    <a:pt x="47" y="26"/>
                  </a:cubicBezTo>
                  <a:cubicBezTo>
                    <a:pt x="35" y="35"/>
                    <a:pt x="22" y="47"/>
                    <a:pt x="14" y="60"/>
                  </a:cubicBezTo>
                  <a:cubicBezTo>
                    <a:pt x="5" y="77"/>
                    <a:pt x="1" y="94"/>
                    <a:pt x="5" y="115"/>
                  </a:cubicBezTo>
                  <a:cubicBezTo>
                    <a:pt x="9" y="141"/>
                    <a:pt x="22" y="158"/>
                    <a:pt x="39" y="166"/>
                  </a:cubicBezTo>
                  <a:cubicBezTo>
                    <a:pt x="56" y="179"/>
                    <a:pt x="77" y="183"/>
                    <a:pt x="94" y="183"/>
                  </a:cubicBezTo>
                  <a:cubicBezTo>
                    <a:pt x="100" y="184"/>
                    <a:pt x="106" y="184"/>
                    <a:pt x="111" y="184"/>
                  </a:cubicBezTo>
                  <a:cubicBezTo>
                    <a:pt x="140" y="184"/>
                    <a:pt x="171" y="175"/>
                    <a:pt x="192" y="158"/>
                  </a:cubicBezTo>
                  <a:cubicBezTo>
                    <a:pt x="226" y="132"/>
                    <a:pt x="238" y="98"/>
                    <a:pt x="234" y="64"/>
                  </a:cubicBezTo>
                  <a:cubicBezTo>
                    <a:pt x="230" y="47"/>
                    <a:pt x="221" y="35"/>
                    <a:pt x="213" y="22"/>
                  </a:cubicBezTo>
                  <a:cubicBezTo>
                    <a:pt x="200" y="9"/>
                    <a:pt x="188" y="5"/>
                    <a:pt x="179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122500" y="-1832675"/>
              <a:ext cx="3425" cy="2375"/>
            </a:xfrm>
            <a:custGeom>
              <a:avLst/>
              <a:gdLst/>
              <a:ahLst/>
              <a:cxnLst/>
              <a:rect l="l" t="t" r="r" b="b"/>
              <a:pathLst>
                <a:path w="137" h="95" extrusionOk="0">
                  <a:moveTo>
                    <a:pt x="94" y="1"/>
                  </a:moveTo>
                  <a:cubicBezTo>
                    <a:pt x="81" y="5"/>
                    <a:pt x="56" y="5"/>
                    <a:pt x="26" y="26"/>
                  </a:cubicBezTo>
                  <a:cubicBezTo>
                    <a:pt x="13" y="39"/>
                    <a:pt x="1" y="56"/>
                    <a:pt x="5" y="69"/>
                  </a:cubicBezTo>
                  <a:cubicBezTo>
                    <a:pt x="5" y="77"/>
                    <a:pt x="22" y="90"/>
                    <a:pt x="47" y="94"/>
                  </a:cubicBezTo>
                  <a:cubicBezTo>
                    <a:pt x="69" y="94"/>
                    <a:pt x="94" y="90"/>
                    <a:pt x="111" y="77"/>
                  </a:cubicBezTo>
                  <a:cubicBezTo>
                    <a:pt x="128" y="69"/>
                    <a:pt x="137" y="47"/>
                    <a:pt x="132" y="35"/>
                  </a:cubicBezTo>
                  <a:cubicBezTo>
                    <a:pt x="132" y="5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113600" y="-1835350"/>
              <a:ext cx="5325" cy="480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28" y="44"/>
                  </a:moveTo>
                  <a:cubicBezTo>
                    <a:pt x="138" y="44"/>
                    <a:pt x="148" y="47"/>
                    <a:pt x="153" y="61"/>
                  </a:cubicBezTo>
                  <a:cubicBezTo>
                    <a:pt x="161" y="74"/>
                    <a:pt x="161" y="91"/>
                    <a:pt x="149" y="104"/>
                  </a:cubicBezTo>
                  <a:cubicBezTo>
                    <a:pt x="140" y="121"/>
                    <a:pt x="123" y="133"/>
                    <a:pt x="102" y="137"/>
                  </a:cubicBezTo>
                  <a:cubicBezTo>
                    <a:pt x="99" y="138"/>
                    <a:pt x="96" y="139"/>
                    <a:pt x="93" y="139"/>
                  </a:cubicBezTo>
                  <a:cubicBezTo>
                    <a:pt x="79" y="139"/>
                    <a:pt x="67" y="132"/>
                    <a:pt x="60" y="125"/>
                  </a:cubicBezTo>
                  <a:cubicBezTo>
                    <a:pt x="55" y="112"/>
                    <a:pt x="55" y="95"/>
                    <a:pt x="60" y="82"/>
                  </a:cubicBezTo>
                  <a:cubicBezTo>
                    <a:pt x="64" y="70"/>
                    <a:pt x="77" y="57"/>
                    <a:pt x="85" y="48"/>
                  </a:cubicBezTo>
                  <a:cubicBezTo>
                    <a:pt x="85" y="48"/>
                    <a:pt x="85" y="53"/>
                    <a:pt x="89" y="53"/>
                  </a:cubicBezTo>
                  <a:cubicBezTo>
                    <a:pt x="94" y="53"/>
                    <a:pt x="98" y="53"/>
                    <a:pt x="111" y="48"/>
                  </a:cubicBezTo>
                  <a:cubicBezTo>
                    <a:pt x="113" y="46"/>
                    <a:pt x="120" y="44"/>
                    <a:pt x="128" y="44"/>
                  </a:cubicBezTo>
                  <a:close/>
                  <a:moveTo>
                    <a:pt x="136" y="1"/>
                  </a:moveTo>
                  <a:cubicBezTo>
                    <a:pt x="133" y="1"/>
                    <a:pt x="130" y="1"/>
                    <a:pt x="128" y="2"/>
                  </a:cubicBezTo>
                  <a:cubicBezTo>
                    <a:pt x="123" y="2"/>
                    <a:pt x="119" y="2"/>
                    <a:pt x="115" y="6"/>
                  </a:cubicBezTo>
                  <a:cubicBezTo>
                    <a:pt x="111" y="2"/>
                    <a:pt x="106" y="2"/>
                    <a:pt x="98" y="2"/>
                  </a:cubicBezTo>
                  <a:cubicBezTo>
                    <a:pt x="89" y="2"/>
                    <a:pt x="77" y="6"/>
                    <a:pt x="64" y="14"/>
                  </a:cubicBezTo>
                  <a:cubicBezTo>
                    <a:pt x="47" y="23"/>
                    <a:pt x="30" y="36"/>
                    <a:pt x="17" y="61"/>
                  </a:cubicBezTo>
                  <a:cubicBezTo>
                    <a:pt x="4" y="87"/>
                    <a:pt x="0" y="121"/>
                    <a:pt x="17" y="154"/>
                  </a:cubicBezTo>
                  <a:cubicBezTo>
                    <a:pt x="26" y="167"/>
                    <a:pt x="43" y="180"/>
                    <a:pt x="64" y="188"/>
                  </a:cubicBezTo>
                  <a:cubicBezTo>
                    <a:pt x="72" y="191"/>
                    <a:pt x="81" y="192"/>
                    <a:pt x="89" y="192"/>
                  </a:cubicBezTo>
                  <a:cubicBezTo>
                    <a:pt x="98" y="192"/>
                    <a:pt x="106" y="191"/>
                    <a:pt x="115" y="188"/>
                  </a:cubicBezTo>
                  <a:cubicBezTo>
                    <a:pt x="149" y="180"/>
                    <a:pt x="178" y="163"/>
                    <a:pt x="195" y="133"/>
                  </a:cubicBezTo>
                  <a:cubicBezTo>
                    <a:pt x="212" y="104"/>
                    <a:pt x="212" y="65"/>
                    <a:pt x="195" y="40"/>
                  </a:cubicBezTo>
                  <a:cubicBezTo>
                    <a:pt x="184" y="14"/>
                    <a:pt x="157" y="1"/>
                    <a:pt x="13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114975" y="-1834275"/>
              <a:ext cx="2675" cy="2400"/>
            </a:xfrm>
            <a:custGeom>
              <a:avLst/>
              <a:gdLst/>
              <a:ahLst/>
              <a:cxnLst/>
              <a:rect l="l" t="t" r="r" b="b"/>
              <a:pathLst>
                <a:path w="107" h="96" extrusionOk="0">
                  <a:moveTo>
                    <a:pt x="73" y="1"/>
                  </a:moveTo>
                  <a:cubicBezTo>
                    <a:pt x="65" y="1"/>
                    <a:pt x="58" y="3"/>
                    <a:pt x="56" y="5"/>
                  </a:cubicBezTo>
                  <a:cubicBezTo>
                    <a:pt x="43" y="10"/>
                    <a:pt x="39" y="10"/>
                    <a:pt x="34" y="10"/>
                  </a:cubicBezTo>
                  <a:cubicBezTo>
                    <a:pt x="30" y="10"/>
                    <a:pt x="30" y="5"/>
                    <a:pt x="30" y="5"/>
                  </a:cubicBezTo>
                  <a:cubicBezTo>
                    <a:pt x="22" y="14"/>
                    <a:pt x="9" y="27"/>
                    <a:pt x="5" y="39"/>
                  </a:cubicBezTo>
                  <a:cubicBezTo>
                    <a:pt x="0" y="52"/>
                    <a:pt x="0" y="69"/>
                    <a:pt x="5" y="82"/>
                  </a:cubicBezTo>
                  <a:cubicBezTo>
                    <a:pt x="12" y="89"/>
                    <a:pt x="24" y="96"/>
                    <a:pt x="38" y="96"/>
                  </a:cubicBezTo>
                  <a:cubicBezTo>
                    <a:pt x="41" y="96"/>
                    <a:pt x="44" y="95"/>
                    <a:pt x="47" y="94"/>
                  </a:cubicBezTo>
                  <a:cubicBezTo>
                    <a:pt x="68" y="90"/>
                    <a:pt x="85" y="78"/>
                    <a:pt x="94" y="61"/>
                  </a:cubicBezTo>
                  <a:cubicBezTo>
                    <a:pt x="106" y="48"/>
                    <a:pt x="106" y="31"/>
                    <a:pt x="98" y="18"/>
                  </a:cubicBezTo>
                  <a:cubicBezTo>
                    <a:pt x="93" y="4"/>
                    <a:pt x="83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159750" y="-1868750"/>
              <a:ext cx="70900" cy="129975"/>
            </a:xfrm>
            <a:custGeom>
              <a:avLst/>
              <a:gdLst/>
              <a:ahLst/>
              <a:cxnLst/>
              <a:rect l="l" t="t" r="r" b="b"/>
              <a:pathLst>
                <a:path w="2836" h="5199" extrusionOk="0">
                  <a:moveTo>
                    <a:pt x="1216" y="1"/>
                  </a:moveTo>
                  <a:cubicBezTo>
                    <a:pt x="1149" y="1"/>
                    <a:pt x="1083" y="18"/>
                    <a:pt x="1023" y="39"/>
                  </a:cubicBezTo>
                  <a:cubicBezTo>
                    <a:pt x="994" y="52"/>
                    <a:pt x="964" y="64"/>
                    <a:pt x="934" y="77"/>
                  </a:cubicBezTo>
                  <a:cubicBezTo>
                    <a:pt x="951" y="90"/>
                    <a:pt x="977" y="107"/>
                    <a:pt x="1002" y="132"/>
                  </a:cubicBezTo>
                  <a:cubicBezTo>
                    <a:pt x="1096" y="234"/>
                    <a:pt x="1193" y="442"/>
                    <a:pt x="1079" y="850"/>
                  </a:cubicBezTo>
                  <a:cubicBezTo>
                    <a:pt x="892" y="1512"/>
                    <a:pt x="815" y="1855"/>
                    <a:pt x="1138" y="1962"/>
                  </a:cubicBezTo>
                  <a:cubicBezTo>
                    <a:pt x="1363" y="2038"/>
                    <a:pt x="1978" y="2369"/>
                    <a:pt x="2144" y="2624"/>
                  </a:cubicBezTo>
                  <a:cubicBezTo>
                    <a:pt x="2161" y="2645"/>
                    <a:pt x="2169" y="2666"/>
                    <a:pt x="2174" y="2687"/>
                  </a:cubicBezTo>
                  <a:cubicBezTo>
                    <a:pt x="2174" y="2687"/>
                    <a:pt x="2174" y="2692"/>
                    <a:pt x="2174" y="2696"/>
                  </a:cubicBezTo>
                  <a:cubicBezTo>
                    <a:pt x="2178" y="2717"/>
                    <a:pt x="2178" y="2738"/>
                    <a:pt x="2169" y="2760"/>
                  </a:cubicBezTo>
                  <a:cubicBezTo>
                    <a:pt x="2148" y="2815"/>
                    <a:pt x="2084" y="2861"/>
                    <a:pt x="1953" y="2904"/>
                  </a:cubicBezTo>
                  <a:cubicBezTo>
                    <a:pt x="1193" y="3146"/>
                    <a:pt x="310" y="2717"/>
                    <a:pt x="425" y="3685"/>
                  </a:cubicBezTo>
                  <a:cubicBezTo>
                    <a:pt x="446" y="3855"/>
                    <a:pt x="442" y="4003"/>
                    <a:pt x="421" y="4135"/>
                  </a:cubicBezTo>
                  <a:cubicBezTo>
                    <a:pt x="416" y="4152"/>
                    <a:pt x="416" y="4169"/>
                    <a:pt x="412" y="4186"/>
                  </a:cubicBezTo>
                  <a:cubicBezTo>
                    <a:pt x="399" y="4241"/>
                    <a:pt x="382" y="4296"/>
                    <a:pt x="366" y="4347"/>
                  </a:cubicBezTo>
                  <a:cubicBezTo>
                    <a:pt x="357" y="4368"/>
                    <a:pt x="349" y="4385"/>
                    <a:pt x="340" y="4406"/>
                  </a:cubicBezTo>
                  <a:cubicBezTo>
                    <a:pt x="272" y="4551"/>
                    <a:pt x="179" y="4661"/>
                    <a:pt x="68" y="4733"/>
                  </a:cubicBezTo>
                  <a:cubicBezTo>
                    <a:pt x="47" y="4746"/>
                    <a:pt x="22" y="4759"/>
                    <a:pt x="0" y="4771"/>
                  </a:cubicBezTo>
                  <a:cubicBezTo>
                    <a:pt x="179" y="4954"/>
                    <a:pt x="416" y="5115"/>
                    <a:pt x="701" y="5192"/>
                  </a:cubicBezTo>
                  <a:cubicBezTo>
                    <a:pt x="719" y="5196"/>
                    <a:pt x="738" y="5198"/>
                    <a:pt x="757" y="5198"/>
                  </a:cubicBezTo>
                  <a:cubicBezTo>
                    <a:pt x="798" y="5198"/>
                    <a:pt x="840" y="5188"/>
                    <a:pt x="875" y="5162"/>
                  </a:cubicBezTo>
                  <a:cubicBezTo>
                    <a:pt x="930" y="5128"/>
                    <a:pt x="960" y="5068"/>
                    <a:pt x="968" y="5009"/>
                  </a:cubicBezTo>
                  <a:cubicBezTo>
                    <a:pt x="981" y="4954"/>
                    <a:pt x="972" y="4899"/>
                    <a:pt x="964" y="4848"/>
                  </a:cubicBezTo>
                  <a:cubicBezTo>
                    <a:pt x="955" y="4797"/>
                    <a:pt x="947" y="4750"/>
                    <a:pt x="943" y="4703"/>
                  </a:cubicBezTo>
                  <a:cubicBezTo>
                    <a:pt x="922" y="4517"/>
                    <a:pt x="939" y="4334"/>
                    <a:pt x="964" y="4177"/>
                  </a:cubicBezTo>
                  <a:cubicBezTo>
                    <a:pt x="1011" y="3859"/>
                    <a:pt x="1104" y="3630"/>
                    <a:pt x="1142" y="3553"/>
                  </a:cubicBezTo>
                  <a:cubicBezTo>
                    <a:pt x="1155" y="3524"/>
                    <a:pt x="1163" y="3502"/>
                    <a:pt x="1172" y="3485"/>
                  </a:cubicBezTo>
                  <a:cubicBezTo>
                    <a:pt x="1180" y="3468"/>
                    <a:pt x="1185" y="3456"/>
                    <a:pt x="1189" y="3447"/>
                  </a:cubicBezTo>
                  <a:cubicBezTo>
                    <a:pt x="1193" y="3447"/>
                    <a:pt x="1193" y="3447"/>
                    <a:pt x="1193" y="3443"/>
                  </a:cubicBezTo>
                  <a:cubicBezTo>
                    <a:pt x="1214" y="3443"/>
                    <a:pt x="1244" y="3439"/>
                    <a:pt x="1287" y="3430"/>
                  </a:cubicBezTo>
                  <a:cubicBezTo>
                    <a:pt x="1325" y="3426"/>
                    <a:pt x="1405" y="3413"/>
                    <a:pt x="1512" y="3392"/>
                  </a:cubicBezTo>
                  <a:cubicBezTo>
                    <a:pt x="1618" y="3371"/>
                    <a:pt x="1753" y="3341"/>
                    <a:pt x="1906" y="3290"/>
                  </a:cubicBezTo>
                  <a:cubicBezTo>
                    <a:pt x="2055" y="3239"/>
                    <a:pt x="2220" y="3171"/>
                    <a:pt x="2382" y="3069"/>
                  </a:cubicBezTo>
                  <a:cubicBezTo>
                    <a:pt x="2462" y="3018"/>
                    <a:pt x="2539" y="2955"/>
                    <a:pt x="2607" y="2883"/>
                  </a:cubicBezTo>
                  <a:cubicBezTo>
                    <a:pt x="2674" y="2810"/>
                    <a:pt x="2738" y="2730"/>
                    <a:pt x="2781" y="2636"/>
                  </a:cubicBezTo>
                  <a:cubicBezTo>
                    <a:pt x="2823" y="2543"/>
                    <a:pt x="2836" y="2420"/>
                    <a:pt x="2785" y="2322"/>
                  </a:cubicBezTo>
                  <a:lnTo>
                    <a:pt x="2764" y="2288"/>
                  </a:lnTo>
                  <a:cubicBezTo>
                    <a:pt x="2755" y="2276"/>
                    <a:pt x="2751" y="2263"/>
                    <a:pt x="2738" y="2254"/>
                  </a:cubicBezTo>
                  <a:cubicBezTo>
                    <a:pt x="2717" y="2229"/>
                    <a:pt x="2696" y="2216"/>
                    <a:pt x="2674" y="2204"/>
                  </a:cubicBezTo>
                  <a:cubicBezTo>
                    <a:pt x="2628" y="2174"/>
                    <a:pt x="2581" y="2157"/>
                    <a:pt x="2539" y="2140"/>
                  </a:cubicBezTo>
                  <a:cubicBezTo>
                    <a:pt x="2450" y="2110"/>
                    <a:pt x="2356" y="2089"/>
                    <a:pt x="2275" y="2072"/>
                  </a:cubicBezTo>
                  <a:cubicBezTo>
                    <a:pt x="2191" y="2051"/>
                    <a:pt x="2114" y="2030"/>
                    <a:pt x="2038" y="2004"/>
                  </a:cubicBezTo>
                  <a:cubicBezTo>
                    <a:pt x="1889" y="1962"/>
                    <a:pt x="1766" y="1906"/>
                    <a:pt x="1673" y="1860"/>
                  </a:cubicBezTo>
                  <a:cubicBezTo>
                    <a:pt x="1579" y="1809"/>
                    <a:pt x="1516" y="1762"/>
                    <a:pt x="1478" y="1741"/>
                  </a:cubicBezTo>
                  <a:cubicBezTo>
                    <a:pt x="1439" y="1715"/>
                    <a:pt x="1410" y="1703"/>
                    <a:pt x="1393" y="1694"/>
                  </a:cubicBezTo>
                  <a:cubicBezTo>
                    <a:pt x="1388" y="1652"/>
                    <a:pt x="1384" y="1597"/>
                    <a:pt x="1384" y="1537"/>
                  </a:cubicBezTo>
                  <a:cubicBezTo>
                    <a:pt x="1388" y="1423"/>
                    <a:pt x="1410" y="1287"/>
                    <a:pt x="1439" y="1125"/>
                  </a:cubicBezTo>
                  <a:cubicBezTo>
                    <a:pt x="1465" y="964"/>
                    <a:pt x="1486" y="786"/>
                    <a:pt x="1503" y="595"/>
                  </a:cubicBezTo>
                  <a:cubicBezTo>
                    <a:pt x="1516" y="497"/>
                    <a:pt x="1524" y="400"/>
                    <a:pt x="1528" y="298"/>
                  </a:cubicBezTo>
                  <a:cubicBezTo>
                    <a:pt x="1524" y="238"/>
                    <a:pt x="1507" y="183"/>
                    <a:pt x="1478" y="137"/>
                  </a:cubicBezTo>
                  <a:cubicBezTo>
                    <a:pt x="1448" y="86"/>
                    <a:pt x="1397" y="43"/>
                    <a:pt x="1346" y="26"/>
                  </a:cubicBezTo>
                  <a:cubicBezTo>
                    <a:pt x="1303" y="8"/>
                    <a:pt x="1259" y="1"/>
                    <a:pt x="1216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156025" y="-1854525"/>
              <a:ext cx="15950" cy="11900"/>
            </a:xfrm>
            <a:custGeom>
              <a:avLst/>
              <a:gdLst/>
              <a:ahLst/>
              <a:cxnLst/>
              <a:rect l="l" t="t" r="r" b="b"/>
              <a:pathLst>
                <a:path w="638" h="476" extrusionOk="0">
                  <a:moveTo>
                    <a:pt x="587" y="0"/>
                  </a:moveTo>
                  <a:cubicBezTo>
                    <a:pt x="553" y="5"/>
                    <a:pt x="404" y="77"/>
                    <a:pt x="273" y="170"/>
                  </a:cubicBezTo>
                  <a:cubicBezTo>
                    <a:pt x="137" y="268"/>
                    <a:pt x="26" y="387"/>
                    <a:pt x="9" y="421"/>
                  </a:cubicBezTo>
                  <a:cubicBezTo>
                    <a:pt x="1" y="446"/>
                    <a:pt x="5" y="459"/>
                    <a:pt x="18" y="467"/>
                  </a:cubicBezTo>
                  <a:cubicBezTo>
                    <a:pt x="23" y="472"/>
                    <a:pt x="27" y="475"/>
                    <a:pt x="35" y="475"/>
                  </a:cubicBezTo>
                  <a:cubicBezTo>
                    <a:pt x="41" y="475"/>
                    <a:pt x="49" y="473"/>
                    <a:pt x="60" y="467"/>
                  </a:cubicBezTo>
                  <a:cubicBezTo>
                    <a:pt x="90" y="455"/>
                    <a:pt x="209" y="348"/>
                    <a:pt x="336" y="259"/>
                  </a:cubicBezTo>
                  <a:cubicBezTo>
                    <a:pt x="459" y="166"/>
                    <a:pt x="595" y="90"/>
                    <a:pt x="621" y="64"/>
                  </a:cubicBezTo>
                  <a:cubicBezTo>
                    <a:pt x="638" y="43"/>
                    <a:pt x="638" y="30"/>
                    <a:pt x="629" y="17"/>
                  </a:cubicBezTo>
                  <a:cubicBezTo>
                    <a:pt x="625" y="5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76300" y="-1859400"/>
              <a:ext cx="3625" cy="2925"/>
            </a:xfrm>
            <a:custGeom>
              <a:avLst/>
              <a:gdLst/>
              <a:ahLst/>
              <a:cxnLst/>
              <a:rect l="l" t="t" r="r" b="b"/>
              <a:pathLst>
                <a:path w="145" h="117" extrusionOk="0">
                  <a:moveTo>
                    <a:pt x="96" y="1"/>
                  </a:moveTo>
                  <a:cubicBezTo>
                    <a:pt x="83" y="1"/>
                    <a:pt x="69" y="3"/>
                    <a:pt x="56" y="9"/>
                  </a:cubicBezTo>
                  <a:cubicBezTo>
                    <a:pt x="26" y="21"/>
                    <a:pt x="1" y="43"/>
                    <a:pt x="5" y="60"/>
                  </a:cubicBezTo>
                  <a:cubicBezTo>
                    <a:pt x="5" y="68"/>
                    <a:pt x="13" y="77"/>
                    <a:pt x="22" y="89"/>
                  </a:cubicBezTo>
                  <a:cubicBezTo>
                    <a:pt x="30" y="98"/>
                    <a:pt x="35" y="106"/>
                    <a:pt x="43" y="115"/>
                  </a:cubicBezTo>
                  <a:cubicBezTo>
                    <a:pt x="46" y="116"/>
                    <a:pt x="51" y="116"/>
                    <a:pt x="55" y="116"/>
                  </a:cubicBezTo>
                  <a:cubicBezTo>
                    <a:pt x="67" y="116"/>
                    <a:pt x="83" y="113"/>
                    <a:pt x="98" y="106"/>
                  </a:cubicBezTo>
                  <a:cubicBezTo>
                    <a:pt x="119" y="98"/>
                    <a:pt x="141" y="89"/>
                    <a:pt x="141" y="77"/>
                  </a:cubicBezTo>
                  <a:cubicBezTo>
                    <a:pt x="145" y="64"/>
                    <a:pt x="141" y="55"/>
                    <a:pt x="141" y="38"/>
                  </a:cubicBezTo>
                  <a:cubicBezTo>
                    <a:pt x="136" y="30"/>
                    <a:pt x="136" y="17"/>
                    <a:pt x="128" y="9"/>
                  </a:cubicBezTo>
                  <a:cubicBezTo>
                    <a:pt x="123" y="4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14450" y="-1844350"/>
              <a:ext cx="31325" cy="6375"/>
            </a:xfrm>
            <a:custGeom>
              <a:avLst/>
              <a:gdLst/>
              <a:ahLst/>
              <a:cxnLst/>
              <a:rect l="l" t="t" r="r" b="b"/>
              <a:pathLst>
                <a:path w="1253" h="255" extrusionOk="0">
                  <a:moveTo>
                    <a:pt x="870" y="1"/>
                  </a:moveTo>
                  <a:cubicBezTo>
                    <a:pt x="788" y="1"/>
                    <a:pt x="698" y="7"/>
                    <a:pt x="607" y="18"/>
                  </a:cubicBezTo>
                  <a:cubicBezTo>
                    <a:pt x="471" y="35"/>
                    <a:pt x="340" y="65"/>
                    <a:pt x="238" y="103"/>
                  </a:cubicBezTo>
                  <a:cubicBezTo>
                    <a:pt x="132" y="137"/>
                    <a:pt x="55" y="171"/>
                    <a:pt x="34" y="188"/>
                  </a:cubicBezTo>
                  <a:cubicBezTo>
                    <a:pt x="0" y="213"/>
                    <a:pt x="0" y="226"/>
                    <a:pt x="4" y="239"/>
                  </a:cubicBezTo>
                  <a:cubicBezTo>
                    <a:pt x="7" y="248"/>
                    <a:pt x="13" y="255"/>
                    <a:pt x="31" y="255"/>
                  </a:cubicBezTo>
                  <a:cubicBezTo>
                    <a:pt x="39" y="255"/>
                    <a:pt x="48" y="254"/>
                    <a:pt x="60" y="251"/>
                  </a:cubicBezTo>
                  <a:cubicBezTo>
                    <a:pt x="89" y="247"/>
                    <a:pt x="166" y="222"/>
                    <a:pt x="263" y="192"/>
                  </a:cubicBezTo>
                  <a:cubicBezTo>
                    <a:pt x="365" y="166"/>
                    <a:pt x="492" y="141"/>
                    <a:pt x="620" y="124"/>
                  </a:cubicBezTo>
                  <a:cubicBezTo>
                    <a:pt x="751" y="107"/>
                    <a:pt x="879" y="103"/>
                    <a:pt x="985" y="103"/>
                  </a:cubicBezTo>
                  <a:cubicBezTo>
                    <a:pt x="1053" y="103"/>
                    <a:pt x="1111" y="105"/>
                    <a:pt x="1151" y="105"/>
                  </a:cubicBezTo>
                  <a:cubicBezTo>
                    <a:pt x="1172" y="105"/>
                    <a:pt x="1187" y="104"/>
                    <a:pt x="1197" y="103"/>
                  </a:cubicBezTo>
                  <a:cubicBezTo>
                    <a:pt x="1240" y="99"/>
                    <a:pt x="1248" y="90"/>
                    <a:pt x="1248" y="73"/>
                  </a:cubicBezTo>
                  <a:cubicBezTo>
                    <a:pt x="1252" y="60"/>
                    <a:pt x="1248" y="52"/>
                    <a:pt x="1206" y="35"/>
                  </a:cubicBezTo>
                  <a:cubicBezTo>
                    <a:pt x="1176" y="26"/>
                    <a:pt x="1095" y="14"/>
                    <a:pt x="985" y="5"/>
                  </a:cubicBezTo>
                  <a:cubicBezTo>
                    <a:pt x="949" y="2"/>
                    <a:pt x="911" y="1"/>
                    <a:pt x="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113600" y="-1806625"/>
              <a:ext cx="12325" cy="31175"/>
            </a:xfrm>
            <a:custGeom>
              <a:avLst/>
              <a:gdLst/>
              <a:ahLst/>
              <a:cxnLst/>
              <a:rect l="l" t="t" r="r" b="b"/>
              <a:pathLst>
                <a:path w="493" h="1247" extrusionOk="0">
                  <a:moveTo>
                    <a:pt x="461" y="0"/>
                  </a:moveTo>
                  <a:cubicBezTo>
                    <a:pt x="452" y="0"/>
                    <a:pt x="439" y="6"/>
                    <a:pt x="416" y="28"/>
                  </a:cubicBezTo>
                  <a:cubicBezTo>
                    <a:pt x="395" y="50"/>
                    <a:pt x="344" y="117"/>
                    <a:pt x="285" y="215"/>
                  </a:cubicBezTo>
                  <a:cubicBezTo>
                    <a:pt x="225" y="313"/>
                    <a:pt x="161" y="440"/>
                    <a:pt x="115" y="576"/>
                  </a:cubicBezTo>
                  <a:cubicBezTo>
                    <a:pt x="68" y="712"/>
                    <a:pt x="34" y="848"/>
                    <a:pt x="17" y="962"/>
                  </a:cubicBezTo>
                  <a:cubicBezTo>
                    <a:pt x="0" y="1077"/>
                    <a:pt x="0" y="1162"/>
                    <a:pt x="4" y="1191"/>
                  </a:cubicBezTo>
                  <a:cubicBezTo>
                    <a:pt x="13" y="1238"/>
                    <a:pt x="21" y="1247"/>
                    <a:pt x="38" y="1247"/>
                  </a:cubicBezTo>
                  <a:cubicBezTo>
                    <a:pt x="47" y="1247"/>
                    <a:pt x="60" y="1242"/>
                    <a:pt x="72" y="1196"/>
                  </a:cubicBezTo>
                  <a:cubicBezTo>
                    <a:pt x="81" y="1166"/>
                    <a:pt x="89" y="1085"/>
                    <a:pt x="115" y="979"/>
                  </a:cubicBezTo>
                  <a:cubicBezTo>
                    <a:pt x="136" y="869"/>
                    <a:pt x="170" y="737"/>
                    <a:pt x="217" y="610"/>
                  </a:cubicBezTo>
                  <a:cubicBezTo>
                    <a:pt x="259" y="483"/>
                    <a:pt x="319" y="359"/>
                    <a:pt x="369" y="262"/>
                  </a:cubicBezTo>
                  <a:cubicBezTo>
                    <a:pt x="420" y="164"/>
                    <a:pt x="463" y="92"/>
                    <a:pt x="476" y="67"/>
                  </a:cubicBezTo>
                  <a:cubicBezTo>
                    <a:pt x="493" y="24"/>
                    <a:pt x="484" y="11"/>
                    <a:pt x="471" y="3"/>
                  </a:cubicBezTo>
                  <a:cubicBezTo>
                    <a:pt x="468" y="1"/>
                    <a:pt x="465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14550" y="-1771450"/>
              <a:ext cx="3100" cy="4525"/>
            </a:xfrm>
            <a:custGeom>
              <a:avLst/>
              <a:gdLst/>
              <a:ahLst/>
              <a:cxnLst/>
              <a:rect l="l" t="t" r="r" b="b"/>
              <a:pathLst>
                <a:path w="124" h="181" extrusionOk="0">
                  <a:moveTo>
                    <a:pt x="56" y="1"/>
                  </a:moveTo>
                  <a:cubicBezTo>
                    <a:pt x="43" y="1"/>
                    <a:pt x="30" y="1"/>
                    <a:pt x="22" y="9"/>
                  </a:cubicBezTo>
                  <a:cubicBezTo>
                    <a:pt x="9" y="18"/>
                    <a:pt x="0" y="60"/>
                    <a:pt x="9" y="98"/>
                  </a:cubicBezTo>
                  <a:cubicBezTo>
                    <a:pt x="17" y="141"/>
                    <a:pt x="39" y="179"/>
                    <a:pt x="56" y="179"/>
                  </a:cubicBezTo>
                  <a:cubicBezTo>
                    <a:pt x="59" y="180"/>
                    <a:pt x="62" y="181"/>
                    <a:pt x="65" y="181"/>
                  </a:cubicBezTo>
                  <a:cubicBezTo>
                    <a:pt x="73" y="181"/>
                    <a:pt x="80" y="177"/>
                    <a:pt x="90" y="171"/>
                  </a:cubicBezTo>
                  <a:cubicBezTo>
                    <a:pt x="102" y="166"/>
                    <a:pt x="111" y="158"/>
                    <a:pt x="115" y="149"/>
                  </a:cubicBezTo>
                  <a:cubicBezTo>
                    <a:pt x="123" y="141"/>
                    <a:pt x="119" y="107"/>
                    <a:pt x="115" y="77"/>
                  </a:cubicBezTo>
                  <a:cubicBezTo>
                    <a:pt x="106" y="47"/>
                    <a:pt x="102" y="14"/>
                    <a:pt x="90" y="9"/>
                  </a:cubicBezTo>
                  <a:cubicBezTo>
                    <a:pt x="81" y="1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152225" y="-1774050"/>
              <a:ext cx="7450" cy="12050"/>
            </a:xfrm>
            <a:custGeom>
              <a:avLst/>
              <a:gdLst/>
              <a:ahLst/>
              <a:cxnLst/>
              <a:rect l="l" t="t" r="r" b="b"/>
              <a:pathLst>
                <a:path w="298" h="482" extrusionOk="0">
                  <a:moveTo>
                    <a:pt x="44" y="0"/>
                  </a:moveTo>
                  <a:cubicBezTo>
                    <a:pt x="39" y="0"/>
                    <a:pt x="35" y="1"/>
                    <a:pt x="30" y="3"/>
                  </a:cubicBezTo>
                  <a:cubicBezTo>
                    <a:pt x="17" y="7"/>
                    <a:pt x="9" y="11"/>
                    <a:pt x="4" y="33"/>
                  </a:cubicBezTo>
                  <a:cubicBezTo>
                    <a:pt x="0" y="58"/>
                    <a:pt x="30" y="173"/>
                    <a:pt x="85" y="275"/>
                  </a:cubicBezTo>
                  <a:cubicBezTo>
                    <a:pt x="136" y="381"/>
                    <a:pt x="212" y="466"/>
                    <a:pt x="238" y="478"/>
                  </a:cubicBezTo>
                  <a:cubicBezTo>
                    <a:pt x="244" y="481"/>
                    <a:pt x="249" y="482"/>
                    <a:pt x="254" y="482"/>
                  </a:cubicBezTo>
                  <a:cubicBezTo>
                    <a:pt x="264" y="482"/>
                    <a:pt x="271" y="476"/>
                    <a:pt x="280" y="470"/>
                  </a:cubicBezTo>
                  <a:cubicBezTo>
                    <a:pt x="289" y="461"/>
                    <a:pt x="297" y="453"/>
                    <a:pt x="293" y="432"/>
                  </a:cubicBezTo>
                  <a:cubicBezTo>
                    <a:pt x="285" y="410"/>
                    <a:pt x="225" y="321"/>
                    <a:pt x="178" y="224"/>
                  </a:cubicBezTo>
                  <a:cubicBezTo>
                    <a:pt x="127" y="130"/>
                    <a:pt x="89" y="33"/>
                    <a:pt x="68" y="11"/>
                  </a:cubicBezTo>
                  <a:cubicBezTo>
                    <a:pt x="60" y="3"/>
                    <a:pt x="52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307615" y="2163552"/>
            <a:ext cx="1606163" cy="2720157"/>
            <a:chOff x="381928" y="2783168"/>
            <a:chExt cx="1212748" cy="2053879"/>
          </a:xfrm>
        </p:grpSpPr>
        <p:sp>
          <p:nvSpPr>
            <p:cNvPr id="150" name="Google Shape;150;p2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2"/>
          <p:cNvGrpSpPr/>
          <p:nvPr/>
        </p:nvGrpSpPr>
        <p:grpSpPr>
          <a:xfrm>
            <a:off x="-185834" y="4268363"/>
            <a:ext cx="3334980" cy="1481629"/>
            <a:chOff x="-462037" y="4426274"/>
            <a:chExt cx="3455580" cy="1535208"/>
          </a:xfrm>
        </p:grpSpPr>
        <p:sp>
          <p:nvSpPr>
            <p:cNvPr id="186" name="Google Shape;186;p2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2"/>
          <p:cNvSpPr/>
          <p:nvPr/>
        </p:nvSpPr>
        <p:spPr>
          <a:xfrm>
            <a:off x="1056795" y="607679"/>
            <a:ext cx="190124" cy="178796"/>
          </a:xfrm>
          <a:custGeom>
            <a:avLst/>
            <a:gdLst/>
            <a:ahLst/>
            <a:cxnLst/>
            <a:rect l="l" t="t" r="r" b="b"/>
            <a:pathLst>
              <a:path w="1007" h="947" extrusionOk="0">
                <a:moveTo>
                  <a:pt x="514" y="0"/>
                </a:moveTo>
                <a:cubicBezTo>
                  <a:pt x="246" y="0"/>
                  <a:pt x="60" y="195"/>
                  <a:pt x="26" y="488"/>
                </a:cubicBezTo>
                <a:cubicBezTo>
                  <a:pt x="0" y="756"/>
                  <a:pt x="246" y="947"/>
                  <a:pt x="514" y="947"/>
                </a:cubicBezTo>
                <a:cubicBezTo>
                  <a:pt x="786" y="947"/>
                  <a:pt x="1006" y="726"/>
                  <a:pt x="1006" y="459"/>
                </a:cubicBezTo>
                <a:cubicBezTo>
                  <a:pt x="1006" y="187"/>
                  <a:pt x="786" y="0"/>
                  <a:pt x="5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78515" y="957728"/>
            <a:ext cx="242989" cy="229395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8446944" y="488697"/>
            <a:ext cx="251107" cy="236570"/>
          </a:xfrm>
          <a:custGeom>
            <a:avLst/>
            <a:gdLst/>
            <a:ahLst/>
            <a:cxnLst/>
            <a:rect l="l" t="t" r="r" b="b"/>
            <a:pathLst>
              <a:path w="1330" h="1253" extrusionOk="0">
                <a:moveTo>
                  <a:pt x="684" y="0"/>
                </a:moveTo>
                <a:cubicBezTo>
                  <a:pt x="328" y="0"/>
                  <a:pt x="77" y="264"/>
                  <a:pt x="39" y="646"/>
                </a:cubicBezTo>
                <a:cubicBezTo>
                  <a:pt x="1" y="1002"/>
                  <a:pt x="328" y="1253"/>
                  <a:pt x="684" y="1253"/>
                </a:cubicBezTo>
                <a:cubicBezTo>
                  <a:pt x="1041" y="1253"/>
                  <a:pt x="1329" y="964"/>
                  <a:pt x="1329" y="607"/>
                </a:cubicBezTo>
                <a:cubicBezTo>
                  <a:pt x="1329" y="251"/>
                  <a:pt x="1041" y="0"/>
                  <a:pt x="684" y="0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8207388" y="1958864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FFFFFF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8325956" y="1636011"/>
            <a:ext cx="146888" cy="138015"/>
          </a:xfrm>
          <a:custGeom>
            <a:avLst/>
            <a:gdLst/>
            <a:ahLst/>
            <a:cxnLst/>
            <a:rect l="l" t="t" r="r" b="b"/>
            <a:pathLst>
              <a:path w="778" h="731" extrusionOk="0">
                <a:moveTo>
                  <a:pt x="400" y="0"/>
                </a:moveTo>
                <a:cubicBezTo>
                  <a:pt x="192" y="0"/>
                  <a:pt x="48" y="153"/>
                  <a:pt x="22" y="378"/>
                </a:cubicBezTo>
                <a:cubicBezTo>
                  <a:pt x="1" y="582"/>
                  <a:pt x="192" y="730"/>
                  <a:pt x="400" y="730"/>
                </a:cubicBezTo>
                <a:cubicBezTo>
                  <a:pt x="608" y="730"/>
                  <a:pt x="778" y="561"/>
                  <a:pt x="778" y="353"/>
                </a:cubicBezTo>
                <a:cubicBezTo>
                  <a:pt x="778" y="145"/>
                  <a:pt x="608" y="0"/>
                  <a:pt x="400" y="0"/>
                </a:cubicBezTo>
                <a:close/>
              </a:path>
            </a:pathLst>
          </a:custGeom>
          <a:solidFill>
            <a:srgbClr val="FFFFFF">
              <a:alpha val="4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6386538" y="469589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73E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8491586" y="2642916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1"/>
          <p:cNvSpPr/>
          <p:nvPr/>
        </p:nvSpPr>
        <p:spPr>
          <a:xfrm>
            <a:off x="-268283" y="1146938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1"/>
          <p:cNvSpPr/>
          <p:nvPr/>
        </p:nvSpPr>
        <p:spPr>
          <a:xfrm>
            <a:off x="2538817" y="2204008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1"/>
          <p:cNvSpPr/>
          <p:nvPr/>
        </p:nvSpPr>
        <p:spPr>
          <a:xfrm>
            <a:off x="3017106" y="476867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1"/>
          <p:cNvSpPr/>
          <p:nvPr/>
        </p:nvSpPr>
        <p:spPr>
          <a:xfrm>
            <a:off x="215219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1"/>
          <p:cNvSpPr/>
          <p:nvPr/>
        </p:nvSpPr>
        <p:spPr>
          <a:xfrm>
            <a:off x="-439750" y="3106475"/>
            <a:ext cx="10914908" cy="288247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1"/>
          <p:cNvSpPr/>
          <p:nvPr/>
        </p:nvSpPr>
        <p:spPr>
          <a:xfrm rot="-290711">
            <a:off x="-446021" y="3536377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1"/>
          <p:cNvSpPr/>
          <p:nvPr/>
        </p:nvSpPr>
        <p:spPr>
          <a:xfrm rot="35273">
            <a:off x="-481751" y="3692713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1"/>
          <p:cNvSpPr/>
          <p:nvPr/>
        </p:nvSpPr>
        <p:spPr>
          <a:xfrm rot="388063">
            <a:off x="-359229" y="3992870"/>
            <a:ext cx="10914783" cy="2515222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11"/>
          <p:cNvGrpSpPr/>
          <p:nvPr/>
        </p:nvGrpSpPr>
        <p:grpSpPr>
          <a:xfrm flipH="1">
            <a:off x="7003736" y="3744789"/>
            <a:ext cx="3448998" cy="1547010"/>
            <a:chOff x="-961186" y="3737289"/>
            <a:chExt cx="3448998" cy="1547010"/>
          </a:xfrm>
        </p:grpSpPr>
        <p:grpSp>
          <p:nvGrpSpPr>
            <p:cNvPr id="935" name="Google Shape;935;p11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936" name="Google Shape;936;p11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7" name="Google Shape;937;p11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938" name="Google Shape;938;p11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11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11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11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11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11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11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11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11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11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11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11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11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51" name="Google Shape;951;p11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11"/>
          <p:cNvGrpSpPr/>
          <p:nvPr/>
        </p:nvGrpSpPr>
        <p:grpSpPr>
          <a:xfrm rot="247291" flipH="1">
            <a:off x="7728386" y="3152087"/>
            <a:ext cx="1351586" cy="2289011"/>
            <a:chOff x="381928" y="2783168"/>
            <a:chExt cx="1212748" cy="2053879"/>
          </a:xfrm>
        </p:grpSpPr>
        <p:sp>
          <p:nvSpPr>
            <p:cNvPr id="953" name="Google Shape;953;p11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1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11"/>
          <p:cNvGrpSpPr/>
          <p:nvPr/>
        </p:nvGrpSpPr>
        <p:grpSpPr>
          <a:xfrm rot="761301">
            <a:off x="2604279" y="418236"/>
            <a:ext cx="6054567" cy="4594668"/>
            <a:chOff x="3202475" y="965788"/>
            <a:chExt cx="2029100" cy="1539875"/>
          </a:xfrm>
        </p:grpSpPr>
        <p:sp>
          <p:nvSpPr>
            <p:cNvPr id="989" name="Google Shape;989;p11"/>
            <p:cNvSpPr/>
            <p:nvPr/>
          </p:nvSpPr>
          <p:spPr>
            <a:xfrm>
              <a:off x="3202475" y="965788"/>
              <a:ext cx="2029100" cy="1539875"/>
            </a:xfrm>
            <a:custGeom>
              <a:avLst/>
              <a:gdLst/>
              <a:ahLst/>
              <a:cxnLst/>
              <a:rect l="l" t="t" r="r" b="b"/>
              <a:pathLst>
                <a:path w="81164" h="61595" extrusionOk="0">
                  <a:moveTo>
                    <a:pt x="71419" y="0"/>
                  </a:moveTo>
                  <a:cubicBezTo>
                    <a:pt x="66713" y="0"/>
                    <a:pt x="62743" y="4699"/>
                    <a:pt x="60562" y="8401"/>
                  </a:cubicBezTo>
                  <a:cubicBezTo>
                    <a:pt x="58902" y="11221"/>
                    <a:pt x="56106" y="12484"/>
                    <a:pt x="54016" y="12484"/>
                  </a:cubicBezTo>
                  <a:cubicBezTo>
                    <a:pt x="52762" y="12484"/>
                    <a:pt x="51762" y="12029"/>
                    <a:pt x="51414" y="11183"/>
                  </a:cubicBezTo>
                  <a:cubicBezTo>
                    <a:pt x="50487" y="8928"/>
                    <a:pt x="53670" y="5544"/>
                    <a:pt x="52091" y="2712"/>
                  </a:cubicBezTo>
                  <a:cubicBezTo>
                    <a:pt x="51534" y="1717"/>
                    <a:pt x="50537" y="1233"/>
                    <a:pt x="49492" y="1233"/>
                  </a:cubicBezTo>
                  <a:cubicBezTo>
                    <a:pt x="47482" y="1233"/>
                    <a:pt x="45296" y="3024"/>
                    <a:pt x="45725" y="6421"/>
                  </a:cubicBezTo>
                  <a:cubicBezTo>
                    <a:pt x="46161" y="9877"/>
                    <a:pt x="44352" y="12210"/>
                    <a:pt x="42115" y="12210"/>
                  </a:cubicBezTo>
                  <a:cubicBezTo>
                    <a:pt x="41010" y="12210"/>
                    <a:pt x="39801" y="11641"/>
                    <a:pt x="38708" y="10356"/>
                  </a:cubicBezTo>
                  <a:cubicBezTo>
                    <a:pt x="36041" y="7245"/>
                    <a:pt x="31127" y="1936"/>
                    <a:pt x="27313" y="1936"/>
                  </a:cubicBezTo>
                  <a:cubicBezTo>
                    <a:pt x="26396" y="1936"/>
                    <a:pt x="25541" y="2243"/>
                    <a:pt x="24798" y="2963"/>
                  </a:cubicBezTo>
                  <a:cubicBezTo>
                    <a:pt x="20938" y="6672"/>
                    <a:pt x="30487" y="12787"/>
                    <a:pt x="31815" y="15569"/>
                  </a:cubicBezTo>
                  <a:cubicBezTo>
                    <a:pt x="32709" y="17441"/>
                    <a:pt x="29825" y="17747"/>
                    <a:pt x="27842" y="17747"/>
                  </a:cubicBezTo>
                  <a:cubicBezTo>
                    <a:pt x="26878" y="17747"/>
                    <a:pt x="26126" y="17674"/>
                    <a:pt x="26126" y="17674"/>
                  </a:cubicBezTo>
                  <a:cubicBezTo>
                    <a:pt x="21403" y="16954"/>
                    <a:pt x="16749" y="16466"/>
                    <a:pt x="12720" y="16466"/>
                  </a:cubicBezTo>
                  <a:cubicBezTo>
                    <a:pt x="5675" y="16466"/>
                    <a:pt x="541" y="17958"/>
                    <a:pt x="286" y="22311"/>
                  </a:cubicBezTo>
                  <a:cubicBezTo>
                    <a:pt x="0" y="27155"/>
                    <a:pt x="3603" y="28473"/>
                    <a:pt x="8489" y="28473"/>
                  </a:cubicBezTo>
                  <a:cubicBezTo>
                    <a:pt x="10024" y="28473"/>
                    <a:pt x="11686" y="28343"/>
                    <a:pt x="13394" y="28151"/>
                  </a:cubicBezTo>
                  <a:cubicBezTo>
                    <a:pt x="13921" y="28092"/>
                    <a:pt x="14409" y="28064"/>
                    <a:pt x="14860" y="28064"/>
                  </a:cubicBezTo>
                  <a:cubicBezTo>
                    <a:pt x="20538" y="28064"/>
                    <a:pt x="20230" y="32416"/>
                    <a:pt x="16051" y="32787"/>
                  </a:cubicBezTo>
                  <a:cubicBezTo>
                    <a:pt x="11539" y="33188"/>
                    <a:pt x="10011" y="36472"/>
                    <a:pt x="11690" y="38978"/>
                  </a:cubicBezTo>
                  <a:cubicBezTo>
                    <a:pt x="12099" y="39592"/>
                    <a:pt x="12708" y="39840"/>
                    <a:pt x="13452" y="39840"/>
                  </a:cubicBezTo>
                  <a:cubicBezTo>
                    <a:pt x="16261" y="39840"/>
                    <a:pt x="20990" y="36302"/>
                    <a:pt x="24121" y="35569"/>
                  </a:cubicBezTo>
                  <a:cubicBezTo>
                    <a:pt x="24508" y="35479"/>
                    <a:pt x="24876" y="35437"/>
                    <a:pt x="25224" y="35437"/>
                  </a:cubicBezTo>
                  <a:cubicBezTo>
                    <a:pt x="28452" y="35437"/>
                    <a:pt x="29881" y="39113"/>
                    <a:pt x="27981" y="42462"/>
                  </a:cubicBezTo>
                  <a:cubicBezTo>
                    <a:pt x="25850" y="46171"/>
                    <a:pt x="17855" y="59279"/>
                    <a:pt x="25550" y="61409"/>
                  </a:cubicBezTo>
                  <a:cubicBezTo>
                    <a:pt x="26009" y="61535"/>
                    <a:pt x="26445" y="61595"/>
                    <a:pt x="26858" y="61595"/>
                  </a:cubicBezTo>
                  <a:cubicBezTo>
                    <a:pt x="33338" y="61595"/>
                    <a:pt x="34283" y="46931"/>
                    <a:pt x="35650" y="44316"/>
                  </a:cubicBezTo>
                  <a:cubicBezTo>
                    <a:pt x="36141" y="43376"/>
                    <a:pt x="36891" y="42979"/>
                    <a:pt x="37796" y="42979"/>
                  </a:cubicBezTo>
                  <a:cubicBezTo>
                    <a:pt x="39566" y="42979"/>
                    <a:pt x="41931" y="44497"/>
                    <a:pt x="44121" y="46422"/>
                  </a:cubicBezTo>
                  <a:cubicBezTo>
                    <a:pt x="45181" y="47354"/>
                    <a:pt x="46157" y="47774"/>
                    <a:pt x="46952" y="47774"/>
                  </a:cubicBezTo>
                  <a:cubicBezTo>
                    <a:pt x="48660" y="47774"/>
                    <a:pt x="49538" y="45837"/>
                    <a:pt x="48632" y="42863"/>
                  </a:cubicBezTo>
                  <a:cubicBezTo>
                    <a:pt x="47921" y="40515"/>
                    <a:pt x="48962" y="39424"/>
                    <a:pt x="50732" y="39424"/>
                  </a:cubicBezTo>
                  <a:cubicBezTo>
                    <a:pt x="52270" y="39424"/>
                    <a:pt x="54358" y="40247"/>
                    <a:pt x="56327" y="41785"/>
                  </a:cubicBezTo>
                  <a:cubicBezTo>
                    <a:pt x="59047" y="43909"/>
                    <a:pt x="63058" y="46385"/>
                    <a:pt x="66099" y="46385"/>
                  </a:cubicBezTo>
                  <a:cubicBezTo>
                    <a:pt x="67793" y="46385"/>
                    <a:pt x="69186" y="45616"/>
                    <a:pt x="69886" y="43589"/>
                  </a:cubicBezTo>
                  <a:cubicBezTo>
                    <a:pt x="72292" y="36597"/>
                    <a:pt x="59510" y="35043"/>
                    <a:pt x="59359" y="31183"/>
                  </a:cubicBezTo>
                  <a:cubicBezTo>
                    <a:pt x="59234" y="27349"/>
                    <a:pt x="70888" y="30406"/>
                    <a:pt x="71038" y="26822"/>
                  </a:cubicBezTo>
                  <a:cubicBezTo>
                    <a:pt x="71164" y="23238"/>
                    <a:pt x="60562" y="25243"/>
                    <a:pt x="59760" y="22587"/>
                  </a:cubicBezTo>
                  <a:cubicBezTo>
                    <a:pt x="58983" y="19930"/>
                    <a:pt x="66151" y="17925"/>
                    <a:pt x="72743" y="15294"/>
                  </a:cubicBezTo>
                  <a:cubicBezTo>
                    <a:pt x="80136" y="12336"/>
                    <a:pt x="81164" y="3790"/>
                    <a:pt x="74597" y="732"/>
                  </a:cubicBezTo>
                  <a:cubicBezTo>
                    <a:pt x="73510" y="224"/>
                    <a:pt x="72447" y="0"/>
                    <a:pt x="7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7175" dist="57150" dir="4620000" algn="bl" rotWithShape="0">
                <a:srgbClr val="000000">
                  <a:alpha val="4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5082425" y="1581388"/>
              <a:ext cx="94650" cy="108025"/>
            </a:xfrm>
            <a:custGeom>
              <a:avLst/>
              <a:gdLst/>
              <a:ahLst/>
              <a:cxnLst/>
              <a:rect l="l" t="t" r="r" b="b"/>
              <a:pathLst>
                <a:path w="3786" h="4321" extrusionOk="0">
                  <a:moveTo>
                    <a:pt x="1824" y="1"/>
                  </a:moveTo>
                  <a:cubicBezTo>
                    <a:pt x="1751" y="1"/>
                    <a:pt x="1678" y="6"/>
                    <a:pt x="1605" y="18"/>
                  </a:cubicBezTo>
                  <a:cubicBezTo>
                    <a:pt x="653" y="143"/>
                    <a:pt x="1" y="1221"/>
                    <a:pt x="176" y="2399"/>
                  </a:cubicBezTo>
                  <a:cubicBezTo>
                    <a:pt x="315" y="3488"/>
                    <a:pt x="1098" y="4320"/>
                    <a:pt x="1988" y="4320"/>
                  </a:cubicBezTo>
                  <a:cubicBezTo>
                    <a:pt x="2060" y="4320"/>
                    <a:pt x="2133" y="4315"/>
                    <a:pt x="2206" y="4304"/>
                  </a:cubicBezTo>
                  <a:cubicBezTo>
                    <a:pt x="3159" y="4178"/>
                    <a:pt x="3785" y="3101"/>
                    <a:pt x="3635" y="1923"/>
                  </a:cubicBezTo>
                  <a:cubicBezTo>
                    <a:pt x="3473" y="812"/>
                    <a:pt x="2692" y="1"/>
                    <a:pt x="1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5102475" y="1415213"/>
              <a:ext cx="54550" cy="46900"/>
            </a:xfrm>
            <a:custGeom>
              <a:avLst/>
              <a:gdLst/>
              <a:ahLst/>
              <a:cxnLst/>
              <a:rect l="l" t="t" r="r" b="b"/>
              <a:pathLst>
                <a:path w="2182" h="1876" extrusionOk="0">
                  <a:moveTo>
                    <a:pt x="1301" y="1"/>
                  </a:moveTo>
                  <a:cubicBezTo>
                    <a:pt x="1049" y="1"/>
                    <a:pt x="776" y="101"/>
                    <a:pt x="552" y="299"/>
                  </a:cubicBezTo>
                  <a:cubicBezTo>
                    <a:pt x="101" y="675"/>
                    <a:pt x="1" y="1276"/>
                    <a:pt x="302" y="1627"/>
                  </a:cubicBezTo>
                  <a:cubicBezTo>
                    <a:pt x="444" y="1794"/>
                    <a:pt x="654" y="1876"/>
                    <a:pt x="884" y="1876"/>
                  </a:cubicBezTo>
                  <a:cubicBezTo>
                    <a:pt x="1139" y="1876"/>
                    <a:pt x="1418" y="1775"/>
                    <a:pt x="1655" y="1577"/>
                  </a:cubicBezTo>
                  <a:cubicBezTo>
                    <a:pt x="2081" y="1176"/>
                    <a:pt x="2181" y="600"/>
                    <a:pt x="1881" y="249"/>
                  </a:cubicBezTo>
                  <a:cubicBezTo>
                    <a:pt x="1738" y="82"/>
                    <a:pt x="1528" y="1"/>
                    <a:pt x="1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3806125" y="1289688"/>
              <a:ext cx="65175" cy="51125"/>
            </a:xfrm>
            <a:custGeom>
              <a:avLst/>
              <a:gdLst/>
              <a:ahLst/>
              <a:cxnLst/>
              <a:rect l="l" t="t" r="r" b="b"/>
              <a:pathLst>
                <a:path w="2607" h="2045" extrusionOk="0">
                  <a:moveTo>
                    <a:pt x="1512" y="1"/>
                  </a:moveTo>
                  <a:cubicBezTo>
                    <a:pt x="1291" y="1"/>
                    <a:pt x="1054" y="59"/>
                    <a:pt x="827" y="182"/>
                  </a:cubicBezTo>
                  <a:cubicBezTo>
                    <a:pt x="251" y="483"/>
                    <a:pt x="0" y="1135"/>
                    <a:pt x="251" y="1611"/>
                  </a:cubicBezTo>
                  <a:cubicBezTo>
                    <a:pt x="406" y="1890"/>
                    <a:pt x="724" y="2044"/>
                    <a:pt x="1081" y="2044"/>
                  </a:cubicBezTo>
                  <a:cubicBezTo>
                    <a:pt x="1300" y="2044"/>
                    <a:pt x="1535" y="1986"/>
                    <a:pt x="1754" y="1861"/>
                  </a:cubicBezTo>
                  <a:cubicBezTo>
                    <a:pt x="2356" y="1561"/>
                    <a:pt x="2607" y="909"/>
                    <a:pt x="2356" y="458"/>
                  </a:cubicBezTo>
                  <a:cubicBezTo>
                    <a:pt x="2200" y="161"/>
                    <a:pt x="1878" y="1"/>
                    <a:pt x="1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4587450" y="1144863"/>
              <a:ext cx="53275" cy="45075"/>
            </a:xfrm>
            <a:custGeom>
              <a:avLst/>
              <a:gdLst/>
              <a:ahLst/>
              <a:cxnLst/>
              <a:rect l="l" t="t" r="r" b="b"/>
              <a:pathLst>
                <a:path w="2131" h="1803" extrusionOk="0">
                  <a:moveTo>
                    <a:pt x="859" y="1"/>
                  </a:moveTo>
                  <a:cubicBezTo>
                    <a:pt x="626" y="1"/>
                    <a:pt x="411" y="88"/>
                    <a:pt x="276" y="261"/>
                  </a:cubicBezTo>
                  <a:cubicBezTo>
                    <a:pt x="0" y="612"/>
                    <a:pt x="101" y="1163"/>
                    <a:pt x="552" y="1539"/>
                  </a:cubicBezTo>
                  <a:cubicBezTo>
                    <a:pt x="765" y="1714"/>
                    <a:pt x="1015" y="1802"/>
                    <a:pt x="1247" y="1802"/>
                  </a:cubicBezTo>
                  <a:cubicBezTo>
                    <a:pt x="1479" y="1802"/>
                    <a:pt x="1692" y="1714"/>
                    <a:pt x="1830" y="1539"/>
                  </a:cubicBezTo>
                  <a:cubicBezTo>
                    <a:pt x="2131" y="1188"/>
                    <a:pt x="2005" y="637"/>
                    <a:pt x="1579" y="286"/>
                  </a:cubicBezTo>
                  <a:cubicBezTo>
                    <a:pt x="1363" y="95"/>
                    <a:pt x="1100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5030100" y="1043538"/>
              <a:ext cx="99350" cy="213125"/>
            </a:xfrm>
            <a:custGeom>
              <a:avLst/>
              <a:gdLst/>
              <a:ahLst/>
              <a:cxnLst/>
              <a:rect l="l" t="t" r="r" b="b"/>
              <a:pathLst>
                <a:path w="3974" h="8525" extrusionOk="0">
                  <a:moveTo>
                    <a:pt x="1580" y="1"/>
                  </a:moveTo>
                  <a:cubicBezTo>
                    <a:pt x="1169" y="1"/>
                    <a:pt x="772" y="397"/>
                    <a:pt x="1091" y="805"/>
                  </a:cubicBezTo>
                  <a:cubicBezTo>
                    <a:pt x="2720" y="2985"/>
                    <a:pt x="2119" y="5667"/>
                    <a:pt x="365" y="7572"/>
                  </a:cubicBezTo>
                  <a:cubicBezTo>
                    <a:pt x="0" y="7975"/>
                    <a:pt x="370" y="8524"/>
                    <a:pt x="776" y="8524"/>
                  </a:cubicBezTo>
                  <a:cubicBezTo>
                    <a:pt x="901" y="8524"/>
                    <a:pt x="1030" y="8472"/>
                    <a:pt x="1142" y="8349"/>
                  </a:cubicBezTo>
                  <a:cubicBezTo>
                    <a:pt x="3197" y="6118"/>
                    <a:pt x="3974" y="2835"/>
                    <a:pt x="2044" y="229"/>
                  </a:cubicBezTo>
                  <a:cubicBezTo>
                    <a:pt x="1920" y="68"/>
                    <a:pt x="1748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4711550" y="1981738"/>
              <a:ext cx="206325" cy="90250"/>
            </a:xfrm>
            <a:custGeom>
              <a:avLst/>
              <a:gdLst/>
              <a:ahLst/>
              <a:cxnLst/>
              <a:rect l="l" t="t" r="r" b="b"/>
              <a:pathLst>
                <a:path w="8253" h="3610" extrusionOk="0">
                  <a:moveTo>
                    <a:pt x="790" y="1"/>
                  </a:moveTo>
                  <a:cubicBezTo>
                    <a:pt x="391" y="1"/>
                    <a:pt x="1" y="392"/>
                    <a:pt x="300" y="796"/>
                  </a:cubicBezTo>
                  <a:cubicBezTo>
                    <a:pt x="1466" y="2443"/>
                    <a:pt x="3256" y="3609"/>
                    <a:pt x="5146" y="3609"/>
                  </a:cubicBezTo>
                  <a:cubicBezTo>
                    <a:pt x="6016" y="3609"/>
                    <a:pt x="6907" y="3362"/>
                    <a:pt x="7768" y="2801"/>
                  </a:cubicBezTo>
                  <a:cubicBezTo>
                    <a:pt x="8253" y="2485"/>
                    <a:pt x="7941" y="1762"/>
                    <a:pt x="7472" y="1762"/>
                  </a:cubicBezTo>
                  <a:cubicBezTo>
                    <a:pt x="7383" y="1762"/>
                    <a:pt x="7288" y="1789"/>
                    <a:pt x="7192" y="1849"/>
                  </a:cubicBezTo>
                  <a:cubicBezTo>
                    <a:pt x="6503" y="2300"/>
                    <a:pt x="5795" y="2498"/>
                    <a:pt x="5104" y="2498"/>
                  </a:cubicBezTo>
                  <a:cubicBezTo>
                    <a:pt x="3608" y="2498"/>
                    <a:pt x="2195" y="1565"/>
                    <a:pt x="1252" y="245"/>
                  </a:cubicBezTo>
                  <a:cubicBezTo>
                    <a:pt x="1132" y="72"/>
                    <a:pt x="960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3781675" y="2270138"/>
              <a:ext cx="98650" cy="178425"/>
            </a:xfrm>
            <a:custGeom>
              <a:avLst/>
              <a:gdLst/>
              <a:ahLst/>
              <a:cxnLst/>
              <a:rect l="l" t="t" r="r" b="b"/>
              <a:pathLst>
                <a:path w="3946" h="7137" extrusionOk="0">
                  <a:moveTo>
                    <a:pt x="1593" y="1"/>
                  </a:moveTo>
                  <a:cubicBezTo>
                    <a:pt x="1430" y="1"/>
                    <a:pt x="1272" y="84"/>
                    <a:pt x="1179" y="288"/>
                  </a:cubicBezTo>
                  <a:cubicBezTo>
                    <a:pt x="1" y="2769"/>
                    <a:pt x="26" y="6027"/>
                    <a:pt x="3058" y="7105"/>
                  </a:cubicBezTo>
                  <a:cubicBezTo>
                    <a:pt x="3121" y="7126"/>
                    <a:pt x="3180" y="7136"/>
                    <a:pt x="3235" y="7136"/>
                  </a:cubicBezTo>
                  <a:cubicBezTo>
                    <a:pt x="3759" y="7136"/>
                    <a:pt x="3946" y="6254"/>
                    <a:pt x="3334" y="6027"/>
                  </a:cubicBezTo>
                  <a:cubicBezTo>
                    <a:pt x="1128" y="5250"/>
                    <a:pt x="1254" y="2669"/>
                    <a:pt x="2131" y="839"/>
                  </a:cubicBezTo>
                  <a:cubicBezTo>
                    <a:pt x="2338" y="408"/>
                    <a:pt x="1952" y="1"/>
                    <a:pt x="1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3255200" y="1420238"/>
              <a:ext cx="235750" cy="111000"/>
            </a:xfrm>
            <a:custGeom>
              <a:avLst/>
              <a:gdLst/>
              <a:ahLst/>
              <a:cxnLst/>
              <a:rect l="l" t="t" r="r" b="b"/>
              <a:pathLst>
                <a:path w="9430" h="4440" extrusionOk="0">
                  <a:moveTo>
                    <a:pt x="6868" y="0"/>
                  </a:moveTo>
                  <a:cubicBezTo>
                    <a:pt x="4086" y="0"/>
                    <a:pt x="898" y="836"/>
                    <a:pt x="107" y="3757"/>
                  </a:cubicBezTo>
                  <a:cubicBezTo>
                    <a:pt x="1" y="4167"/>
                    <a:pt x="346" y="4439"/>
                    <a:pt x="678" y="4439"/>
                  </a:cubicBezTo>
                  <a:cubicBezTo>
                    <a:pt x="895" y="4439"/>
                    <a:pt x="1106" y="4324"/>
                    <a:pt x="1185" y="4058"/>
                  </a:cubicBezTo>
                  <a:cubicBezTo>
                    <a:pt x="1820" y="1690"/>
                    <a:pt x="4482" y="1096"/>
                    <a:pt x="6796" y="1096"/>
                  </a:cubicBezTo>
                  <a:cubicBezTo>
                    <a:pt x="7494" y="1096"/>
                    <a:pt x="8160" y="1150"/>
                    <a:pt x="8729" y="1226"/>
                  </a:cubicBezTo>
                  <a:cubicBezTo>
                    <a:pt x="8759" y="1230"/>
                    <a:pt x="8787" y="1232"/>
                    <a:pt x="8814" y="1232"/>
                  </a:cubicBezTo>
                  <a:cubicBezTo>
                    <a:pt x="9429" y="1232"/>
                    <a:pt x="9401" y="195"/>
                    <a:pt x="8729" y="123"/>
                  </a:cubicBezTo>
                  <a:cubicBezTo>
                    <a:pt x="8155" y="47"/>
                    <a:pt x="7523" y="0"/>
                    <a:pt x="6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3818400" y="1042713"/>
              <a:ext cx="218100" cy="105875"/>
            </a:xfrm>
            <a:custGeom>
              <a:avLst/>
              <a:gdLst/>
              <a:ahLst/>
              <a:cxnLst/>
              <a:rect l="l" t="t" r="r" b="b"/>
              <a:pathLst>
                <a:path w="8724" h="4235" extrusionOk="0">
                  <a:moveTo>
                    <a:pt x="2880" y="0"/>
                  </a:moveTo>
                  <a:cubicBezTo>
                    <a:pt x="2029" y="0"/>
                    <a:pt x="1186" y="286"/>
                    <a:pt x="411" y="988"/>
                  </a:cubicBezTo>
                  <a:cubicBezTo>
                    <a:pt x="1" y="1360"/>
                    <a:pt x="398" y="1914"/>
                    <a:pt x="843" y="1914"/>
                  </a:cubicBezTo>
                  <a:cubicBezTo>
                    <a:pt x="968" y="1914"/>
                    <a:pt x="1098" y="1870"/>
                    <a:pt x="1213" y="1765"/>
                  </a:cubicBezTo>
                  <a:cubicBezTo>
                    <a:pt x="1752" y="1265"/>
                    <a:pt x="2341" y="1061"/>
                    <a:pt x="2943" y="1061"/>
                  </a:cubicBezTo>
                  <a:cubicBezTo>
                    <a:pt x="4723" y="1061"/>
                    <a:pt x="6612" y="2847"/>
                    <a:pt x="7604" y="4046"/>
                  </a:cubicBezTo>
                  <a:cubicBezTo>
                    <a:pt x="7713" y="4179"/>
                    <a:pt x="7841" y="4235"/>
                    <a:pt x="7967" y="4235"/>
                  </a:cubicBezTo>
                  <a:cubicBezTo>
                    <a:pt x="8359" y="4235"/>
                    <a:pt x="8723" y="3687"/>
                    <a:pt x="8381" y="3269"/>
                  </a:cubicBezTo>
                  <a:cubicBezTo>
                    <a:pt x="7116" y="1736"/>
                    <a:pt x="4975" y="0"/>
                    <a:pt x="2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3596850" y="1144913"/>
              <a:ext cx="1287625" cy="1129925"/>
            </a:xfrm>
            <a:custGeom>
              <a:avLst/>
              <a:gdLst/>
              <a:ahLst/>
              <a:cxnLst/>
              <a:rect l="l" t="t" r="r" b="b"/>
              <a:pathLst>
                <a:path w="51505" h="45197" extrusionOk="0">
                  <a:moveTo>
                    <a:pt x="32524" y="0"/>
                  </a:moveTo>
                  <a:cubicBezTo>
                    <a:pt x="32494" y="0"/>
                    <a:pt x="32463" y="3"/>
                    <a:pt x="32431" y="8"/>
                  </a:cubicBezTo>
                  <a:cubicBezTo>
                    <a:pt x="30602" y="309"/>
                    <a:pt x="30201" y="6700"/>
                    <a:pt x="27168" y="7327"/>
                  </a:cubicBezTo>
                  <a:cubicBezTo>
                    <a:pt x="26981" y="7365"/>
                    <a:pt x="26800" y="7383"/>
                    <a:pt x="26626" y="7383"/>
                  </a:cubicBezTo>
                  <a:cubicBezTo>
                    <a:pt x="24031" y="7383"/>
                    <a:pt x="22798" y="3362"/>
                    <a:pt x="20134" y="3362"/>
                  </a:cubicBezTo>
                  <a:cubicBezTo>
                    <a:pt x="20082" y="3362"/>
                    <a:pt x="20029" y="3363"/>
                    <a:pt x="19975" y="3367"/>
                  </a:cubicBezTo>
                  <a:cubicBezTo>
                    <a:pt x="16993" y="3517"/>
                    <a:pt x="20176" y="8254"/>
                    <a:pt x="19975" y="10810"/>
                  </a:cubicBezTo>
                  <a:cubicBezTo>
                    <a:pt x="19750" y="13342"/>
                    <a:pt x="12331" y="13266"/>
                    <a:pt x="6166" y="13692"/>
                  </a:cubicBezTo>
                  <a:cubicBezTo>
                    <a:pt x="0" y="14119"/>
                    <a:pt x="4085" y="17778"/>
                    <a:pt x="6166" y="19607"/>
                  </a:cubicBezTo>
                  <a:cubicBezTo>
                    <a:pt x="8246" y="21462"/>
                    <a:pt x="7845" y="23567"/>
                    <a:pt x="7018" y="24770"/>
                  </a:cubicBezTo>
                  <a:cubicBezTo>
                    <a:pt x="5768" y="26575"/>
                    <a:pt x="6841" y="26763"/>
                    <a:pt x="7344" y="26763"/>
                  </a:cubicBezTo>
                  <a:cubicBezTo>
                    <a:pt x="7476" y="26763"/>
                    <a:pt x="7569" y="26750"/>
                    <a:pt x="7569" y="26750"/>
                  </a:cubicBezTo>
                  <a:cubicBezTo>
                    <a:pt x="8110" y="26683"/>
                    <a:pt x="8613" y="26651"/>
                    <a:pt x="9083" y="26651"/>
                  </a:cubicBezTo>
                  <a:cubicBezTo>
                    <a:pt x="12990" y="26651"/>
                    <a:pt x="14547" y="28887"/>
                    <a:pt x="15464" y="31863"/>
                  </a:cubicBezTo>
                  <a:cubicBezTo>
                    <a:pt x="16516" y="35196"/>
                    <a:pt x="10777" y="41888"/>
                    <a:pt x="11103" y="44294"/>
                  </a:cubicBezTo>
                  <a:cubicBezTo>
                    <a:pt x="11193" y="44909"/>
                    <a:pt x="11495" y="45196"/>
                    <a:pt x="11913" y="45196"/>
                  </a:cubicBezTo>
                  <a:cubicBezTo>
                    <a:pt x="13130" y="45196"/>
                    <a:pt x="15325" y="42755"/>
                    <a:pt x="16090" y="38856"/>
                  </a:cubicBezTo>
                  <a:cubicBezTo>
                    <a:pt x="16834" y="35175"/>
                    <a:pt x="18352" y="33418"/>
                    <a:pt x="20618" y="33418"/>
                  </a:cubicBezTo>
                  <a:cubicBezTo>
                    <a:pt x="21561" y="33418"/>
                    <a:pt x="22634" y="33722"/>
                    <a:pt x="23835" y="34319"/>
                  </a:cubicBezTo>
                  <a:cubicBezTo>
                    <a:pt x="25684" y="35238"/>
                    <a:pt x="27204" y="35807"/>
                    <a:pt x="28256" y="35807"/>
                  </a:cubicBezTo>
                  <a:cubicBezTo>
                    <a:pt x="29529" y="35807"/>
                    <a:pt x="30118" y="34974"/>
                    <a:pt x="29775" y="32916"/>
                  </a:cubicBezTo>
                  <a:cubicBezTo>
                    <a:pt x="29423" y="30821"/>
                    <a:pt x="31012" y="29988"/>
                    <a:pt x="33360" y="29988"/>
                  </a:cubicBezTo>
                  <a:cubicBezTo>
                    <a:pt x="35197" y="29988"/>
                    <a:pt x="37499" y="30497"/>
                    <a:pt x="39700" y="31312"/>
                  </a:cubicBezTo>
                  <a:cubicBezTo>
                    <a:pt x="40621" y="31651"/>
                    <a:pt x="41338" y="31797"/>
                    <a:pt x="41882" y="31797"/>
                  </a:cubicBezTo>
                  <a:cubicBezTo>
                    <a:pt x="44312" y="31797"/>
                    <a:pt x="43293" y="28876"/>
                    <a:pt x="41654" y="27176"/>
                  </a:cubicBezTo>
                  <a:cubicBezTo>
                    <a:pt x="39624" y="25071"/>
                    <a:pt x="39173" y="21838"/>
                    <a:pt x="45339" y="20585"/>
                  </a:cubicBezTo>
                  <a:cubicBezTo>
                    <a:pt x="51504" y="19332"/>
                    <a:pt x="43359" y="18279"/>
                    <a:pt x="40677" y="16525"/>
                  </a:cubicBezTo>
                  <a:cubicBezTo>
                    <a:pt x="37995" y="14745"/>
                    <a:pt x="48271" y="8254"/>
                    <a:pt x="46692" y="6374"/>
                  </a:cubicBezTo>
                  <a:cubicBezTo>
                    <a:pt x="46400" y="6021"/>
                    <a:pt x="45960" y="5878"/>
                    <a:pt x="45417" y="5878"/>
                  </a:cubicBezTo>
                  <a:cubicBezTo>
                    <a:pt x="43136" y="5878"/>
                    <a:pt x="39025" y="8386"/>
                    <a:pt x="36310" y="8386"/>
                  </a:cubicBezTo>
                  <a:cubicBezTo>
                    <a:pt x="36227" y="8386"/>
                    <a:pt x="36146" y="8384"/>
                    <a:pt x="36065" y="8379"/>
                  </a:cubicBezTo>
                  <a:cubicBezTo>
                    <a:pt x="32815" y="8158"/>
                    <a:pt x="34210" y="0"/>
                    <a:pt x="32524" y="0"/>
                  </a:cubicBezTo>
                  <a:close/>
                </a:path>
              </a:pathLst>
            </a:custGeom>
            <a:solidFill>
              <a:srgbClr val="207EEE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4485325" y="1438338"/>
              <a:ext cx="104025" cy="169200"/>
            </a:xfrm>
            <a:custGeom>
              <a:avLst/>
              <a:gdLst/>
              <a:ahLst/>
              <a:cxnLst/>
              <a:rect l="l" t="t" r="r" b="b"/>
              <a:pathLst>
                <a:path w="4161" h="6768" extrusionOk="0">
                  <a:moveTo>
                    <a:pt x="2481" y="1"/>
                  </a:moveTo>
                  <a:cubicBezTo>
                    <a:pt x="2481" y="1"/>
                    <a:pt x="2356" y="76"/>
                    <a:pt x="2130" y="201"/>
                  </a:cubicBezTo>
                  <a:cubicBezTo>
                    <a:pt x="1905" y="351"/>
                    <a:pt x="1604" y="577"/>
                    <a:pt x="1303" y="928"/>
                  </a:cubicBezTo>
                  <a:cubicBezTo>
                    <a:pt x="978" y="1254"/>
                    <a:pt x="652" y="1680"/>
                    <a:pt x="401" y="2231"/>
                  </a:cubicBezTo>
                  <a:cubicBezTo>
                    <a:pt x="150" y="2783"/>
                    <a:pt x="0" y="3484"/>
                    <a:pt x="125" y="4186"/>
                  </a:cubicBezTo>
                  <a:cubicBezTo>
                    <a:pt x="201" y="4537"/>
                    <a:pt x="351" y="4888"/>
                    <a:pt x="551" y="5189"/>
                  </a:cubicBezTo>
                  <a:cubicBezTo>
                    <a:pt x="727" y="5489"/>
                    <a:pt x="978" y="5715"/>
                    <a:pt x="1203" y="5915"/>
                  </a:cubicBezTo>
                  <a:cubicBezTo>
                    <a:pt x="1454" y="6091"/>
                    <a:pt x="1729" y="6241"/>
                    <a:pt x="1955" y="6367"/>
                  </a:cubicBezTo>
                  <a:cubicBezTo>
                    <a:pt x="2206" y="6467"/>
                    <a:pt x="2456" y="6567"/>
                    <a:pt x="2682" y="6617"/>
                  </a:cubicBezTo>
                  <a:cubicBezTo>
                    <a:pt x="2882" y="6667"/>
                    <a:pt x="3108" y="6692"/>
                    <a:pt x="3283" y="6717"/>
                  </a:cubicBezTo>
                  <a:cubicBezTo>
                    <a:pt x="3459" y="6768"/>
                    <a:pt x="3634" y="6768"/>
                    <a:pt x="3760" y="6768"/>
                  </a:cubicBezTo>
                  <a:lnTo>
                    <a:pt x="4161" y="6768"/>
                  </a:lnTo>
                  <a:cubicBezTo>
                    <a:pt x="4161" y="6768"/>
                    <a:pt x="4060" y="6667"/>
                    <a:pt x="3835" y="6517"/>
                  </a:cubicBezTo>
                  <a:cubicBezTo>
                    <a:pt x="3609" y="6392"/>
                    <a:pt x="3308" y="6191"/>
                    <a:pt x="2983" y="5940"/>
                  </a:cubicBezTo>
                  <a:cubicBezTo>
                    <a:pt x="2807" y="5840"/>
                    <a:pt x="2632" y="5690"/>
                    <a:pt x="2456" y="5565"/>
                  </a:cubicBezTo>
                  <a:cubicBezTo>
                    <a:pt x="2281" y="5414"/>
                    <a:pt x="2105" y="5264"/>
                    <a:pt x="1955" y="5088"/>
                  </a:cubicBezTo>
                  <a:cubicBezTo>
                    <a:pt x="1880" y="5013"/>
                    <a:pt x="1830" y="4913"/>
                    <a:pt x="1754" y="4838"/>
                  </a:cubicBezTo>
                  <a:cubicBezTo>
                    <a:pt x="1704" y="4737"/>
                    <a:pt x="1629" y="4637"/>
                    <a:pt x="1579" y="4537"/>
                  </a:cubicBezTo>
                  <a:cubicBezTo>
                    <a:pt x="1479" y="4361"/>
                    <a:pt x="1404" y="4161"/>
                    <a:pt x="1353" y="3960"/>
                  </a:cubicBezTo>
                  <a:cubicBezTo>
                    <a:pt x="1328" y="3735"/>
                    <a:pt x="1303" y="3534"/>
                    <a:pt x="1328" y="3309"/>
                  </a:cubicBezTo>
                  <a:cubicBezTo>
                    <a:pt x="1353" y="3058"/>
                    <a:pt x="1379" y="2833"/>
                    <a:pt x="1429" y="2607"/>
                  </a:cubicBezTo>
                  <a:cubicBezTo>
                    <a:pt x="1554" y="2156"/>
                    <a:pt x="1729" y="1705"/>
                    <a:pt x="1905" y="1329"/>
                  </a:cubicBezTo>
                  <a:cubicBezTo>
                    <a:pt x="2055" y="928"/>
                    <a:pt x="2206" y="602"/>
                    <a:pt x="2306" y="377"/>
                  </a:cubicBezTo>
                  <a:cubicBezTo>
                    <a:pt x="2431" y="151"/>
                    <a:pt x="2481" y="1"/>
                    <a:pt x="2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3786075" y="1560363"/>
              <a:ext cx="102150" cy="175000"/>
            </a:xfrm>
            <a:custGeom>
              <a:avLst/>
              <a:gdLst/>
              <a:ahLst/>
              <a:cxnLst/>
              <a:rect l="l" t="t" r="r" b="b"/>
              <a:pathLst>
                <a:path w="4086" h="7000" extrusionOk="0">
                  <a:moveTo>
                    <a:pt x="107" y="1"/>
                  </a:moveTo>
                  <a:cubicBezTo>
                    <a:pt x="38" y="1"/>
                    <a:pt x="0" y="7"/>
                    <a:pt x="0" y="7"/>
                  </a:cubicBezTo>
                  <a:cubicBezTo>
                    <a:pt x="0" y="7"/>
                    <a:pt x="100" y="82"/>
                    <a:pt x="301" y="257"/>
                  </a:cubicBezTo>
                  <a:cubicBezTo>
                    <a:pt x="501" y="408"/>
                    <a:pt x="777" y="633"/>
                    <a:pt x="1078" y="909"/>
                  </a:cubicBezTo>
                  <a:cubicBezTo>
                    <a:pt x="1654" y="1460"/>
                    <a:pt x="2406" y="2212"/>
                    <a:pt x="2682" y="3064"/>
                  </a:cubicBezTo>
                  <a:cubicBezTo>
                    <a:pt x="2757" y="3265"/>
                    <a:pt x="2832" y="3491"/>
                    <a:pt x="2857" y="3716"/>
                  </a:cubicBezTo>
                  <a:cubicBezTo>
                    <a:pt x="2882" y="3942"/>
                    <a:pt x="2882" y="4167"/>
                    <a:pt x="2857" y="4393"/>
                  </a:cubicBezTo>
                  <a:cubicBezTo>
                    <a:pt x="2857" y="4593"/>
                    <a:pt x="2832" y="4819"/>
                    <a:pt x="2782" y="5044"/>
                  </a:cubicBezTo>
                  <a:cubicBezTo>
                    <a:pt x="2732" y="5270"/>
                    <a:pt x="2682" y="5470"/>
                    <a:pt x="2632" y="5671"/>
                  </a:cubicBezTo>
                  <a:cubicBezTo>
                    <a:pt x="2531" y="6047"/>
                    <a:pt x="2406" y="6373"/>
                    <a:pt x="2331" y="6623"/>
                  </a:cubicBezTo>
                  <a:cubicBezTo>
                    <a:pt x="2256" y="6849"/>
                    <a:pt x="2206" y="6999"/>
                    <a:pt x="2206" y="6999"/>
                  </a:cubicBezTo>
                  <a:cubicBezTo>
                    <a:pt x="2206" y="6999"/>
                    <a:pt x="2331" y="6924"/>
                    <a:pt x="2531" y="6774"/>
                  </a:cubicBezTo>
                  <a:cubicBezTo>
                    <a:pt x="2632" y="6674"/>
                    <a:pt x="2757" y="6573"/>
                    <a:pt x="2882" y="6448"/>
                  </a:cubicBezTo>
                  <a:cubicBezTo>
                    <a:pt x="3008" y="6323"/>
                    <a:pt x="3133" y="6172"/>
                    <a:pt x="3283" y="5997"/>
                  </a:cubicBezTo>
                  <a:cubicBezTo>
                    <a:pt x="3409" y="5821"/>
                    <a:pt x="3534" y="5596"/>
                    <a:pt x="3659" y="5370"/>
                  </a:cubicBezTo>
                  <a:cubicBezTo>
                    <a:pt x="3734" y="5245"/>
                    <a:pt x="3785" y="5120"/>
                    <a:pt x="3835" y="4994"/>
                  </a:cubicBezTo>
                  <a:cubicBezTo>
                    <a:pt x="3885" y="4844"/>
                    <a:pt x="3935" y="4719"/>
                    <a:pt x="3960" y="4568"/>
                  </a:cubicBezTo>
                  <a:cubicBezTo>
                    <a:pt x="4035" y="4267"/>
                    <a:pt x="4085" y="3942"/>
                    <a:pt x="4060" y="3616"/>
                  </a:cubicBezTo>
                  <a:cubicBezTo>
                    <a:pt x="4060" y="3290"/>
                    <a:pt x="3985" y="2964"/>
                    <a:pt x="3860" y="2638"/>
                  </a:cubicBezTo>
                  <a:cubicBezTo>
                    <a:pt x="3634" y="2012"/>
                    <a:pt x="3233" y="1460"/>
                    <a:pt x="2782" y="1085"/>
                  </a:cubicBezTo>
                  <a:cubicBezTo>
                    <a:pt x="2331" y="709"/>
                    <a:pt x="1855" y="458"/>
                    <a:pt x="1454" y="308"/>
                  </a:cubicBezTo>
                  <a:cubicBezTo>
                    <a:pt x="1028" y="132"/>
                    <a:pt x="652" y="57"/>
                    <a:pt x="401" y="32"/>
                  </a:cubicBezTo>
                  <a:cubicBezTo>
                    <a:pt x="276" y="7"/>
                    <a:pt x="175" y="1"/>
                    <a:pt x="1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11"/>
          <p:cNvSpPr txBox="1">
            <a:spLocks noGrp="1"/>
          </p:cNvSpPr>
          <p:nvPr>
            <p:ph type="title" hasCustomPrompt="1"/>
          </p:nvPr>
        </p:nvSpPr>
        <p:spPr>
          <a:xfrm rot="123260">
            <a:off x="2985395" y="1002495"/>
            <a:ext cx="5774511" cy="2393149"/>
          </a:xfrm>
          <a:prstGeom prst="rect">
            <a:avLst/>
          </a:prstGeom>
          <a:effectLst>
            <a:outerShdw dist="66675" dir="6660000" algn="bl" rotWithShape="0">
              <a:schemeClr val="dk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3" name="Google Shape;1003;p11"/>
          <p:cNvSpPr txBox="1">
            <a:spLocks noGrp="1"/>
          </p:cNvSpPr>
          <p:nvPr>
            <p:ph type="subTitle" idx="1"/>
          </p:nvPr>
        </p:nvSpPr>
        <p:spPr>
          <a:xfrm rot="-145564">
            <a:off x="4167715" y="3372075"/>
            <a:ext cx="3245909" cy="6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0"/>
          <p:cNvSpPr/>
          <p:nvPr/>
        </p:nvSpPr>
        <p:spPr>
          <a:xfrm>
            <a:off x="-597928" y="1315763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0"/>
          <p:cNvSpPr/>
          <p:nvPr/>
        </p:nvSpPr>
        <p:spPr>
          <a:xfrm>
            <a:off x="2157222" y="2212308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0"/>
          <p:cNvSpPr/>
          <p:nvPr/>
        </p:nvSpPr>
        <p:spPr>
          <a:xfrm>
            <a:off x="2635510" y="50899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0"/>
          <p:cNvSpPr/>
          <p:nvPr/>
        </p:nvSpPr>
        <p:spPr>
          <a:xfrm>
            <a:off x="-761043" y="3379376"/>
            <a:ext cx="10914908" cy="2515251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0"/>
          <p:cNvSpPr/>
          <p:nvPr/>
        </p:nvSpPr>
        <p:spPr>
          <a:xfrm>
            <a:off x="-106068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0"/>
          <p:cNvSpPr/>
          <p:nvPr/>
        </p:nvSpPr>
        <p:spPr>
          <a:xfrm rot="-290711">
            <a:off x="-767308" y="3763074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0"/>
          <p:cNvSpPr/>
          <p:nvPr/>
        </p:nvSpPr>
        <p:spPr>
          <a:xfrm rot="35273">
            <a:off x="-803038" y="3919410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0" name="Google Shape;1780;p20"/>
          <p:cNvGrpSpPr/>
          <p:nvPr/>
        </p:nvGrpSpPr>
        <p:grpSpPr>
          <a:xfrm>
            <a:off x="7680045" y="2732174"/>
            <a:ext cx="1939581" cy="2493344"/>
            <a:chOff x="7251969" y="2684746"/>
            <a:chExt cx="1973727" cy="2536980"/>
          </a:xfrm>
        </p:grpSpPr>
        <p:sp>
          <p:nvSpPr>
            <p:cNvPr id="1781" name="Google Shape;1781;p20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20"/>
          <p:cNvGrpSpPr/>
          <p:nvPr/>
        </p:nvGrpSpPr>
        <p:grpSpPr>
          <a:xfrm>
            <a:off x="-1291787" y="3737289"/>
            <a:ext cx="3448998" cy="1547010"/>
            <a:chOff x="-961186" y="3737289"/>
            <a:chExt cx="3448998" cy="1547010"/>
          </a:xfrm>
        </p:grpSpPr>
        <p:grpSp>
          <p:nvGrpSpPr>
            <p:cNvPr id="1821" name="Google Shape;1821;p20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1822" name="Google Shape;1822;p20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23" name="Google Shape;1823;p20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1824" name="Google Shape;1824;p20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20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20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20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20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20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20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20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20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20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20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20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20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37" name="Google Shape;1837;p20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8" name="Google Shape;1838;p20"/>
          <p:cNvGrpSpPr/>
          <p:nvPr/>
        </p:nvGrpSpPr>
        <p:grpSpPr>
          <a:xfrm>
            <a:off x="1184414" y="1979816"/>
            <a:ext cx="255902" cy="1874920"/>
            <a:chOff x="-3200841" y="3196752"/>
            <a:chExt cx="229426" cy="1680940"/>
          </a:xfrm>
        </p:grpSpPr>
        <p:sp>
          <p:nvSpPr>
            <p:cNvPr id="1839" name="Google Shape;1839;p20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20"/>
          <p:cNvGrpSpPr/>
          <p:nvPr/>
        </p:nvGrpSpPr>
        <p:grpSpPr>
          <a:xfrm rot="414236" flipH="1">
            <a:off x="157672" y="2477469"/>
            <a:ext cx="1606167" cy="2720164"/>
            <a:chOff x="381928" y="2783168"/>
            <a:chExt cx="1212748" cy="2053879"/>
          </a:xfrm>
        </p:grpSpPr>
        <p:sp>
          <p:nvSpPr>
            <p:cNvPr id="1846" name="Google Shape;1846;p20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1"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21"/>
          <p:cNvSpPr/>
          <p:nvPr/>
        </p:nvSpPr>
        <p:spPr>
          <a:xfrm flipH="1">
            <a:off x="4877639" y="1315763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1"/>
          <p:cNvSpPr/>
          <p:nvPr/>
        </p:nvSpPr>
        <p:spPr>
          <a:xfrm>
            <a:off x="-2239243" y="2571758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1"/>
          <p:cNvSpPr/>
          <p:nvPr/>
        </p:nvSpPr>
        <p:spPr>
          <a:xfrm flipH="1">
            <a:off x="-1895931" y="50899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1"/>
          <p:cNvSpPr/>
          <p:nvPr/>
        </p:nvSpPr>
        <p:spPr>
          <a:xfrm flipH="1">
            <a:off x="-1039726" y="3379376"/>
            <a:ext cx="10914908" cy="2515251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1"/>
          <p:cNvSpPr/>
          <p:nvPr/>
        </p:nvSpPr>
        <p:spPr>
          <a:xfrm flipH="1">
            <a:off x="-99849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1"/>
          <p:cNvSpPr/>
          <p:nvPr/>
        </p:nvSpPr>
        <p:spPr>
          <a:xfrm rot="290711" flipH="1">
            <a:off x="-1033401" y="3763074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1"/>
          <p:cNvSpPr/>
          <p:nvPr/>
        </p:nvSpPr>
        <p:spPr>
          <a:xfrm rot="-35273" flipH="1">
            <a:off x="-997639" y="3919410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1"/>
          <p:cNvSpPr/>
          <p:nvPr/>
        </p:nvSpPr>
        <p:spPr>
          <a:xfrm>
            <a:off x="8127835" y="5057881"/>
            <a:ext cx="268044" cy="79548"/>
          </a:xfrm>
          <a:custGeom>
            <a:avLst/>
            <a:gdLst/>
            <a:ahLst/>
            <a:cxnLst/>
            <a:rect l="l" t="t" r="r" b="b"/>
            <a:pathLst>
              <a:path w="2170" h="644" extrusionOk="0">
                <a:moveTo>
                  <a:pt x="2115" y="1"/>
                </a:moveTo>
                <a:cubicBezTo>
                  <a:pt x="2111" y="1"/>
                  <a:pt x="2106" y="1"/>
                  <a:pt x="2102" y="3"/>
                </a:cubicBezTo>
                <a:lnTo>
                  <a:pt x="1" y="644"/>
                </a:lnTo>
                <a:lnTo>
                  <a:pt x="328" y="644"/>
                </a:lnTo>
                <a:lnTo>
                  <a:pt x="2129" y="93"/>
                </a:lnTo>
                <a:cubicBezTo>
                  <a:pt x="2153" y="86"/>
                  <a:pt x="2170" y="61"/>
                  <a:pt x="2163" y="37"/>
                </a:cubicBezTo>
                <a:cubicBezTo>
                  <a:pt x="2155" y="17"/>
                  <a:pt x="2135" y="1"/>
                  <a:pt x="2115" y="1"/>
                </a:cubicBezTo>
                <a:close/>
              </a:path>
            </a:pathLst>
          </a:custGeom>
          <a:solidFill>
            <a:srgbClr val="4248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1"/>
          <p:cNvSpPr/>
          <p:nvPr/>
        </p:nvSpPr>
        <p:spPr>
          <a:xfrm>
            <a:off x="7444881" y="5057264"/>
            <a:ext cx="951000" cy="297566"/>
          </a:xfrm>
          <a:custGeom>
            <a:avLst/>
            <a:gdLst/>
            <a:ahLst/>
            <a:cxnLst/>
            <a:rect l="l" t="t" r="r" b="b"/>
            <a:pathLst>
              <a:path w="7699" h="2409" extrusionOk="0">
                <a:moveTo>
                  <a:pt x="7644" y="0"/>
                </a:moveTo>
                <a:cubicBezTo>
                  <a:pt x="7639" y="0"/>
                  <a:pt x="7635" y="1"/>
                  <a:pt x="7631" y="2"/>
                </a:cubicBezTo>
                <a:lnTo>
                  <a:pt x="1" y="2409"/>
                </a:lnTo>
                <a:lnTo>
                  <a:pt x="316" y="2409"/>
                </a:lnTo>
                <a:lnTo>
                  <a:pt x="7658" y="97"/>
                </a:lnTo>
                <a:cubicBezTo>
                  <a:pt x="7682" y="87"/>
                  <a:pt x="7699" y="60"/>
                  <a:pt x="7692" y="36"/>
                </a:cubicBezTo>
                <a:cubicBezTo>
                  <a:pt x="7683" y="14"/>
                  <a:pt x="7664" y="0"/>
                  <a:pt x="76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1" name="Google Shape;1891;p21"/>
          <p:cNvGrpSpPr/>
          <p:nvPr/>
        </p:nvGrpSpPr>
        <p:grpSpPr>
          <a:xfrm flipH="1">
            <a:off x="7706205" y="3197741"/>
            <a:ext cx="255902" cy="1874920"/>
            <a:chOff x="-3200841" y="3196752"/>
            <a:chExt cx="229426" cy="1680940"/>
          </a:xfrm>
        </p:grpSpPr>
        <p:sp>
          <p:nvSpPr>
            <p:cNvPr id="1892" name="Google Shape;1892;p21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21"/>
          <p:cNvGrpSpPr/>
          <p:nvPr/>
        </p:nvGrpSpPr>
        <p:grpSpPr>
          <a:xfrm flipH="1">
            <a:off x="-134895" y="2795559"/>
            <a:ext cx="1840895" cy="2366241"/>
            <a:chOff x="7251969" y="2684746"/>
            <a:chExt cx="1973727" cy="2536980"/>
          </a:xfrm>
        </p:grpSpPr>
        <p:sp>
          <p:nvSpPr>
            <p:cNvPr id="1899" name="Google Shape;1899;p21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1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1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21"/>
          <p:cNvGrpSpPr/>
          <p:nvPr/>
        </p:nvGrpSpPr>
        <p:grpSpPr>
          <a:xfrm flipH="1">
            <a:off x="6775476" y="3737289"/>
            <a:ext cx="3448998" cy="1547010"/>
            <a:chOff x="-961186" y="3737289"/>
            <a:chExt cx="3448998" cy="1547010"/>
          </a:xfrm>
        </p:grpSpPr>
        <p:grpSp>
          <p:nvGrpSpPr>
            <p:cNvPr id="1939" name="Google Shape;1939;p21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1940" name="Google Shape;1940;p21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41" name="Google Shape;1941;p21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1942" name="Google Shape;1942;p21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3" name="Google Shape;1943;p21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4" name="Google Shape;1944;p21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5" name="Google Shape;1945;p21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6" name="Google Shape;1946;p21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7" name="Google Shape;1947;p21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21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9" name="Google Shape;1949;p21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0" name="Google Shape;1950;p21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1" name="Google Shape;1951;p21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21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21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4" name="Google Shape;1954;p21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955" name="Google Shape;1955;p21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21"/>
          <p:cNvGrpSpPr/>
          <p:nvPr/>
        </p:nvGrpSpPr>
        <p:grpSpPr>
          <a:xfrm flipH="1">
            <a:off x="7585793" y="2163552"/>
            <a:ext cx="1606163" cy="2720157"/>
            <a:chOff x="381928" y="2783168"/>
            <a:chExt cx="1212748" cy="2053879"/>
          </a:xfrm>
        </p:grpSpPr>
        <p:sp>
          <p:nvSpPr>
            <p:cNvPr id="1957" name="Google Shape;1957;p21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1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1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1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1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1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1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1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1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1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1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1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2" name="Google Shape;1992;p21"/>
          <p:cNvGrpSpPr/>
          <p:nvPr/>
        </p:nvGrpSpPr>
        <p:grpSpPr>
          <a:xfrm flipH="1">
            <a:off x="6209280" y="4268363"/>
            <a:ext cx="3334980" cy="1481629"/>
            <a:chOff x="-462037" y="4426274"/>
            <a:chExt cx="3455580" cy="1535208"/>
          </a:xfrm>
        </p:grpSpPr>
        <p:sp>
          <p:nvSpPr>
            <p:cNvPr id="1993" name="Google Shape;1993;p21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1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1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1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1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1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1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1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1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1"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2"/>
          <p:cNvSpPr/>
          <p:nvPr/>
        </p:nvSpPr>
        <p:spPr>
          <a:xfrm flipH="1">
            <a:off x="-3742" y="0"/>
            <a:ext cx="9144000" cy="5143500"/>
          </a:xfrm>
          <a:prstGeom prst="rect">
            <a:avLst/>
          </a:prstGeom>
          <a:gradFill>
            <a:gsLst>
              <a:gs pos="0">
                <a:srgbClr val="207EEE">
                  <a:alpha val="0"/>
                </a:srgbClr>
              </a:gs>
              <a:gs pos="100000">
                <a:srgbClr val="73E7D7">
                  <a:alpha val="39215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2"/>
          <p:cNvSpPr/>
          <p:nvPr/>
        </p:nvSpPr>
        <p:spPr>
          <a:xfrm>
            <a:off x="4223748" y="282774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2"/>
          <p:cNvSpPr/>
          <p:nvPr/>
        </p:nvSpPr>
        <p:spPr>
          <a:xfrm rot="-675294">
            <a:off x="1261572" y="3691111"/>
            <a:ext cx="10914973" cy="2515266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2"/>
          <p:cNvSpPr/>
          <p:nvPr/>
        </p:nvSpPr>
        <p:spPr>
          <a:xfrm rot="-675283">
            <a:off x="1789421" y="3427781"/>
            <a:ext cx="9320072" cy="179237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2"/>
          <p:cNvSpPr/>
          <p:nvPr/>
        </p:nvSpPr>
        <p:spPr>
          <a:xfrm rot="-965970">
            <a:off x="1330313" y="4068717"/>
            <a:ext cx="10914882" cy="2515245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2"/>
          <p:cNvSpPr/>
          <p:nvPr/>
        </p:nvSpPr>
        <p:spPr>
          <a:xfrm rot="-640014">
            <a:off x="1325781" y="4228977"/>
            <a:ext cx="10914871" cy="2515242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22"/>
          <p:cNvGrpSpPr/>
          <p:nvPr/>
        </p:nvGrpSpPr>
        <p:grpSpPr>
          <a:xfrm>
            <a:off x="439858" y="2827741"/>
            <a:ext cx="255902" cy="1874920"/>
            <a:chOff x="-3200841" y="3196752"/>
            <a:chExt cx="229426" cy="1680940"/>
          </a:xfrm>
        </p:grpSpPr>
        <p:sp>
          <p:nvSpPr>
            <p:cNvPr id="2019" name="Google Shape;2019;p22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2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2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2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2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2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5" name="Google Shape;2025;p22"/>
          <p:cNvGrpSpPr/>
          <p:nvPr/>
        </p:nvGrpSpPr>
        <p:grpSpPr>
          <a:xfrm rot="-502746">
            <a:off x="442290" y="3234385"/>
            <a:ext cx="1606209" cy="2720235"/>
            <a:chOff x="381928" y="2783168"/>
            <a:chExt cx="1212748" cy="2053879"/>
          </a:xfrm>
        </p:grpSpPr>
        <p:sp>
          <p:nvSpPr>
            <p:cNvPr id="2026" name="Google Shape;2026;p22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2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2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2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2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2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2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2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2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2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2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2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2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2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2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2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2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2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2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2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2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2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2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2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2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2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2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2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2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2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2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2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2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2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2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22"/>
          <p:cNvGrpSpPr/>
          <p:nvPr/>
        </p:nvGrpSpPr>
        <p:grpSpPr>
          <a:xfrm>
            <a:off x="-1460374" y="3867764"/>
            <a:ext cx="3448998" cy="1547010"/>
            <a:chOff x="-961186" y="3737289"/>
            <a:chExt cx="3448998" cy="1547010"/>
          </a:xfrm>
        </p:grpSpPr>
        <p:grpSp>
          <p:nvGrpSpPr>
            <p:cNvPr id="2062" name="Google Shape;2062;p22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2063" name="Google Shape;2063;p22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64" name="Google Shape;2064;p22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2065" name="Google Shape;2065;p22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22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7" name="Google Shape;2067;p22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8" name="Google Shape;2068;p22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9" name="Google Shape;2069;p22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22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22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22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22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22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22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22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22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78" name="Google Shape;2078;p22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22"/>
          <p:cNvGrpSpPr/>
          <p:nvPr/>
        </p:nvGrpSpPr>
        <p:grpSpPr>
          <a:xfrm>
            <a:off x="263935" y="4331213"/>
            <a:ext cx="3334980" cy="1481629"/>
            <a:chOff x="-462037" y="4426274"/>
            <a:chExt cx="3455580" cy="1535208"/>
          </a:xfrm>
        </p:grpSpPr>
        <p:sp>
          <p:nvSpPr>
            <p:cNvPr id="2080" name="Google Shape;2080;p22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accent3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ita"/>
              <a:buNone/>
              <a:defRPr sz="35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●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○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■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●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○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■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●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○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■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66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8" name="Google Shape;2108;p26"/>
          <p:cNvGrpSpPr/>
          <p:nvPr/>
        </p:nvGrpSpPr>
        <p:grpSpPr>
          <a:xfrm rot="197522">
            <a:off x="3028893" y="3231858"/>
            <a:ext cx="3086301" cy="862484"/>
            <a:chOff x="3477025" y="2726700"/>
            <a:chExt cx="1792025" cy="382625"/>
          </a:xfrm>
        </p:grpSpPr>
        <p:sp>
          <p:nvSpPr>
            <p:cNvPr id="2109" name="Google Shape;2109;p26"/>
            <p:cNvSpPr/>
            <p:nvPr/>
          </p:nvSpPr>
          <p:spPr>
            <a:xfrm>
              <a:off x="3477025" y="2726700"/>
              <a:ext cx="1792025" cy="382625"/>
            </a:xfrm>
            <a:custGeom>
              <a:avLst/>
              <a:gdLst/>
              <a:ahLst/>
              <a:cxnLst/>
              <a:rect l="l" t="t" r="r" b="b"/>
              <a:pathLst>
                <a:path w="71681" h="15305" extrusionOk="0">
                  <a:moveTo>
                    <a:pt x="40420" y="0"/>
                  </a:moveTo>
                  <a:cubicBezTo>
                    <a:pt x="27631" y="0"/>
                    <a:pt x="14935" y="264"/>
                    <a:pt x="1981" y="1319"/>
                  </a:cubicBezTo>
                  <a:cubicBezTo>
                    <a:pt x="2006" y="1344"/>
                    <a:pt x="1053" y="1444"/>
                    <a:pt x="1078" y="1444"/>
                  </a:cubicBezTo>
                  <a:cubicBezTo>
                    <a:pt x="978" y="3274"/>
                    <a:pt x="1028" y="5078"/>
                    <a:pt x="1304" y="6883"/>
                  </a:cubicBezTo>
                  <a:cubicBezTo>
                    <a:pt x="1379" y="7434"/>
                    <a:pt x="1454" y="7911"/>
                    <a:pt x="1028" y="8236"/>
                  </a:cubicBezTo>
                  <a:cubicBezTo>
                    <a:pt x="226" y="8838"/>
                    <a:pt x="201" y="9690"/>
                    <a:pt x="151" y="10542"/>
                  </a:cubicBezTo>
                  <a:cubicBezTo>
                    <a:pt x="126" y="11520"/>
                    <a:pt x="126" y="12497"/>
                    <a:pt x="76" y="13474"/>
                  </a:cubicBezTo>
                  <a:cubicBezTo>
                    <a:pt x="1" y="14327"/>
                    <a:pt x="176" y="14978"/>
                    <a:pt x="1129" y="15129"/>
                  </a:cubicBezTo>
                  <a:cubicBezTo>
                    <a:pt x="1129" y="15179"/>
                    <a:pt x="1129" y="15254"/>
                    <a:pt x="1129" y="15304"/>
                  </a:cubicBezTo>
                  <a:cubicBezTo>
                    <a:pt x="8231" y="14588"/>
                    <a:pt x="15365" y="14391"/>
                    <a:pt x="22521" y="14391"/>
                  </a:cubicBezTo>
                  <a:cubicBezTo>
                    <a:pt x="31184" y="14391"/>
                    <a:pt x="39880" y="14679"/>
                    <a:pt x="48589" y="14679"/>
                  </a:cubicBezTo>
                  <a:cubicBezTo>
                    <a:pt x="55837" y="14679"/>
                    <a:pt x="63094" y="14480"/>
                    <a:pt x="70352" y="13750"/>
                  </a:cubicBezTo>
                  <a:cubicBezTo>
                    <a:pt x="70227" y="12472"/>
                    <a:pt x="70552" y="11169"/>
                    <a:pt x="70928" y="10041"/>
                  </a:cubicBezTo>
                  <a:cubicBezTo>
                    <a:pt x="71680" y="7785"/>
                    <a:pt x="70778" y="6582"/>
                    <a:pt x="69024" y="5555"/>
                  </a:cubicBezTo>
                  <a:cubicBezTo>
                    <a:pt x="68798" y="5404"/>
                    <a:pt x="68422" y="5504"/>
                    <a:pt x="68322" y="5129"/>
                  </a:cubicBezTo>
                  <a:cubicBezTo>
                    <a:pt x="68297" y="4702"/>
                    <a:pt x="68397" y="4276"/>
                    <a:pt x="68598" y="3850"/>
                  </a:cubicBezTo>
                  <a:cubicBezTo>
                    <a:pt x="68948" y="3174"/>
                    <a:pt x="69124" y="2397"/>
                    <a:pt x="68873" y="1720"/>
                  </a:cubicBezTo>
                  <a:cubicBezTo>
                    <a:pt x="68673" y="1169"/>
                    <a:pt x="68723" y="667"/>
                    <a:pt x="68848" y="216"/>
                  </a:cubicBezTo>
                  <a:cubicBezTo>
                    <a:pt x="59230" y="142"/>
                    <a:pt x="49800" y="0"/>
                    <a:pt x="40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3541575" y="2730175"/>
              <a:ext cx="1724325" cy="333600"/>
            </a:xfrm>
            <a:custGeom>
              <a:avLst/>
              <a:gdLst/>
              <a:ahLst/>
              <a:cxnLst/>
              <a:rect l="l" t="t" r="r" b="b"/>
              <a:pathLst>
                <a:path w="68973" h="13344" extrusionOk="0">
                  <a:moveTo>
                    <a:pt x="56088" y="0"/>
                  </a:moveTo>
                  <a:cubicBezTo>
                    <a:pt x="55363" y="0"/>
                    <a:pt x="54637" y="9"/>
                    <a:pt x="53910" y="27"/>
                  </a:cubicBezTo>
                  <a:cubicBezTo>
                    <a:pt x="48688" y="147"/>
                    <a:pt x="43449" y="282"/>
                    <a:pt x="38220" y="282"/>
                  </a:cubicBezTo>
                  <a:cubicBezTo>
                    <a:pt x="36875" y="282"/>
                    <a:pt x="35530" y="273"/>
                    <a:pt x="34186" y="253"/>
                  </a:cubicBezTo>
                  <a:cubicBezTo>
                    <a:pt x="31216" y="196"/>
                    <a:pt x="28260" y="168"/>
                    <a:pt x="25297" y="168"/>
                  </a:cubicBezTo>
                  <a:cubicBezTo>
                    <a:pt x="24310" y="168"/>
                    <a:pt x="23321" y="171"/>
                    <a:pt x="22331" y="177"/>
                  </a:cubicBezTo>
                  <a:cubicBezTo>
                    <a:pt x="19023" y="203"/>
                    <a:pt x="15715" y="353"/>
                    <a:pt x="12406" y="428"/>
                  </a:cubicBezTo>
                  <a:cubicBezTo>
                    <a:pt x="9123" y="478"/>
                    <a:pt x="5464" y="929"/>
                    <a:pt x="2181" y="929"/>
                  </a:cubicBezTo>
                  <a:cubicBezTo>
                    <a:pt x="2070" y="929"/>
                    <a:pt x="1979" y="928"/>
                    <a:pt x="1904" y="928"/>
                  </a:cubicBezTo>
                  <a:cubicBezTo>
                    <a:pt x="1454" y="928"/>
                    <a:pt x="1586" y="965"/>
                    <a:pt x="1479" y="1481"/>
                  </a:cubicBezTo>
                  <a:cubicBezTo>
                    <a:pt x="1253" y="2659"/>
                    <a:pt x="1604" y="3812"/>
                    <a:pt x="1429" y="4990"/>
                  </a:cubicBezTo>
                  <a:cubicBezTo>
                    <a:pt x="2192" y="5084"/>
                    <a:pt x="2949" y="5102"/>
                    <a:pt x="3700" y="5102"/>
                  </a:cubicBezTo>
                  <a:cubicBezTo>
                    <a:pt x="4167" y="5102"/>
                    <a:pt x="4631" y="5095"/>
                    <a:pt x="5094" y="5095"/>
                  </a:cubicBezTo>
                  <a:cubicBezTo>
                    <a:pt x="6062" y="5095"/>
                    <a:pt x="7021" y="5126"/>
                    <a:pt x="7970" y="5315"/>
                  </a:cubicBezTo>
                  <a:cubicBezTo>
                    <a:pt x="6368" y="5701"/>
                    <a:pt x="4750" y="5807"/>
                    <a:pt x="3048" y="5807"/>
                  </a:cubicBezTo>
                  <a:cubicBezTo>
                    <a:pt x="2647" y="5807"/>
                    <a:pt x="2241" y="5801"/>
                    <a:pt x="1830" y="5792"/>
                  </a:cubicBezTo>
                  <a:lnTo>
                    <a:pt x="1830" y="5792"/>
                  </a:lnTo>
                  <a:cubicBezTo>
                    <a:pt x="2635" y="6646"/>
                    <a:pt x="3494" y="6865"/>
                    <a:pt x="4378" y="6865"/>
                  </a:cubicBezTo>
                  <a:cubicBezTo>
                    <a:pt x="4843" y="6865"/>
                    <a:pt x="5315" y="6804"/>
                    <a:pt x="5790" y="6744"/>
                  </a:cubicBezTo>
                  <a:cubicBezTo>
                    <a:pt x="6717" y="6619"/>
                    <a:pt x="7644" y="6493"/>
                    <a:pt x="8572" y="6443"/>
                  </a:cubicBezTo>
                  <a:cubicBezTo>
                    <a:pt x="8709" y="6429"/>
                    <a:pt x="8851" y="6416"/>
                    <a:pt x="8998" y="6416"/>
                  </a:cubicBezTo>
                  <a:cubicBezTo>
                    <a:pt x="9359" y="6416"/>
                    <a:pt x="9748" y="6491"/>
                    <a:pt x="10176" y="6794"/>
                  </a:cubicBezTo>
                  <a:cubicBezTo>
                    <a:pt x="7544" y="7421"/>
                    <a:pt x="5063" y="7546"/>
                    <a:pt x="2632" y="8022"/>
                  </a:cubicBezTo>
                  <a:cubicBezTo>
                    <a:pt x="652" y="8398"/>
                    <a:pt x="602" y="8223"/>
                    <a:pt x="451" y="10228"/>
                  </a:cubicBezTo>
                  <a:cubicBezTo>
                    <a:pt x="426" y="10453"/>
                    <a:pt x="201" y="10654"/>
                    <a:pt x="451" y="10954"/>
                  </a:cubicBezTo>
                  <a:cubicBezTo>
                    <a:pt x="5314" y="11355"/>
                    <a:pt x="10251" y="10804"/>
                    <a:pt x="15138" y="11631"/>
                  </a:cubicBezTo>
                  <a:cubicBezTo>
                    <a:pt x="11873" y="11730"/>
                    <a:pt x="8608" y="11828"/>
                    <a:pt x="5329" y="11828"/>
                  </a:cubicBezTo>
                  <a:cubicBezTo>
                    <a:pt x="3599" y="11828"/>
                    <a:pt x="1865" y="11801"/>
                    <a:pt x="126" y="11731"/>
                  </a:cubicBezTo>
                  <a:cubicBezTo>
                    <a:pt x="75" y="12132"/>
                    <a:pt x="50" y="12533"/>
                    <a:pt x="0" y="13060"/>
                  </a:cubicBezTo>
                  <a:cubicBezTo>
                    <a:pt x="1805" y="13260"/>
                    <a:pt x="3559" y="13310"/>
                    <a:pt x="5314" y="13335"/>
                  </a:cubicBezTo>
                  <a:cubicBezTo>
                    <a:pt x="5615" y="13341"/>
                    <a:pt x="5916" y="13344"/>
                    <a:pt x="6217" y="13344"/>
                  </a:cubicBezTo>
                  <a:cubicBezTo>
                    <a:pt x="9713" y="13344"/>
                    <a:pt x="13175" y="12984"/>
                    <a:pt x="16675" y="12984"/>
                  </a:cubicBezTo>
                  <a:cubicBezTo>
                    <a:pt x="16781" y="12984"/>
                    <a:pt x="16887" y="12984"/>
                    <a:pt x="16993" y="12985"/>
                  </a:cubicBezTo>
                  <a:cubicBezTo>
                    <a:pt x="18932" y="12996"/>
                    <a:pt x="20871" y="13007"/>
                    <a:pt x="22810" y="13007"/>
                  </a:cubicBezTo>
                  <a:cubicBezTo>
                    <a:pt x="25207" y="13007"/>
                    <a:pt x="27604" y="12990"/>
                    <a:pt x="30000" y="12934"/>
                  </a:cubicBezTo>
                  <a:cubicBezTo>
                    <a:pt x="33183" y="12859"/>
                    <a:pt x="36373" y="12847"/>
                    <a:pt x="39565" y="12847"/>
                  </a:cubicBezTo>
                  <a:cubicBezTo>
                    <a:pt x="41161" y="12847"/>
                    <a:pt x="42758" y="12850"/>
                    <a:pt x="44355" y="12850"/>
                  </a:cubicBezTo>
                  <a:cubicBezTo>
                    <a:pt x="45953" y="12850"/>
                    <a:pt x="47551" y="12847"/>
                    <a:pt x="49148" y="12834"/>
                  </a:cubicBezTo>
                  <a:cubicBezTo>
                    <a:pt x="51881" y="12818"/>
                    <a:pt x="54614" y="12739"/>
                    <a:pt x="57347" y="12739"/>
                  </a:cubicBezTo>
                  <a:cubicBezTo>
                    <a:pt x="58850" y="12739"/>
                    <a:pt x="60352" y="12763"/>
                    <a:pt x="61855" y="12834"/>
                  </a:cubicBezTo>
                  <a:cubicBezTo>
                    <a:pt x="63336" y="12908"/>
                    <a:pt x="64817" y="13092"/>
                    <a:pt x="66297" y="13092"/>
                  </a:cubicBezTo>
                  <a:cubicBezTo>
                    <a:pt x="66822" y="13092"/>
                    <a:pt x="67346" y="13069"/>
                    <a:pt x="67870" y="13010"/>
                  </a:cubicBezTo>
                  <a:cubicBezTo>
                    <a:pt x="67945" y="12558"/>
                    <a:pt x="68021" y="12132"/>
                    <a:pt x="67895" y="11857"/>
                  </a:cubicBezTo>
                  <a:lnTo>
                    <a:pt x="67895" y="11857"/>
                  </a:lnTo>
                  <a:cubicBezTo>
                    <a:pt x="52432" y="12183"/>
                    <a:pt x="37018" y="11807"/>
                    <a:pt x="21579" y="12308"/>
                  </a:cubicBezTo>
                  <a:cubicBezTo>
                    <a:pt x="21730" y="12107"/>
                    <a:pt x="21880" y="12057"/>
                    <a:pt x="22030" y="12032"/>
                  </a:cubicBezTo>
                  <a:cubicBezTo>
                    <a:pt x="25715" y="11832"/>
                    <a:pt x="29374" y="11506"/>
                    <a:pt x="33058" y="11431"/>
                  </a:cubicBezTo>
                  <a:cubicBezTo>
                    <a:pt x="35902" y="11378"/>
                    <a:pt x="38747" y="11363"/>
                    <a:pt x="41594" y="11363"/>
                  </a:cubicBezTo>
                  <a:cubicBezTo>
                    <a:pt x="45007" y="11363"/>
                    <a:pt x="48421" y="11384"/>
                    <a:pt x="51835" y="11384"/>
                  </a:cubicBezTo>
                  <a:cubicBezTo>
                    <a:pt x="56339" y="11384"/>
                    <a:pt x="60841" y="11348"/>
                    <a:pt x="65339" y="11180"/>
                  </a:cubicBezTo>
                  <a:cubicBezTo>
                    <a:pt x="66166" y="11155"/>
                    <a:pt x="66993" y="11155"/>
                    <a:pt x="67920" y="10854"/>
                  </a:cubicBezTo>
                  <a:cubicBezTo>
                    <a:pt x="67870" y="10152"/>
                    <a:pt x="68221" y="9626"/>
                    <a:pt x="68422" y="9025"/>
                  </a:cubicBezTo>
                  <a:cubicBezTo>
                    <a:pt x="68973" y="7471"/>
                    <a:pt x="68271" y="5867"/>
                    <a:pt x="66868" y="5766"/>
                  </a:cubicBezTo>
                  <a:cubicBezTo>
                    <a:pt x="66226" y="5714"/>
                    <a:pt x="65571" y="5675"/>
                    <a:pt x="64913" y="5675"/>
                  </a:cubicBezTo>
                  <a:cubicBezTo>
                    <a:pt x="64311" y="5675"/>
                    <a:pt x="63707" y="5708"/>
                    <a:pt x="63108" y="5792"/>
                  </a:cubicBezTo>
                  <a:cubicBezTo>
                    <a:pt x="62316" y="5891"/>
                    <a:pt x="61524" y="5923"/>
                    <a:pt x="60730" y="5923"/>
                  </a:cubicBezTo>
                  <a:cubicBezTo>
                    <a:pt x="59515" y="5923"/>
                    <a:pt x="58296" y="5847"/>
                    <a:pt x="57068" y="5817"/>
                  </a:cubicBezTo>
                  <a:cubicBezTo>
                    <a:pt x="56767" y="5792"/>
                    <a:pt x="56291" y="5917"/>
                    <a:pt x="55940" y="5190"/>
                  </a:cubicBezTo>
                  <a:cubicBezTo>
                    <a:pt x="56341" y="5160"/>
                    <a:pt x="56743" y="5149"/>
                    <a:pt x="57147" y="5149"/>
                  </a:cubicBezTo>
                  <a:cubicBezTo>
                    <a:pt x="58171" y="5149"/>
                    <a:pt x="59202" y="5219"/>
                    <a:pt x="60218" y="5219"/>
                  </a:cubicBezTo>
                  <a:cubicBezTo>
                    <a:pt x="62110" y="5219"/>
                    <a:pt x="63952" y="4976"/>
                    <a:pt x="65615" y="3586"/>
                  </a:cubicBezTo>
                  <a:cubicBezTo>
                    <a:pt x="65740" y="2659"/>
                    <a:pt x="65865" y="1531"/>
                    <a:pt x="65790" y="328"/>
                  </a:cubicBezTo>
                  <a:cubicBezTo>
                    <a:pt x="62536" y="164"/>
                    <a:pt x="59316" y="0"/>
                    <a:pt x="56088" y="0"/>
                  </a:cubicBezTo>
                  <a:close/>
                </a:path>
              </a:pathLst>
            </a:custGeom>
            <a:solidFill>
              <a:srgbClr val="43439B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4278425" y="2727450"/>
              <a:ext cx="288225" cy="2900"/>
            </a:xfrm>
            <a:custGeom>
              <a:avLst/>
              <a:gdLst/>
              <a:ahLst/>
              <a:cxnLst/>
              <a:rect l="l" t="t" r="r" b="b"/>
              <a:pathLst>
                <a:path w="11529" h="116" extrusionOk="0">
                  <a:moveTo>
                    <a:pt x="8431" y="1"/>
                  </a:moveTo>
                  <a:cubicBezTo>
                    <a:pt x="5614" y="1"/>
                    <a:pt x="2807" y="24"/>
                    <a:pt x="0" y="61"/>
                  </a:cubicBezTo>
                  <a:lnTo>
                    <a:pt x="50" y="61"/>
                  </a:lnTo>
                  <a:cubicBezTo>
                    <a:pt x="1515" y="99"/>
                    <a:pt x="2976" y="116"/>
                    <a:pt x="4436" y="116"/>
                  </a:cubicBezTo>
                  <a:cubicBezTo>
                    <a:pt x="6799" y="116"/>
                    <a:pt x="9159" y="73"/>
                    <a:pt x="11529" y="11"/>
                  </a:cubicBezTo>
                  <a:cubicBezTo>
                    <a:pt x="10495" y="4"/>
                    <a:pt x="9462" y="1"/>
                    <a:pt x="8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6"/>
            <p:cNvSpPr/>
            <p:nvPr/>
          </p:nvSpPr>
          <p:spPr>
            <a:xfrm>
              <a:off x="4743325" y="2977225"/>
              <a:ext cx="361550" cy="18075"/>
            </a:xfrm>
            <a:custGeom>
              <a:avLst/>
              <a:gdLst/>
              <a:ahLst/>
              <a:cxnLst/>
              <a:rect l="l" t="t" r="r" b="b"/>
              <a:pathLst>
                <a:path w="14462" h="723" extrusionOk="0">
                  <a:moveTo>
                    <a:pt x="6400" y="0"/>
                  </a:moveTo>
                  <a:cubicBezTo>
                    <a:pt x="3358" y="0"/>
                    <a:pt x="544" y="157"/>
                    <a:pt x="1" y="471"/>
                  </a:cubicBezTo>
                  <a:cubicBezTo>
                    <a:pt x="3107" y="582"/>
                    <a:pt x="6162" y="723"/>
                    <a:pt x="9193" y="723"/>
                  </a:cubicBezTo>
                  <a:cubicBezTo>
                    <a:pt x="10956" y="723"/>
                    <a:pt x="12711" y="675"/>
                    <a:pt x="14462" y="546"/>
                  </a:cubicBezTo>
                  <a:cubicBezTo>
                    <a:pt x="13214" y="182"/>
                    <a:pt x="9676" y="0"/>
                    <a:pt x="6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6"/>
            <p:cNvSpPr/>
            <p:nvPr/>
          </p:nvSpPr>
          <p:spPr>
            <a:xfrm>
              <a:off x="4788450" y="2803125"/>
              <a:ext cx="285100" cy="29425"/>
            </a:xfrm>
            <a:custGeom>
              <a:avLst/>
              <a:gdLst/>
              <a:ahLst/>
              <a:cxnLst/>
              <a:rect l="l" t="t" r="r" b="b"/>
              <a:pathLst>
                <a:path w="11404" h="1177" extrusionOk="0">
                  <a:moveTo>
                    <a:pt x="5818" y="1"/>
                  </a:moveTo>
                  <a:cubicBezTo>
                    <a:pt x="3885" y="1"/>
                    <a:pt x="1952" y="92"/>
                    <a:pt x="25" y="92"/>
                  </a:cubicBezTo>
                  <a:cubicBezTo>
                    <a:pt x="25" y="167"/>
                    <a:pt x="25" y="267"/>
                    <a:pt x="0" y="342"/>
                  </a:cubicBezTo>
                  <a:cubicBezTo>
                    <a:pt x="702" y="392"/>
                    <a:pt x="1379" y="442"/>
                    <a:pt x="2080" y="493"/>
                  </a:cubicBezTo>
                  <a:cubicBezTo>
                    <a:pt x="1278" y="618"/>
                    <a:pt x="1278" y="618"/>
                    <a:pt x="802" y="944"/>
                  </a:cubicBezTo>
                  <a:cubicBezTo>
                    <a:pt x="1203" y="1094"/>
                    <a:pt x="1629" y="1119"/>
                    <a:pt x="2030" y="1169"/>
                  </a:cubicBezTo>
                  <a:cubicBezTo>
                    <a:pt x="2080" y="1174"/>
                    <a:pt x="2129" y="1176"/>
                    <a:pt x="2177" y="1176"/>
                  </a:cubicBezTo>
                  <a:cubicBezTo>
                    <a:pt x="2893" y="1176"/>
                    <a:pt x="3525" y="690"/>
                    <a:pt x="4135" y="643"/>
                  </a:cubicBezTo>
                  <a:cubicBezTo>
                    <a:pt x="4670" y="626"/>
                    <a:pt x="5210" y="615"/>
                    <a:pt x="5753" y="615"/>
                  </a:cubicBezTo>
                  <a:cubicBezTo>
                    <a:pt x="6839" y="615"/>
                    <a:pt x="7937" y="660"/>
                    <a:pt x="9023" y="793"/>
                  </a:cubicBezTo>
                  <a:cubicBezTo>
                    <a:pt x="9244" y="821"/>
                    <a:pt x="9468" y="837"/>
                    <a:pt x="9691" y="837"/>
                  </a:cubicBezTo>
                  <a:cubicBezTo>
                    <a:pt x="10276" y="837"/>
                    <a:pt x="10859" y="726"/>
                    <a:pt x="11404" y="417"/>
                  </a:cubicBezTo>
                  <a:cubicBezTo>
                    <a:pt x="9546" y="85"/>
                    <a:pt x="7682" y="1"/>
                    <a:pt x="5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6"/>
            <p:cNvSpPr/>
            <p:nvPr/>
          </p:nvSpPr>
          <p:spPr>
            <a:xfrm>
              <a:off x="3839825" y="2905675"/>
              <a:ext cx="298900" cy="17875"/>
            </a:xfrm>
            <a:custGeom>
              <a:avLst/>
              <a:gdLst/>
              <a:ahLst/>
              <a:cxnLst/>
              <a:rect l="l" t="t" r="r" b="b"/>
              <a:pathLst>
                <a:path w="11956" h="715" extrusionOk="0">
                  <a:moveTo>
                    <a:pt x="4160" y="0"/>
                  </a:moveTo>
                  <a:cubicBezTo>
                    <a:pt x="2778" y="0"/>
                    <a:pt x="1392" y="61"/>
                    <a:pt x="0" y="200"/>
                  </a:cubicBezTo>
                  <a:cubicBezTo>
                    <a:pt x="2583" y="511"/>
                    <a:pt x="5176" y="715"/>
                    <a:pt x="7780" y="715"/>
                  </a:cubicBezTo>
                  <a:cubicBezTo>
                    <a:pt x="9169" y="715"/>
                    <a:pt x="10560" y="657"/>
                    <a:pt x="11955" y="526"/>
                  </a:cubicBezTo>
                  <a:cubicBezTo>
                    <a:pt x="9353" y="215"/>
                    <a:pt x="6762" y="0"/>
                    <a:pt x="4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3945700" y="2862025"/>
              <a:ext cx="219950" cy="14600"/>
            </a:xfrm>
            <a:custGeom>
              <a:avLst/>
              <a:gdLst/>
              <a:ahLst/>
              <a:cxnLst/>
              <a:rect l="l" t="t" r="r" b="b"/>
              <a:pathLst>
                <a:path w="8798" h="584" extrusionOk="0">
                  <a:moveTo>
                    <a:pt x="4295" y="1"/>
                  </a:moveTo>
                  <a:cubicBezTo>
                    <a:pt x="2857" y="1"/>
                    <a:pt x="1423" y="70"/>
                    <a:pt x="1" y="242"/>
                  </a:cubicBezTo>
                  <a:cubicBezTo>
                    <a:pt x="1486" y="458"/>
                    <a:pt x="2971" y="583"/>
                    <a:pt x="4456" y="583"/>
                  </a:cubicBezTo>
                  <a:cubicBezTo>
                    <a:pt x="5903" y="583"/>
                    <a:pt x="7350" y="464"/>
                    <a:pt x="8798" y="192"/>
                  </a:cubicBezTo>
                  <a:cubicBezTo>
                    <a:pt x="7300" y="77"/>
                    <a:pt x="5795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4824775" y="2950350"/>
              <a:ext cx="149150" cy="11950"/>
            </a:xfrm>
            <a:custGeom>
              <a:avLst/>
              <a:gdLst/>
              <a:ahLst/>
              <a:cxnLst/>
              <a:rect l="l" t="t" r="r" b="b"/>
              <a:pathLst>
                <a:path w="5966" h="478" extrusionOk="0">
                  <a:moveTo>
                    <a:pt x="2488" y="0"/>
                  </a:moveTo>
                  <a:cubicBezTo>
                    <a:pt x="1662" y="0"/>
                    <a:pt x="834" y="61"/>
                    <a:pt x="1" y="218"/>
                  </a:cubicBezTo>
                  <a:cubicBezTo>
                    <a:pt x="1195" y="352"/>
                    <a:pt x="2381" y="478"/>
                    <a:pt x="3563" y="478"/>
                  </a:cubicBezTo>
                  <a:cubicBezTo>
                    <a:pt x="4365" y="478"/>
                    <a:pt x="5165" y="420"/>
                    <a:pt x="5966" y="268"/>
                  </a:cubicBezTo>
                  <a:cubicBezTo>
                    <a:pt x="4808" y="121"/>
                    <a:pt x="3651" y="0"/>
                    <a:pt x="2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7" name="Google Shape;2117;p26"/>
          <p:cNvSpPr txBox="1">
            <a:spLocks noGrp="1"/>
          </p:cNvSpPr>
          <p:nvPr>
            <p:ph type="subTitle" idx="1"/>
          </p:nvPr>
        </p:nvSpPr>
        <p:spPr>
          <a:xfrm rot="197661">
            <a:off x="3255790" y="3286221"/>
            <a:ext cx="2589379" cy="66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</a:t>
            </a:r>
            <a:r>
              <a:rPr lang="en" dirty="0" smtClean="0"/>
              <a:t>rade 5 </a:t>
            </a:r>
            <a:endParaRPr dirty="0"/>
          </a:p>
        </p:txBody>
      </p:sp>
      <p:grpSp>
        <p:nvGrpSpPr>
          <p:cNvPr id="2118" name="Google Shape;2118;p26"/>
          <p:cNvGrpSpPr/>
          <p:nvPr/>
        </p:nvGrpSpPr>
        <p:grpSpPr>
          <a:xfrm rot="-143943">
            <a:off x="2664514" y="2453903"/>
            <a:ext cx="3814443" cy="814442"/>
            <a:chOff x="3477025" y="2726700"/>
            <a:chExt cx="1792025" cy="382625"/>
          </a:xfrm>
        </p:grpSpPr>
        <p:sp>
          <p:nvSpPr>
            <p:cNvPr id="2119" name="Google Shape;2119;p26"/>
            <p:cNvSpPr/>
            <p:nvPr/>
          </p:nvSpPr>
          <p:spPr>
            <a:xfrm>
              <a:off x="3477025" y="2726700"/>
              <a:ext cx="1792025" cy="382625"/>
            </a:xfrm>
            <a:custGeom>
              <a:avLst/>
              <a:gdLst/>
              <a:ahLst/>
              <a:cxnLst/>
              <a:rect l="l" t="t" r="r" b="b"/>
              <a:pathLst>
                <a:path w="71681" h="15305" extrusionOk="0">
                  <a:moveTo>
                    <a:pt x="40420" y="0"/>
                  </a:moveTo>
                  <a:cubicBezTo>
                    <a:pt x="27631" y="0"/>
                    <a:pt x="14935" y="264"/>
                    <a:pt x="1981" y="1319"/>
                  </a:cubicBezTo>
                  <a:cubicBezTo>
                    <a:pt x="2006" y="1344"/>
                    <a:pt x="1053" y="1444"/>
                    <a:pt x="1078" y="1444"/>
                  </a:cubicBezTo>
                  <a:cubicBezTo>
                    <a:pt x="978" y="3274"/>
                    <a:pt x="1028" y="5078"/>
                    <a:pt x="1304" y="6883"/>
                  </a:cubicBezTo>
                  <a:cubicBezTo>
                    <a:pt x="1379" y="7434"/>
                    <a:pt x="1454" y="7911"/>
                    <a:pt x="1028" y="8236"/>
                  </a:cubicBezTo>
                  <a:cubicBezTo>
                    <a:pt x="226" y="8838"/>
                    <a:pt x="201" y="9690"/>
                    <a:pt x="151" y="10542"/>
                  </a:cubicBezTo>
                  <a:cubicBezTo>
                    <a:pt x="126" y="11520"/>
                    <a:pt x="126" y="12497"/>
                    <a:pt x="76" y="13474"/>
                  </a:cubicBezTo>
                  <a:cubicBezTo>
                    <a:pt x="1" y="14327"/>
                    <a:pt x="176" y="14978"/>
                    <a:pt x="1129" y="15129"/>
                  </a:cubicBezTo>
                  <a:cubicBezTo>
                    <a:pt x="1129" y="15179"/>
                    <a:pt x="1129" y="15254"/>
                    <a:pt x="1129" y="15304"/>
                  </a:cubicBezTo>
                  <a:cubicBezTo>
                    <a:pt x="8231" y="14588"/>
                    <a:pt x="15365" y="14391"/>
                    <a:pt x="22521" y="14391"/>
                  </a:cubicBezTo>
                  <a:cubicBezTo>
                    <a:pt x="31184" y="14391"/>
                    <a:pt x="39880" y="14679"/>
                    <a:pt x="48589" y="14679"/>
                  </a:cubicBezTo>
                  <a:cubicBezTo>
                    <a:pt x="55837" y="14679"/>
                    <a:pt x="63094" y="14480"/>
                    <a:pt x="70352" y="13750"/>
                  </a:cubicBezTo>
                  <a:cubicBezTo>
                    <a:pt x="70227" y="12472"/>
                    <a:pt x="70552" y="11169"/>
                    <a:pt x="70928" y="10041"/>
                  </a:cubicBezTo>
                  <a:cubicBezTo>
                    <a:pt x="71680" y="7785"/>
                    <a:pt x="70778" y="6582"/>
                    <a:pt x="69024" y="5555"/>
                  </a:cubicBezTo>
                  <a:cubicBezTo>
                    <a:pt x="68798" y="5404"/>
                    <a:pt x="68422" y="5504"/>
                    <a:pt x="68322" y="5129"/>
                  </a:cubicBezTo>
                  <a:cubicBezTo>
                    <a:pt x="68297" y="4702"/>
                    <a:pt x="68397" y="4276"/>
                    <a:pt x="68598" y="3850"/>
                  </a:cubicBezTo>
                  <a:cubicBezTo>
                    <a:pt x="68948" y="3174"/>
                    <a:pt x="69124" y="2397"/>
                    <a:pt x="68873" y="1720"/>
                  </a:cubicBezTo>
                  <a:cubicBezTo>
                    <a:pt x="68673" y="1169"/>
                    <a:pt x="68723" y="667"/>
                    <a:pt x="68848" y="216"/>
                  </a:cubicBezTo>
                  <a:cubicBezTo>
                    <a:pt x="59230" y="142"/>
                    <a:pt x="49800" y="0"/>
                    <a:pt x="40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3541575" y="2730175"/>
              <a:ext cx="1724325" cy="333600"/>
            </a:xfrm>
            <a:custGeom>
              <a:avLst/>
              <a:gdLst/>
              <a:ahLst/>
              <a:cxnLst/>
              <a:rect l="l" t="t" r="r" b="b"/>
              <a:pathLst>
                <a:path w="68973" h="13344" extrusionOk="0">
                  <a:moveTo>
                    <a:pt x="56088" y="0"/>
                  </a:moveTo>
                  <a:cubicBezTo>
                    <a:pt x="55363" y="0"/>
                    <a:pt x="54637" y="9"/>
                    <a:pt x="53910" y="27"/>
                  </a:cubicBezTo>
                  <a:cubicBezTo>
                    <a:pt x="48688" y="147"/>
                    <a:pt x="43449" y="282"/>
                    <a:pt x="38220" y="282"/>
                  </a:cubicBezTo>
                  <a:cubicBezTo>
                    <a:pt x="36875" y="282"/>
                    <a:pt x="35530" y="273"/>
                    <a:pt x="34186" y="253"/>
                  </a:cubicBezTo>
                  <a:cubicBezTo>
                    <a:pt x="31216" y="196"/>
                    <a:pt x="28260" y="168"/>
                    <a:pt x="25297" y="168"/>
                  </a:cubicBezTo>
                  <a:cubicBezTo>
                    <a:pt x="24310" y="168"/>
                    <a:pt x="23321" y="171"/>
                    <a:pt x="22331" y="177"/>
                  </a:cubicBezTo>
                  <a:cubicBezTo>
                    <a:pt x="19023" y="203"/>
                    <a:pt x="15715" y="353"/>
                    <a:pt x="12406" y="428"/>
                  </a:cubicBezTo>
                  <a:cubicBezTo>
                    <a:pt x="9123" y="478"/>
                    <a:pt x="5464" y="929"/>
                    <a:pt x="2181" y="929"/>
                  </a:cubicBezTo>
                  <a:cubicBezTo>
                    <a:pt x="2070" y="929"/>
                    <a:pt x="1979" y="928"/>
                    <a:pt x="1904" y="928"/>
                  </a:cubicBezTo>
                  <a:cubicBezTo>
                    <a:pt x="1454" y="928"/>
                    <a:pt x="1586" y="965"/>
                    <a:pt x="1479" y="1481"/>
                  </a:cubicBezTo>
                  <a:cubicBezTo>
                    <a:pt x="1253" y="2659"/>
                    <a:pt x="1604" y="3812"/>
                    <a:pt x="1429" y="4990"/>
                  </a:cubicBezTo>
                  <a:cubicBezTo>
                    <a:pt x="2192" y="5084"/>
                    <a:pt x="2949" y="5102"/>
                    <a:pt x="3700" y="5102"/>
                  </a:cubicBezTo>
                  <a:cubicBezTo>
                    <a:pt x="4167" y="5102"/>
                    <a:pt x="4631" y="5095"/>
                    <a:pt x="5094" y="5095"/>
                  </a:cubicBezTo>
                  <a:cubicBezTo>
                    <a:pt x="6062" y="5095"/>
                    <a:pt x="7021" y="5126"/>
                    <a:pt x="7970" y="5315"/>
                  </a:cubicBezTo>
                  <a:cubicBezTo>
                    <a:pt x="6368" y="5701"/>
                    <a:pt x="4750" y="5807"/>
                    <a:pt x="3048" y="5807"/>
                  </a:cubicBezTo>
                  <a:cubicBezTo>
                    <a:pt x="2647" y="5807"/>
                    <a:pt x="2241" y="5801"/>
                    <a:pt x="1830" y="5792"/>
                  </a:cubicBezTo>
                  <a:lnTo>
                    <a:pt x="1830" y="5792"/>
                  </a:lnTo>
                  <a:cubicBezTo>
                    <a:pt x="2635" y="6646"/>
                    <a:pt x="3494" y="6865"/>
                    <a:pt x="4378" y="6865"/>
                  </a:cubicBezTo>
                  <a:cubicBezTo>
                    <a:pt x="4843" y="6865"/>
                    <a:pt x="5315" y="6804"/>
                    <a:pt x="5790" y="6744"/>
                  </a:cubicBezTo>
                  <a:cubicBezTo>
                    <a:pt x="6717" y="6619"/>
                    <a:pt x="7644" y="6493"/>
                    <a:pt x="8572" y="6443"/>
                  </a:cubicBezTo>
                  <a:cubicBezTo>
                    <a:pt x="8709" y="6429"/>
                    <a:pt x="8851" y="6416"/>
                    <a:pt x="8998" y="6416"/>
                  </a:cubicBezTo>
                  <a:cubicBezTo>
                    <a:pt x="9359" y="6416"/>
                    <a:pt x="9748" y="6491"/>
                    <a:pt x="10176" y="6794"/>
                  </a:cubicBezTo>
                  <a:cubicBezTo>
                    <a:pt x="7544" y="7421"/>
                    <a:pt x="5063" y="7546"/>
                    <a:pt x="2632" y="8022"/>
                  </a:cubicBezTo>
                  <a:cubicBezTo>
                    <a:pt x="652" y="8398"/>
                    <a:pt x="602" y="8223"/>
                    <a:pt x="451" y="10228"/>
                  </a:cubicBezTo>
                  <a:cubicBezTo>
                    <a:pt x="426" y="10453"/>
                    <a:pt x="201" y="10654"/>
                    <a:pt x="451" y="10954"/>
                  </a:cubicBezTo>
                  <a:cubicBezTo>
                    <a:pt x="5314" y="11355"/>
                    <a:pt x="10251" y="10804"/>
                    <a:pt x="15138" y="11631"/>
                  </a:cubicBezTo>
                  <a:cubicBezTo>
                    <a:pt x="11873" y="11730"/>
                    <a:pt x="8608" y="11828"/>
                    <a:pt x="5329" y="11828"/>
                  </a:cubicBezTo>
                  <a:cubicBezTo>
                    <a:pt x="3599" y="11828"/>
                    <a:pt x="1865" y="11801"/>
                    <a:pt x="126" y="11731"/>
                  </a:cubicBezTo>
                  <a:cubicBezTo>
                    <a:pt x="75" y="12132"/>
                    <a:pt x="50" y="12533"/>
                    <a:pt x="0" y="13060"/>
                  </a:cubicBezTo>
                  <a:cubicBezTo>
                    <a:pt x="1805" y="13260"/>
                    <a:pt x="3559" y="13310"/>
                    <a:pt x="5314" y="13335"/>
                  </a:cubicBezTo>
                  <a:cubicBezTo>
                    <a:pt x="5615" y="13341"/>
                    <a:pt x="5916" y="13344"/>
                    <a:pt x="6217" y="13344"/>
                  </a:cubicBezTo>
                  <a:cubicBezTo>
                    <a:pt x="9713" y="13344"/>
                    <a:pt x="13175" y="12984"/>
                    <a:pt x="16675" y="12984"/>
                  </a:cubicBezTo>
                  <a:cubicBezTo>
                    <a:pt x="16781" y="12984"/>
                    <a:pt x="16887" y="12984"/>
                    <a:pt x="16993" y="12985"/>
                  </a:cubicBezTo>
                  <a:cubicBezTo>
                    <a:pt x="18932" y="12996"/>
                    <a:pt x="20871" y="13007"/>
                    <a:pt x="22810" y="13007"/>
                  </a:cubicBezTo>
                  <a:cubicBezTo>
                    <a:pt x="25207" y="13007"/>
                    <a:pt x="27604" y="12990"/>
                    <a:pt x="30000" y="12934"/>
                  </a:cubicBezTo>
                  <a:cubicBezTo>
                    <a:pt x="33183" y="12859"/>
                    <a:pt x="36373" y="12847"/>
                    <a:pt x="39565" y="12847"/>
                  </a:cubicBezTo>
                  <a:cubicBezTo>
                    <a:pt x="41161" y="12847"/>
                    <a:pt x="42758" y="12850"/>
                    <a:pt x="44355" y="12850"/>
                  </a:cubicBezTo>
                  <a:cubicBezTo>
                    <a:pt x="45953" y="12850"/>
                    <a:pt x="47551" y="12847"/>
                    <a:pt x="49148" y="12834"/>
                  </a:cubicBezTo>
                  <a:cubicBezTo>
                    <a:pt x="51881" y="12818"/>
                    <a:pt x="54614" y="12739"/>
                    <a:pt x="57347" y="12739"/>
                  </a:cubicBezTo>
                  <a:cubicBezTo>
                    <a:pt x="58850" y="12739"/>
                    <a:pt x="60352" y="12763"/>
                    <a:pt x="61855" y="12834"/>
                  </a:cubicBezTo>
                  <a:cubicBezTo>
                    <a:pt x="63336" y="12908"/>
                    <a:pt x="64817" y="13092"/>
                    <a:pt x="66297" y="13092"/>
                  </a:cubicBezTo>
                  <a:cubicBezTo>
                    <a:pt x="66822" y="13092"/>
                    <a:pt x="67346" y="13069"/>
                    <a:pt x="67870" y="13010"/>
                  </a:cubicBezTo>
                  <a:cubicBezTo>
                    <a:pt x="67945" y="12558"/>
                    <a:pt x="68021" y="12132"/>
                    <a:pt x="67895" y="11857"/>
                  </a:cubicBezTo>
                  <a:lnTo>
                    <a:pt x="67895" y="11857"/>
                  </a:lnTo>
                  <a:cubicBezTo>
                    <a:pt x="52432" y="12183"/>
                    <a:pt x="37018" y="11807"/>
                    <a:pt x="21579" y="12308"/>
                  </a:cubicBezTo>
                  <a:cubicBezTo>
                    <a:pt x="21730" y="12107"/>
                    <a:pt x="21880" y="12057"/>
                    <a:pt x="22030" y="12032"/>
                  </a:cubicBezTo>
                  <a:cubicBezTo>
                    <a:pt x="25715" y="11832"/>
                    <a:pt x="29374" y="11506"/>
                    <a:pt x="33058" y="11431"/>
                  </a:cubicBezTo>
                  <a:cubicBezTo>
                    <a:pt x="35902" y="11378"/>
                    <a:pt x="38747" y="11363"/>
                    <a:pt x="41594" y="11363"/>
                  </a:cubicBezTo>
                  <a:cubicBezTo>
                    <a:pt x="45007" y="11363"/>
                    <a:pt x="48421" y="11384"/>
                    <a:pt x="51835" y="11384"/>
                  </a:cubicBezTo>
                  <a:cubicBezTo>
                    <a:pt x="56339" y="11384"/>
                    <a:pt x="60841" y="11348"/>
                    <a:pt x="65339" y="11180"/>
                  </a:cubicBezTo>
                  <a:cubicBezTo>
                    <a:pt x="66166" y="11155"/>
                    <a:pt x="66993" y="11155"/>
                    <a:pt x="67920" y="10854"/>
                  </a:cubicBezTo>
                  <a:cubicBezTo>
                    <a:pt x="67870" y="10152"/>
                    <a:pt x="68221" y="9626"/>
                    <a:pt x="68422" y="9025"/>
                  </a:cubicBezTo>
                  <a:cubicBezTo>
                    <a:pt x="68973" y="7471"/>
                    <a:pt x="68271" y="5867"/>
                    <a:pt x="66868" y="5766"/>
                  </a:cubicBezTo>
                  <a:cubicBezTo>
                    <a:pt x="66226" y="5714"/>
                    <a:pt x="65571" y="5675"/>
                    <a:pt x="64913" y="5675"/>
                  </a:cubicBezTo>
                  <a:cubicBezTo>
                    <a:pt x="64311" y="5675"/>
                    <a:pt x="63707" y="5708"/>
                    <a:pt x="63108" y="5792"/>
                  </a:cubicBezTo>
                  <a:cubicBezTo>
                    <a:pt x="62316" y="5891"/>
                    <a:pt x="61524" y="5923"/>
                    <a:pt x="60730" y="5923"/>
                  </a:cubicBezTo>
                  <a:cubicBezTo>
                    <a:pt x="59515" y="5923"/>
                    <a:pt x="58296" y="5847"/>
                    <a:pt x="57068" y="5817"/>
                  </a:cubicBezTo>
                  <a:cubicBezTo>
                    <a:pt x="56767" y="5792"/>
                    <a:pt x="56291" y="5917"/>
                    <a:pt x="55940" y="5190"/>
                  </a:cubicBezTo>
                  <a:cubicBezTo>
                    <a:pt x="56341" y="5160"/>
                    <a:pt x="56743" y="5149"/>
                    <a:pt x="57147" y="5149"/>
                  </a:cubicBezTo>
                  <a:cubicBezTo>
                    <a:pt x="58171" y="5149"/>
                    <a:pt x="59202" y="5219"/>
                    <a:pt x="60218" y="5219"/>
                  </a:cubicBezTo>
                  <a:cubicBezTo>
                    <a:pt x="62110" y="5219"/>
                    <a:pt x="63952" y="4976"/>
                    <a:pt x="65615" y="3586"/>
                  </a:cubicBezTo>
                  <a:cubicBezTo>
                    <a:pt x="65740" y="2659"/>
                    <a:pt x="65865" y="1531"/>
                    <a:pt x="65790" y="328"/>
                  </a:cubicBezTo>
                  <a:cubicBezTo>
                    <a:pt x="62536" y="164"/>
                    <a:pt x="59316" y="0"/>
                    <a:pt x="56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4278425" y="2727450"/>
              <a:ext cx="288225" cy="2900"/>
            </a:xfrm>
            <a:custGeom>
              <a:avLst/>
              <a:gdLst/>
              <a:ahLst/>
              <a:cxnLst/>
              <a:rect l="l" t="t" r="r" b="b"/>
              <a:pathLst>
                <a:path w="11529" h="116" extrusionOk="0">
                  <a:moveTo>
                    <a:pt x="8431" y="1"/>
                  </a:moveTo>
                  <a:cubicBezTo>
                    <a:pt x="5614" y="1"/>
                    <a:pt x="2807" y="24"/>
                    <a:pt x="0" y="61"/>
                  </a:cubicBezTo>
                  <a:lnTo>
                    <a:pt x="50" y="61"/>
                  </a:lnTo>
                  <a:cubicBezTo>
                    <a:pt x="1515" y="99"/>
                    <a:pt x="2976" y="116"/>
                    <a:pt x="4436" y="116"/>
                  </a:cubicBezTo>
                  <a:cubicBezTo>
                    <a:pt x="6799" y="116"/>
                    <a:pt x="9159" y="73"/>
                    <a:pt x="11529" y="11"/>
                  </a:cubicBezTo>
                  <a:cubicBezTo>
                    <a:pt x="10495" y="4"/>
                    <a:pt x="9462" y="1"/>
                    <a:pt x="8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4743325" y="2977225"/>
              <a:ext cx="361550" cy="18075"/>
            </a:xfrm>
            <a:custGeom>
              <a:avLst/>
              <a:gdLst/>
              <a:ahLst/>
              <a:cxnLst/>
              <a:rect l="l" t="t" r="r" b="b"/>
              <a:pathLst>
                <a:path w="14462" h="723" extrusionOk="0">
                  <a:moveTo>
                    <a:pt x="6400" y="0"/>
                  </a:moveTo>
                  <a:cubicBezTo>
                    <a:pt x="3358" y="0"/>
                    <a:pt x="544" y="157"/>
                    <a:pt x="1" y="471"/>
                  </a:cubicBezTo>
                  <a:cubicBezTo>
                    <a:pt x="3107" y="582"/>
                    <a:pt x="6162" y="723"/>
                    <a:pt x="9193" y="723"/>
                  </a:cubicBezTo>
                  <a:cubicBezTo>
                    <a:pt x="10956" y="723"/>
                    <a:pt x="12711" y="675"/>
                    <a:pt x="14462" y="546"/>
                  </a:cubicBezTo>
                  <a:cubicBezTo>
                    <a:pt x="13214" y="182"/>
                    <a:pt x="9676" y="0"/>
                    <a:pt x="6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4788450" y="2803125"/>
              <a:ext cx="285100" cy="29425"/>
            </a:xfrm>
            <a:custGeom>
              <a:avLst/>
              <a:gdLst/>
              <a:ahLst/>
              <a:cxnLst/>
              <a:rect l="l" t="t" r="r" b="b"/>
              <a:pathLst>
                <a:path w="11404" h="1177" extrusionOk="0">
                  <a:moveTo>
                    <a:pt x="5818" y="1"/>
                  </a:moveTo>
                  <a:cubicBezTo>
                    <a:pt x="3885" y="1"/>
                    <a:pt x="1952" y="92"/>
                    <a:pt x="25" y="92"/>
                  </a:cubicBezTo>
                  <a:cubicBezTo>
                    <a:pt x="25" y="167"/>
                    <a:pt x="25" y="267"/>
                    <a:pt x="0" y="342"/>
                  </a:cubicBezTo>
                  <a:cubicBezTo>
                    <a:pt x="702" y="392"/>
                    <a:pt x="1379" y="442"/>
                    <a:pt x="2080" y="493"/>
                  </a:cubicBezTo>
                  <a:cubicBezTo>
                    <a:pt x="1278" y="618"/>
                    <a:pt x="1278" y="618"/>
                    <a:pt x="802" y="944"/>
                  </a:cubicBezTo>
                  <a:cubicBezTo>
                    <a:pt x="1203" y="1094"/>
                    <a:pt x="1629" y="1119"/>
                    <a:pt x="2030" y="1169"/>
                  </a:cubicBezTo>
                  <a:cubicBezTo>
                    <a:pt x="2080" y="1174"/>
                    <a:pt x="2129" y="1176"/>
                    <a:pt x="2177" y="1176"/>
                  </a:cubicBezTo>
                  <a:cubicBezTo>
                    <a:pt x="2893" y="1176"/>
                    <a:pt x="3525" y="690"/>
                    <a:pt x="4135" y="643"/>
                  </a:cubicBezTo>
                  <a:cubicBezTo>
                    <a:pt x="4670" y="626"/>
                    <a:pt x="5210" y="615"/>
                    <a:pt x="5753" y="615"/>
                  </a:cubicBezTo>
                  <a:cubicBezTo>
                    <a:pt x="6839" y="615"/>
                    <a:pt x="7937" y="660"/>
                    <a:pt x="9023" y="793"/>
                  </a:cubicBezTo>
                  <a:cubicBezTo>
                    <a:pt x="9244" y="821"/>
                    <a:pt x="9468" y="837"/>
                    <a:pt x="9691" y="837"/>
                  </a:cubicBezTo>
                  <a:cubicBezTo>
                    <a:pt x="10276" y="837"/>
                    <a:pt x="10859" y="726"/>
                    <a:pt x="11404" y="417"/>
                  </a:cubicBezTo>
                  <a:cubicBezTo>
                    <a:pt x="9546" y="85"/>
                    <a:pt x="7682" y="1"/>
                    <a:pt x="5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3839825" y="2905675"/>
              <a:ext cx="298900" cy="17875"/>
            </a:xfrm>
            <a:custGeom>
              <a:avLst/>
              <a:gdLst/>
              <a:ahLst/>
              <a:cxnLst/>
              <a:rect l="l" t="t" r="r" b="b"/>
              <a:pathLst>
                <a:path w="11956" h="715" extrusionOk="0">
                  <a:moveTo>
                    <a:pt x="4160" y="0"/>
                  </a:moveTo>
                  <a:cubicBezTo>
                    <a:pt x="2778" y="0"/>
                    <a:pt x="1392" y="61"/>
                    <a:pt x="0" y="200"/>
                  </a:cubicBezTo>
                  <a:cubicBezTo>
                    <a:pt x="2583" y="511"/>
                    <a:pt x="5176" y="715"/>
                    <a:pt x="7780" y="715"/>
                  </a:cubicBezTo>
                  <a:cubicBezTo>
                    <a:pt x="9169" y="715"/>
                    <a:pt x="10560" y="657"/>
                    <a:pt x="11955" y="526"/>
                  </a:cubicBezTo>
                  <a:cubicBezTo>
                    <a:pt x="9353" y="215"/>
                    <a:pt x="6762" y="0"/>
                    <a:pt x="4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3945700" y="2862025"/>
              <a:ext cx="219950" cy="14600"/>
            </a:xfrm>
            <a:custGeom>
              <a:avLst/>
              <a:gdLst/>
              <a:ahLst/>
              <a:cxnLst/>
              <a:rect l="l" t="t" r="r" b="b"/>
              <a:pathLst>
                <a:path w="8798" h="584" extrusionOk="0">
                  <a:moveTo>
                    <a:pt x="4295" y="1"/>
                  </a:moveTo>
                  <a:cubicBezTo>
                    <a:pt x="2857" y="1"/>
                    <a:pt x="1423" y="70"/>
                    <a:pt x="1" y="242"/>
                  </a:cubicBezTo>
                  <a:cubicBezTo>
                    <a:pt x="1486" y="458"/>
                    <a:pt x="2971" y="583"/>
                    <a:pt x="4456" y="583"/>
                  </a:cubicBezTo>
                  <a:cubicBezTo>
                    <a:pt x="5903" y="583"/>
                    <a:pt x="7350" y="464"/>
                    <a:pt x="8798" y="192"/>
                  </a:cubicBezTo>
                  <a:cubicBezTo>
                    <a:pt x="7300" y="77"/>
                    <a:pt x="5795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4824775" y="2950350"/>
              <a:ext cx="149150" cy="11950"/>
            </a:xfrm>
            <a:custGeom>
              <a:avLst/>
              <a:gdLst/>
              <a:ahLst/>
              <a:cxnLst/>
              <a:rect l="l" t="t" r="r" b="b"/>
              <a:pathLst>
                <a:path w="5966" h="478" extrusionOk="0">
                  <a:moveTo>
                    <a:pt x="2488" y="0"/>
                  </a:moveTo>
                  <a:cubicBezTo>
                    <a:pt x="1662" y="0"/>
                    <a:pt x="834" y="61"/>
                    <a:pt x="1" y="218"/>
                  </a:cubicBezTo>
                  <a:cubicBezTo>
                    <a:pt x="1195" y="352"/>
                    <a:pt x="2381" y="478"/>
                    <a:pt x="3563" y="478"/>
                  </a:cubicBezTo>
                  <a:cubicBezTo>
                    <a:pt x="4365" y="478"/>
                    <a:pt x="5165" y="420"/>
                    <a:pt x="5966" y="268"/>
                  </a:cubicBezTo>
                  <a:cubicBezTo>
                    <a:pt x="4808" y="121"/>
                    <a:pt x="3651" y="0"/>
                    <a:pt x="2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7" name="Google Shape;2127;p26"/>
          <p:cNvSpPr txBox="1">
            <a:spLocks noGrp="1"/>
          </p:cNvSpPr>
          <p:nvPr>
            <p:ph type="ctrTitle"/>
          </p:nvPr>
        </p:nvSpPr>
        <p:spPr>
          <a:xfrm>
            <a:off x="436493" y="1007393"/>
            <a:ext cx="4700468" cy="11926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Save the Sea </a:t>
            </a:r>
            <a:endParaRPr dirty="0"/>
          </a:p>
        </p:txBody>
      </p:sp>
      <p:sp>
        <p:nvSpPr>
          <p:cNvPr id="2128" name="Google Shape;2128;p26"/>
          <p:cNvSpPr txBox="1">
            <a:spLocks noGrp="1"/>
          </p:cNvSpPr>
          <p:nvPr>
            <p:ph type="ctrTitle"/>
          </p:nvPr>
        </p:nvSpPr>
        <p:spPr>
          <a:xfrm>
            <a:off x="4895854" y="1023049"/>
            <a:ext cx="3175439" cy="11844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Turtles</a:t>
            </a:r>
            <a:endParaRPr dirty="0"/>
          </a:p>
        </p:txBody>
      </p:sp>
      <p:sp>
        <p:nvSpPr>
          <p:cNvPr id="2129" name="Google Shape;2129;p26"/>
          <p:cNvSpPr txBox="1">
            <a:spLocks noGrp="1"/>
          </p:cNvSpPr>
          <p:nvPr>
            <p:ph type="ctrTitle"/>
          </p:nvPr>
        </p:nvSpPr>
        <p:spPr>
          <a:xfrm rot="-144465">
            <a:off x="2883238" y="2524662"/>
            <a:ext cx="3313425" cy="585217"/>
          </a:xfrm>
          <a:prstGeom prst="rect">
            <a:avLst/>
          </a:prstGeom>
          <a:effectLst>
            <a:outerShdw dist="57150" dir="76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6"/>
                </a:solidFill>
                <a:latin typeface="McLaren" panose="020B0604020202020204" charset="0"/>
              </a:rPr>
              <a:t>Unit 4 – Reading 2 p</a:t>
            </a:r>
            <a:r>
              <a:rPr lang="en" sz="2400" dirty="0" smtClean="0">
                <a:solidFill>
                  <a:schemeClr val="accent6"/>
                </a:solidFill>
                <a:latin typeface="McLaren" panose="020B0604020202020204" charset="0"/>
              </a:rPr>
              <a:t>age 240</a:t>
            </a:r>
            <a:endParaRPr sz="2400" dirty="0">
              <a:solidFill>
                <a:schemeClr val="accent6"/>
              </a:solidFill>
              <a:latin typeface="McLaren" panose="020B0604020202020204" charset="0"/>
            </a:endParaRPr>
          </a:p>
        </p:txBody>
      </p:sp>
      <p:sp>
        <p:nvSpPr>
          <p:cNvPr id="2130" name="Google Shape;2130;p26"/>
          <p:cNvSpPr/>
          <p:nvPr/>
        </p:nvSpPr>
        <p:spPr>
          <a:xfrm>
            <a:off x="799105" y="2691859"/>
            <a:ext cx="184460" cy="174076"/>
          </a:xfrm>
          <a:custGeom>
            <a:avLst/>
            <a:gdLst/>
            <a:ahLst/>
            <a:cxnLst/>
            <a:rect l="l" t="t" r="r" b="b"/>
            <a:pathLst>
              <a:path w="977" h="922" extrusionOk="0">
                <a:moveTo>
                  <a:pt x="501" y="0"/>
                </a:moveTo>
                <a:cubicBezTo>
                  <a:pt x="238" y="0"/>
                  <a:pt x="55" y="191"/>
                  <a:pt x="26" y="475"/>
                </a:cubicBezTo>
                <a:cubicBezTo>
                  <a:pt x="0" y="739"/>
                  <a:pt x="238" y="921"/>
                  <a:pt x="501" y="921"/>
                </a:cubicBezTo>
                <a:cubicBezTo>
                  <a:pt x="764" y="921"/>
                  <a:pt x="976" y="709"/>
                  <a:pt x="976" y="446"/>
                </a:cubicBezTo>
                <a:cubicBezTo>
                  <a:pt x="976" y="183"/>
                  <a:pt x="764" y="0"/>
                  <a:pt x="501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6"/>
          <p:cNvSpPr/>
          <p:nvPr/>
        </p:nvSpPr>
        <p:spPr>
          <a:xfrm>
            <a:off x="1550814" y="2423597"/>
            <a:ext cx="93080" cy="86660"/>
          </a:xfrm>
          <a:custGeom>
            <a:avLst/>
            <a:gdLst/>
            <a:ahLst/>
            <a:cxnLst/>
            <a:rect l="l" t="t" r="r" b="b"/>
            <a:pathLst>
              <a:path w="493" h="459" extrusionOk="0">
                <a:moveTo>
                  <a:pt x="255" y="0"/>
                </a:moveTo>
                <a:cubicBezTo>
                  <a:pt x="123" y="0"/>
                  <a:pt x="30" y="93"/>
                  <a:pt x="17" y="238"/>
                </a:cubicBezTo>
                <a:cubicBezTo>
                  <a:pt x="0" y="369"/>
                  <a:pt x="123" y="458"/>
                  <a:pt x="255" y="458"/>
                </a:cubicBezTo>
                <a:cubicBezTo>
                  <a:pt x="386" y="458"/>
                  <a:pt x="493" y="352"/>
                  <a:pt x="493" y="221"/>
                </a:cubicBezTo>
                <a:cubicBezTo>
                  <a:pt x="493" y="89"/>
                  <a:pt x="386" y="0"/>
                  <a:pt x="255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6"/>
          <p:cNvSpPr/>
          <p:nvPr/>
        </p:nvSpPr>
        <p:spPr>
          <a:xfrm>
            <a:off x="1799195" y="3075366"/>
            <a:ext cx="125365" cy="118002"/>
          </a:xfrm>
          <a:custGeom>
            <a:avLst/>
            <a:gdLst/>
            <a:ahLst/>
            <a:cxnLst/>
            <a:rect l="l" t="t" r="r" b="b"/>
            <a:pathLst>
              <a:path w="664" h="625" extrusionOk="0">
                <a:moveTo>
                  <a:pt x="340" y="0"/>
                </a:moveTo>
                <a:cubicBezTo>
                  <a:pt x="162" y="0"/>
                  <a:pt x="39" y="132"/>
                  <a:pt x="18" y="323"/>
                </a:cubicBezTo>
                <a:cubicBezTo>
                  <a:pt x="1" y="501"/>
                  <a:pt x="162" y="624"/>
                  <a:pt x="340" y="624"/>
                </a:cubicBezTo>
                <a:cubicBezTo>
                  <a:pt x="519" y="624"/>
                  <a:pt x="663" y="480"/>
                  <a:pt x="663" y="302"/>
                </a:cubicBezTo>
                <a:cubicBezTo>
                  <a:pt x="663" y="123"/>
                  <a:pt x="519" y="0"/>
                  <a:pt x="340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6"/>
          <p:cNvSpPr/>
          <p:nvPr/>
        </p:nvSpPr>
        <p:spPr>
          <a:xfrm>
            <a:off x="1750567" y="2507048"/>
            <a:ext cx="120267" cy="114037"/>
          </a:xfrm>
          <a:custGeom>
            <a:avLst/>
            <a:gdLst/>
            <a:ahLst/>
            <a:cxnLst/>
            <a:rect l="l" t="t" r="r" b="b"/>
            <a:pathLst>
              <a:path w="637" h="604" extrusionOk="0">
                <a:moveTo>
                  <a:pt x="327" y="1"/>
                </a:moveTo>
                <a:cubicBezTo>
                  <a:pt x="153" y="1"/>
                  <a:pt x="34" y="124"/>
                  <a:pt x="17" y="310"/>
                </a:cubicBezTo>
                <a:cubicBezTo>
                  <a:pt x="0" y="480"/>
                  <a:pt x="153" y="603"/>
                  <a:pt x="327" y="603"/>
                </a:cubicBezTo>
                <a:cubicBezTo>
                  <a:pt x="501" y="603"/>
                  <a:pt x="637" y="463"/>
                  <a:pt x="637" y="289"/>
                </a:cubicBezTo>
                <a:cubicBezTo>
                  <a:pt x="637" y="119"/>
                  <a:pt x="501" y="1"/>
                  <a:pt x="327" y="1"/>
                </a:cubicBezTo>
                <a:close/>
              </a:path>
            </a:pathLst>
          </a:custGeom>
          <a:solidFill>
            <a:srgbClr val="FFFFFF">
              <a:alpha val="70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6"/>
          <p:cNvSpPr/>
          <p:nvPr/>
        </p:nvSpPr>
        <p:spPr>
          <a:xfrm>
            <a:off x="2206390" y="3558566"/>
            <a:ext cx="242989" cy="229395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73E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6"/>
          <p:cNvSpPr/>
          <p:nvPr/>
        </p:nvSpPr>
        <p:spPr>
          <a:xfrm>
            <a:off x="-597373" y="3287394"/>
            <a:ext cx="11722" cy="21352"/>
          </a:xfrm>
          <a:custGeom>
            <a:avLst/>
            <a:gdLst/>
            <a:ahLst/>
            <a:cxnLst/>
            <a:rect l="l" t="t" r="r" b="b"/>
            <a:pathLst>
              <a:path w="56" h="102" extrusionOk="0">
                <a:moveTo>
                  <a:pt x="25" y="0"/>
                </a:moveTo>
                <a:cubicBezTo>
                  <a:pt x="17" y="0"/>
                  <a:pt x="13" y="0"/>
                  <a:pt x="8" y="4"/>
                </a:cubicBezTo>
                <a:cubicBezTo>
                  <a:pt x="0" y="17"/>
                  <a:pt x="0" y="89"/>
                  <a:pt x="13" y="98"/>
                </a:cubicBezTo>
                <a:cubicBezTo>
                  <a:pt x="17" y="102"/>
                  <a:pt x="25" y="102"/>
                  <a:pt x="30" y="102"/>
                </a:cubicBezTo>
                <a:cubicBezTo>
                  <a:pt x="38" y="102"/>
                  <a:pt x="42" y="98"/>
                  <a:pt x="47" y="93"/>
                </a:cubicBezTo>
                <a:cubicBezTo>
                  <a:pt x="55" y="85"/>
                  <a:pt x="55" y="13"/>
                  <a:pt x="42" y="4"/>
                </a:cubicBezTo>
                <a:cubicBezTo>
                  <a:pt x="38" y="0"/>
                  <a:pt x="30" y="0"/>
                  <a:pt x="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6567" y="11270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Feedback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" y="1109529"/>
            <a:ext cx="665524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Sea </a:t>
            </a:r>
            <a:r>
              <a:rPr lang="en-US" sz="2400" b="1" dirty="0">
                <a:solidFill>
                  <a:schemeClr val="accent6"/>
                </a:solidFill>
                <a:latin typeface="Segoe Print" panose="02000600000000000000" pitchFamily="2" charset="0"/>
              </a:rPr>
              <a:t>turtles return to the same beach where they were born to lay eggs</a:t>
            </a: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. </a:t>
            </a:r>
            <a:r>
              <a:rPr lang="en-US" sz="36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True</a:t>
            </a: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7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082" y="11270"/>
            <a:ext cx="518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True or False?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662" y="934600"/>
            <a:ext cx="7736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Plastic </a:t>
            </a:r>
            <a:r>
              <a:rPr lang="en-US" sz="2400" b="1" dirty="0">
                <a:solidFill>
                  <a:schemeClr val="accent6"/>
                </a:solidFill>
                <a:latin typeface="Segoe Print" panose="02000600000000000000" pitchFamily="2" charset="0"/>
              </a:rPr>
              <a:t>pollution is a big threat to sea turtles. </a:t>
            </a:r>
            <a:endParaRPr lang="en-US" sz="2400" b="1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6567" y="11270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Feedback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565" y="855087"/>
            <a:ext cx="77366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Plastic </a:t>
            </a:r>
            <a:r>
              <a:rPr lang="en-US" sz="2400" b="1" dirty="0">
                <a:solidFill>
                  <a:schemeClr val="accent6"/>
                </a:solidFill>
                <a:latin typeface="Segoe Print" panose="02000600000000000000" pitchFamily="2" charset="0"/>
              </a:rPr>
              <a:t>pollution is a big threat to sea turtles</a:t>
            </a: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. </a:t>
            </a:r>
            <a:r>
              <a:rPr lang="en-US" sz="36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True</a:t>
            </a:r>
            <a:r>
              <a:rPr lang="en-US" sz="32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, sea turtles mistake plastic for food, and they choke on it.  </a:t>
            </a:r>
            <a:endParaRPr lang="en-US" sz="2400" b="1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8" name="Google Shape;4408;p40"/>
          <p:cNvGrpSpPr/>
          <p:nvPr/>
        </p:nvGrpSpPr>
        <p:grpSpPr>
          <a:xfrm rot="-145705">
            <a:off x="5524974" y="130731"/>
            <a:ext cx="2496785" cy="827136"/>
            <a:chOff x="3477025" y="2726700"/>
            <a:chExt cx="1792025" cy="382625"/>
          </a:xfrm>
        </p:grpSpPr>
        <p:sp>
          <p:nvSpPr>
            <p:cNvPr id="4409" name="Google Shape;4409;p40"/>
            <p:cNvSpPr/>
            <p:nvPr/>
          </p:nvSpPr>
          <p:spPr>
            <a:xfrm>
              <a:off x="3477025" y="2726700"/>
              <a:ext cx="1792025" cy="382625"/>
            </a:xfrm>
            <a:custGeom>
              <a:avLst/>
              <a:gdLst/>
              <a:ahLst/>
              <a:cxnLst/>
              <a:rect l="l" t="t" r="r" b="b"/>
              <a:pathLst>
                <a:path w="71681" h="15305" extrusionOk="0">
                  <a:moveTo>
                    <a:pt x="40420" y="0"/>
                  </a:moveTo>
                  <a:cubicBezTo>
                    <a:pt x="27631" y="0"/>
                    <a:pt x="14935" y="264"/>
                    <a:pt x="1981" y="1319"/>
                  </a:cubicBezTo>
                  <a:cubicBezTo>
                    <a:pt x="2006" y="1344"/>
                    <a:pt x="1053" y="1444"/>
                    <a:pt x="1078" y="1444"/>
                  </a:cubicBezTo>
                  <a:cubicBezTo>
                    <a:pt x="978" y="3274"/>
                    <a:pt x="1028" y="5078"/>
                    <a:pt x="1304" y="6883"/>
                  </a:cubicBezTo>
                  <a:cubicBezTo>
                    <a:pt x="1379" y="7434"/>
                    <a:pt x="1454" y="7911"/>
                    <a:pt x="1028" y="8236"/>
                  </a:cubicBezTo>
                  <a:cubicBezTo>
                    <a:pt x="226" y="8838"/>
                    <a:pt x="201" y="9690"/>
                    <a:pt x="151" y="10542"/>
                  </a:cubicBezTo>
                  <a:cubicBezTo>
                    <a:pt x="126" y="11520"/>
                    <a:pt x="126" y="12497"/>
                    <a:pt x="76" y="13474"/>
                  </a:cubicBezTo>
                  <a:cubicBezTo>
                    <a:pt x="1" y="14327"/>
                    <a:pt x="176" y="14978"/>
                    <a:pt x="1129" y="15129"/>
                  </a:cubicBezTo>
                  <a:cubicBezTo>
                    <a:pt x="1129" y="15179"/>
                    <a:pt x="1129" y="15254"/>
                    <a:pt x="1129" y="15304"/>
                  </a:cubicBezTo>
                  <a:cubicBezTo>
                    <a:pt x="8231" y="14588"/>
                    <a:pt x="15365" y="14391"/>
                    <a:pt x="22521" y="14391"/>
                  </a:cubicBezTo>
                  <a:cubicBezTo>
                    <a:pt x="31184" y="14391"/>
                    <a:pt x="39880" y="14679"/>
                    <a:pt x="48589" y="14679"/>
                  </a:cubicBezTo>
                  <a:cubicBezTo>
                    <a:pt x="55837" y="14679"/>
                    <a:pt x="63094" y="14480"/>
                    <a:pt x="70352" y="13750"/>
                  </a:cubicBezTo>
                  <a:cubicBezTo>
                    <a:pt x="70227" y="12472"/>
                    <a:pt x="70552" y="11169"/>
                    <a:pt x="70928" y="10041"/>
                  </a:cubicBezTo>
                  <a:cubicBezTo>
                    <a:pt x="71680" y="7785"/>
                    <a:pt x="70778" y="6582"/>
                    <a:pt x="69024" y="5555"/>
                  </a:cubicBezTo>
                  <a:cubicBezTo>
                    <a:pt x="68798" y="5404"/>
                    <a:pt x="68422" y="5504"/>
                    <a:pt x="68322" y="5129"/>
                  </a:cubicBezTo>
                  <a:cubicBezTo>
                    <a:pt x="68297" y="4702"/>
                    <a:pt x="68397" y="4276"/>
                    <a:pt x="68598" y="3850"/>
                  </a:cubicBezTo>
                  <a:cubicBezTo>
                    <a:pt x="68948" y="3174"/>
                    <a:pt x="69124" y="2397"/>
                    <a:pt x="68873" y="1720"/>
                  </a:cubicBezTo>
                  <a:cubicBezTo>
                    <a:pt x="68673" y="1169"/>
                    <a:pt x="68723" y="667"/>
                    <a:pt x="68848" y="216"/>
                  </a:cubicBezTo>
                  <a:cubicBezTo>
                    <a:pt x="59230" y="142"/>
                    <a:pt x="49800" y="0"/>
                    <a:pt x="40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40"/>
            <p:cNvSpPr/>
            <p:nvPr/>
          </p:nvSpPr>
          <p:spPr>
            <a:xfrm>
              <a:off x="3541575" y="2730175"/>
              <a:ext cx="1724325" cy="333600"/>
            </a:xfrm>
            <a:custGeom>
              <a:avLst/>
              <a:gdLst/>
              <a:ahLst/>
              <a:cxnLst/>
              <a:rect l="l" t="t" r="r" b="b"/>
              <a:pathLst>
                <a:path w="68973" h="13344" extrusionOk="0">
                  <a:moveTo>
                    <a:pt x="56088" y="0"/>
                  </a:moveTo>
                  <a:cubicBezTo>
                    <a:pt x="55363" y="0"/>
                    <a:pt x="54637" y="9"/>
                    <a:pt x="53910" y="27"/>
                  </a:cubicBezTo>
                  <a:cubicBezTo>
                    <a:pt x="48688" y="147"/>
                    <a:pt x="43449" y="282"/>
                    <a:pt x="38220" y="282"/>
                  </a:cubicBezTo>
                  <a:cubicBezTo>
                    <a:pt x="36875" y="282"/>
                    <a:pt x="35530" y="273"/>
                    <a:pt x="34186" y="253"/>
                  </a:cubicBezTo>
                  <a:cubicBezTo>
                    <a:pt x="31216" y="196"/>
                    <a:pt x="28260" y="168"/>
                    <a:pt x="25297" y="168"/>
                  </a:cubicBezTo>
                  <a:cubicBezTo>
                    <a:pt x="24310" y="168"/>
                    <a:pt x="23321" y="171"/>
                    <a:pt x="22331" y="177"/>
                  </a:cubicBezTo>
                  <a:cubicBezTo>
                    <a:pt x="19023" y="203"/>
                    <a:pt x="15715" y="353"/>
                    <a:pt x="12406" y="428"/>
                  </a:cubicBezTo>
                  <a:cubicBezTo>
                    <a:pt x="9123" y="478"/>
                    <a:pt x="5464" y="929"/>
                    <a:pt x="2181" y="929"/>
                  </a:cubicBezTo>
                  <a:cubicBezTo>
                    <a:pt x="2070" y="929"/>
                    <a:pt x="1979" y="928"/>
                    <a:pt x="1904" y="928"/>
                  </a:cubicBezTo>
                  <a:cubicBezTo>
                    <a:pt x="1454" y="928"/>
                    <a:pt x="1586" y="965"/>
                    <a:pt x="1479" y="1481"/>
                  </a:cubicBezTo>
                  <a:cubicBezTo>
                    <a:pt x="1253" y="2659"/>
                    <a:pt x="1604" y="3812"/>
                    <a:pt x="1429" y="4990"/>
                  </a:cubicBezTo>
                  <a:cubicBezTo>
                    <a:pt x="2192" y="5084"/>
                    <a:pt x="2949" y="5102"/>
                    <a:pt x="3700" y="5102"/>
                  </a:cubicBezTo>
                  <a:cubicBezTo>
                    <a:pt x="4167" y="5102"/>
                    <a:pt x="4631" y="5095"/>
                    <a:pt x="5094" y="5095"/>
                  </a:cubicBezTo>
                  <a:cubicBezTo>
                    <a:pt x="6062" y="5095"/>
                    <a:pt x="7021" y="5126"/>
                    <a:pt x="7970" y="5315"/>
                  </a:cubicBezTo>
                  <a:cubicBezTo>
                    <a:pt x="6368" y="5701"/>
                    <a:pt x="4750" y="5807"/>
                    <a:pt x="3048" y="5807"/>
                  </a:cubicBezTo>
                  <a:cubicBezTo>
                    <a:pt x="2647" y="5807"/>
                    <a:pt x="2241" y="5801"/>
                    <a:pt x="1830" y="5792"/>
                  </a:cubicBezTo>
                  <a:lnTo>
                    <a:pt x="1830" y="5792"/>
                  </a:lnTo>
                  <a:cubicBezTo>
                    <a:pt x="2635" y="6646"/>
                    <a:pt x="3494" y="6865"/>
                    <a:pt x="4378" y="6865"/>
                  </a:cubicBezTo>
                  <a:cubicBezTo>
                    <a:pt x="4843" y="6865"/>
                    <a:pt x="5315" y="6804"/>
                    <a:pt x="5790" y="6744"/>
                  </a:cubicBezTo>
                  <a:cubicBezTo>
                    <a:pt x="6717" y="6619"/>
                    <a:pt x="7644" y="6493"/>
                    <a:pt x="8572" y="6443"/>
                  </a:cubicBezTo>
                  <a:cubicBezTo>
                    <a:pt x="8709" y="6429"/>
                    <a:pt x="8851" y="6416"/>
                    <a:pt x="8998" y="6416"/>
                  </a:cubicBezTo>
                  <a:cubicBezTo>
                    <a:pt x="9359" y="6416"/>
                    <a:pt x="9748" y="6491"/>
                    <a:pt x="10176" y="6794"/>
                  </a:cubicBezTo>
                  <a:cubicBezTo>
                    <a:pt x="7544" y="7421"/>
                    <a:pt x="5063" y="7546"/>
                    <a:pt x="2632" y="8022"/>
                  </a:cubicBezTo>
                  <a:cubicBezTo>
                    <a:pt x="652" y="8398"/>
                    <a:pt x="602" y="8223"/>
                    <a:pt x="451" y="10228"/>
                  </a:cubicBezTo>
                  <a:cubicBezTo>
                    <a:pt x="426" y="10453"/>
                    <a:pt x="201" y="10654"/>
                    <a:pt x="451" y="10954"/>
                  </a:cubicBezTo>
                  <a:cubicBezTo>
                    <a:pt x="5314" y="11355"/>
                    <a:pt x="10251" y="10804"/>
                    <a:pt x="15138" y="11631"/>
                  </a:cubicBezTo>
                  <a:cubicBezTo>
                    <a:pt x="11873" y="11730"/>
                    <a:pt x="8608" y="11828"/>
                    <a:pt x="5329" y="11828"/>
                  </a:cubicBezTo>
                  <a:cubicBezTo>
                    <a:pt x="3599" y="11828"/>
                    <a:pt x="1865" y="11801"/>
                    <a:pt x="126" y="11731"/>
                  </a:cubicBezTo>
                  <a:cubicBezTo>
                    <a:pt x="75" y="12132"/>
                    <a:pt x="50" y="12533"/>
                    <a:pt x="0" y="13060"/>
                  </a:cubicBezTo>
                  <a:cubicBezTo>
                    <a:pt x="1805" y="13260"/>
                    <a:pt x="3559" y="13310"/>
                    <a:pt x="5314" y="13335"/>
                  </a:cubicBezTo>
                  <a:cubicBezTo>
                    <a:pt x="5615" y="13341"/>
                    <a:pt x="5916" y="13344"/>
                    <a:pt x="6217" y="13344"/>
                  </a:cubicBezTo>
                  <a:cubicBezTo>
                    <a:pt x="9713" y="13344"/>
                    <a:pt x="13175" y="12984"/>
                    <a:pt x="16675" y="12984"/>
                  </a:cubicBezTo>
                  <a:cubicBezTo>
                    <a:pt x="16781" y="12984"/>
                    <a:pt x="16887" y="12984"/>
                    <a:pt x="16993" y="12985"/>
                  </a:cubicBezTo>
                  <a:cubicBezTo>
                    <a:pt x="18932" y="12996"/>
                    <a:pt x="20871" y="13007"/>
                    <a:pt x="22810" y="13007"/>
                  </a:cubicBezTo>
                  <a:cubicBezTo>
                    <a:pt x="25207" y="13007"/>
                    <a:pt x="27604" y="12990"/>
                    <a:pt x="30000" y="12934"/>
                  </a:cubicBezTo>
                  <a:cubicBezTo>
                    <a:pt x="33183" y="12859"/>
                    <a:pt x="36373" y="12847"/>
                    <a:pt x="39565" y="12847"/>
                  </a:cubicBezTo>
                  <a:cubicBezTo>
                    <a:pt x="41161" y="12847"/>
                    <a:pt x="42758" y="12850"/>
                    <a:pt x="44355" y="12850"/>
                  </a:cubicBezTo>
                  <a:cubicBezTo>
                    <a:pt x="45953" y="12850"/>
                    <a:pt x="47551" y="12847"/>
                    <a:pt x="49148" y="12834"/>
                  </a:cubicBezTo>
                  <a:cubicBezTo>
                    <a:pt x="51881" y="12818"/>
                    <a:pt x="54614" y="12739"/>
                    <a:pt x="57347" y="12739"/>
                  </a:cubicBezTo>
                  <a:cubicBezTo>
                    <a:pt x="58850" y="12739"/>
                    <a:pt x="60352" y="12763"/>
                    <a:pt x="61855" y="12834"/>
                  </a:cubicBezTo>
                  <a:cubicBezTo>
                    <a:pt x="63336" y="12908"/>
                    <a:pt x="64817" y="13092"/>
                    <a:pt x="66297" y="13092"/>
                  </a:cubicBezTo>
                  <a:cubicBezTo>
                    <a:pt x="66822" y="13092"/>
                    <a:pt x="67346" y="13069"/>
                    <a:pt x="67870" y="13010"/>
                  </a:cubicBezTo>
                  <a:cubicBezTo>
                    <a:pt x="67945" y="12558"/>
                    <a:pt x="68021" y="12132"/>
                    <a:pt x="67895" y="11857"/>
                  </a:cubicBezTo>
                  <a:lnTo>
                    <a:pt x="67895" y="11857"/>
                  </a:lnTo>
                  <a:cubicBezTo>
                    <a:pt x="52432" y="12183"/>
                    <a:pt x="37018" y="11807"/>
                    <a:pt x="21579" y="12308"/>
                  </a:cubicBezTo>
                  <a:cubicBezTo>
                    <a:pt x="21730" y="12107"/>
                    <a:pt x="21880" y="12057"/>
                    <a:pt x="22030" y="12032"/>
                  </a:cubicBezTo>
                  <a:cubicBezTo>
                    <a:pt x="25715" y="11832"/>
                    <a:pt x="29374" y="11506"/>
                    <a:pt x="33058" y="11431"/>
                  </a:cubicBezTo>
                  <a:cubicBezTo>
                    <a:pt x="35902" y="11378"/>
                    <a:pt x="38747" y="11363"/>
                    <a:pt x="41594" y="11363"/>
                  </a:cubicBezTo>
                  <a:cubicBezTo>
                    <a:pt x="45007" y="11363"/>
                    <a:pt x="48421" y="11384"/>
                    <a:pt x="51835" y="11384"/>
                  </a:cubicBezTo>
                  <a:cubicBezTo>
                    <a:pt x="56339" y="11384"/>
                    <a:pt x="60841" y="11348"/>
                    <a:pt x="65339" y="11180"/>
                  </a:cubicBezTo>
                  <a:cubicBezTo>
                    <a:pt x="66166" y="11155"/>
                    <a:pt x="66993" y="11155"/>
                    <a:pt x="67920" y="10854"/>
                  </a:cubicBezTo>
                  <a:cubicBezTo>
                    <a:pt x="67870" y="10152"/>
                    <a:pt x="68221" y="9626"/>
                    <a:pt x="68422" y="9025"/>
                  </a:cubicBezTo>
                  <a:cubicBezTo>
                    <a:pt x="68973" y="7471"/>
                    <a:pt x="68271" y="5867"/>
                    <a:pt x="66868" y="5766"/>
                  </a:cubicBezTo>
                  <a:cubicBezTo>
                    <a:pt x="66226" y="5714"/>
                    <a:pt x="65571" y="5675"/>
                    <a:pt x="64913" y="5675"/>
                  </a:cubicBezTo>
                  <a:cubicBezTo>
                    <a:pt x="64311" y="5675"/>
                    <a:pt x="63707" y="5708"/>
                    <a:pt x="63108" y="5792"/>
                  </a:cubicBezTo>
                  <a:cubicBezTo>
                    <a:pt x="62316" y="5891"/>
                    <a:pt x="61524" y="5923"/>
                    <a:pt x="60730" y="5923"/>
                  </a:cubicBezTo>
                  <a:cubicBezTo>
                    <a:pt x="59515" y="5923"/>
                    <a:pt x="58296" y="5847"/>
                    <a:pt x="57068" y="5817"/>
                  </a:cubicBezTo>
                  <a:cubicBezTo>
                    <a:pt x="56767" y="5792"/>
                    <a:pt x="56291" y="5917"/>
                    <a:pt x="55940" y="5190"/>
                  </a:cubicBezTo>
                  <a:cubicBezTo>
                    <a:pt x="56341" y="5160"/>
                    <a:pt x="56743" y="5149"/>
                    <a:pt x="57147" y="5149"/>
                  </a:cubicBezTo>
                  <a:cubicBezTo>
                    <a:pt x="58171" y="5149"/>
                    <a:pt x="59202" y="5219"/>
                    <a:pt x="60218" y="5219"/>
                  </a:cubicBezTo>
                  <a:cubicBezTo>
                    <a:pt x="62110" y="5219"/>
                    <a:pt x="63952" y="4976"/>
                    <a:pt x="65615" y="3586"/>
                  </a:cubicBezTo>
                  <a:cubicBezTo>
                    <a:pt x="65740" y="2659"/>
                    <a:pt x="65865" y="1531"/>
                    <a:pt x="65790" y="328"/>
                  </a:cubicBezTo>
                  <a:cubicBezTo>
                    <a:pt x="62536" y="164"/>
                    <a:pt x="59316" y="0"/>
                    <a:pt x="56088" y="0"/>
                  </a:cubicBezTo>
                  <a:close/>
                </a:path>
              </a:pathLst>
            </a:custGeom>
            <a:solidFill>
              <a:srgbClr val="43439B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40"/>
            <p:cNvSpPr/>
            <p:nvPr/>
          </p:nvSpPr>
          <p:spPr>
            <a:xfrm>
              <a:off x="4278425" y="2727450"/>
              <a:ext cx="288225" cy="2900"/>
            </a:xfrm>
            <a:custGeom>
              <a:avLst/>
              <a:gdLst/>
              <a:ahLst/>
              <a:cxnLst/>
              <a:rect l="l" t="t" r="r" b="b"/>
              <a:pathLst>
                <a:path w="11529" h="116" extrusionOk="0">
                  <a:moveTo>
                    <a:pt x="8431" y="1"/>
                  </a:moveTo>
                  <a:cubicBezTo>
                    <a:pt x="5614" y="1"/>
                    <a:pt x="2807" y="24"/>
                    <a:pt x="0" y="61"/>
                  </a:cubicBezTo>
                  <a:lnTo>
                    <a:pt x="50" y="61"/>
                  </a:lnTo>
                  <a:cubicBezTo>
                    <a:pt x="1515" y="99"/>
                    <a:pt x="2976" y="116"/>
                    <a:pt x="4436" y="116"/>
                  </a:cubicBezTo>
                  <a:cubicBezTo>
                    <a:pt x="6799" y="116"/>
                    <a:pt x="9159" y="73"/>
                    <a:pt x="11529" y="11"/>
                  </a:cubicBezTo>
                  <a:cubicBezTo>
                    <a:pt x="10495" y="4"/>
                    <a:pt x="9462" y="1"/>
                    <a:pt x="8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40"/>
            <p:cNvSpPr/>
            <p:nvPr/>
          </p:nvSpPr>
          <p:spPr>
            <a:xfrm>
              <a:off x="4743325" y="2977225"/>
              <a:ext cx="361550" cy="18075"/>
            </a:xfrm>
            <a:custGeom>
              <a:avLst/>
              <a:gdLst/>
              <a:ahLst/>
              <a:cxnLst/>
              <a:rect l="l" t="t" r="r" b="b"/>
              <a:pathLst>
                <a:path w="14462" h="723" extrusionOk="0">
                  <a:moveTo>
                    <a:pt x="6400" y="0"/>
                  </a:moveTo>
                  <a:cubicBezTo>
                    <a:pt x="3358" y="0"/>
                    <a:pt x="544" y="157"/>
                    <a:pt x="1" y="471"/>
                  </a:cubicBezTo>
                  <a:cubicBezTo>
                    <a:pt x="3107" y="582"/>
                    <a:pt x="6162" y="723"/>
                    <a:pt x="9193" y="723"/>
                  </a:cubicBezTo>
                  <a:cubicBezTo>
                    <a:pt x="10956" y="723"/>
                    <a:pt x="12711" y="675"/>
                    <a:pt x="14462" y="546"/>
                  </a:cubicBezTo>
                  <a:cubicBezTo>
                    <a:pt x="13214" y="182"/>
                    <a:pt x="9676" y="0"/>
                    <a:pt x="6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40"/>
            <p:cNvSpPr/>
            <p:nvPr/>
          </p:nvSpPr>
          <p:spPr>
            <a:xfrm>
              <a:off x="4788450" y="2803125"/>
              <a:ext cx="285100" cy="29425"/>
            </a:xfrm>
            <a:custGeom>
              <a:avLst/>
              <a:gdLst/>
              <a:ahLst/>
              <a:cxnLst/>
              <a:rect l="l" t="t" r="r" b="b"/>
              <a:pathLst>
                <a:path w="11404" h="1177" extrusionOk="0">
                  <a:moveTo>
                    <a:pt x="5818" y="1"/>
                  </a:moveTo>
                  <a:cubicBezTo>
                    <a:pt x="3885" y="1"/>
                    <a:pt x="1952" y="92"/>
                    <a:pt x="25" y="92"/>
                  </a:cubicBezTo>
                  <a:cubicBezTo>
                    <a:pt x="25" y="167"/>
                    <a:pt x="25" y="267"/>
                    <a:pt x="0" y="342"/>
                  </a:cubicBezTo>
                  <a:cubicBezTo>
                    <a:pt x="702" y="392"/>
                    <a:pt x="1379" y="442"/>
                    <a:pt x="2080" y="493"/>
                  </a:cubicBezTo>
                  <a:cubicBezTo>
                    <a:pt x="1278" y="618"/>
                    <a:pt x="1278" y="618"/>
                    <a:pt x="802" y="944"/>
                  </a:cubicBezTo>
                  <a:cubicBezTo>
                    <a:pt x="1203" y="1094"/>
                    <a:pt x="1629" y="1119"/>
                    <a:pt x="2030" y="1169"/>
                  </a:cubicBezTo>
                  <a:cubicBezTo>
                    <a:pt x="2080" y="1174"/>
                    <a:pt x="2129" y="1176"/>
                    <a:pt x="2177" y="1176"/>
                  </a:cubicBezTo>
                  <a:cubicBezTo>
                    <a:pt x="2893" y="1176"/>
                    <a:pt x="3525" y="690"/>
                    <a:pt x="4135" y="643"/>
                  </a:cubicBezTo>
                  <a:cubicBezTo>
                    <a:pt x="4670" y="626"/>
                    <a:pt x="5210" y="615"/>
                    <a:pt x="5753" y="615"/>
                  </a:cubicBezTo>
                  <a:cubicBezTo>
                    <a:pt x="6839" y="615"/>
                    <a:pt x="7937" y="660"/>
                    <a:pt x="9023" y="793"/>
                  </a:cubicBezTo>
                  <a:cubicBezTo>
                    <a:pt x="9244" y="821"/>
                    <a:pt x="9468" y="837"/>
                    <a:pt x="9691" y="837"/>
                  </a:cubicBezTo>
                  <a:cubicBezTo>
                    <a:pt x="10276" y="837"/>
                    <a:pt x="10859" y="726"/>
                    <a:pt x="11404" y="417"/>
                  </a:cubicBezTo>
                  <a:cubicBezTo>
                    <a:pt x="9546" y="85"/>
                    <a:pt x="7682" y="1"/>
                    <a:pt x="5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40"/>
            <p:cNvSpPr/>
            <p:nvPr/>
          </p:nvSpPr>
          <p:spPr>
            <a:xfrm>
              <a:off x="3839825" y="2905675"/>
              <a:ext cx="298900" cy="17875"/>
            </a:xfrm>
            <a:custGeom>
              <a:avLst/>
              <a:gdLst/>
              <a:ahLst/>
              <a:cxnLst/>
              <a:rect l="l" t="t" r="r" b="b"/>
              <a:pathLst>
                <a:path w="11956" h="715" extrusionOk="0">
                  <a:moveTo>
                    <a:pt x="4160" y="0"/>
                  </a:moveTo>
                  <a:cubicBezTo>
                    <a:pt x="2778" y="0"/>
                    <a:pt x="1392" y="61"/>
                    <a:pt x="0" y="200"/>
                  </a:cubicBezTo>
                  <a:cubicBezTo>
                    <a:pt x="2583" y="511"/>
                    <a:pt x="5176" y="715"/>
                    <a:pt x="7780" y="715"/>
                  </a:cubicBezTo>
                  <a:cubicBezTo>
                    <a:pt x="9169" y="715"/>
                    <a:pt x="10560" y="657"/>
                    <a:pt x="11955" y="526"/>
                  </a:cubicBezTo>
                  <a:cubicBezTo>
                    <a:pt x="9353" y="215"/>
                    <a:pt x="6762" y="0"/>
                    <a:pt x="4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40"/>
            <p:cNvSpPr/>
            <p:nvPr/>
          </p:nvSpPr>
          <p:spPr>
            <a:xfrm>
              <a:off x="3945700" y="2862025"/>
              <a:ext cx="219950" cy="14600"/>
            </a:xfrm>
            <a:custGeom>
              <a:avLst/>
              <a:gdLst/>
              <a:ahLst/>
              <a:cxnLst/>
              <a:rect l="l" t="t" r="r" b="b"/>
              <a:pathLst>
                <a:path w="8798" h="584" extrusionOk="0">
                  <a:moveTo>
                    <a:pt x="4295" y="1"/>
                  </a:moveTo>
                  <a:cubicBezTo>
                    <a:pt x="2857" y="1"/>
                    <a:pt x="1423" y="70"/>
                    <a:pt x="1" y="242"/>
                  </a:cubicBezTo>
                  <a:cubicBezTo>
                    <a:pt x="1486" y="458"/>
                    <a:pt x="2971" y="583"/>
                    <a:pt x="4456" y="583"/>
                  </a:cubicBezTo>
                  <a:cubicBezTo>
                    <a:pt x="5903" y="583"/>
                    <a:pt x="7350" y="464"/>
                    <a:pt x="8798" y="192"/>
                  </a:cubicBezTo>
                  <a:cubicBezTo>
                    <a:pt x="7300" y="77"/>
                    <a:pt x="5795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40"/>
            <p:cNvSpPr/>
            <p:nvPr/>
          </p:nvSpPr>
          <p:spPr>
            <a:xfrm>
              <a:off x="4824775" y="2950350"/>
              <a:ext cx="149150" cy="11950"/>
            </a:xfrm>
            <a:custGeom>
              <a:avLst/>
              <a:gdLst/>
              <a:ahLst/>
              <a:cxnLst/>
              <a:rect l="l" t="t" r="r" b="b"/>
              <a:pathLst>
                <a:path w="5966" h="478" extrusionOk="0">
                  <a:moveTo>
                    <a:pt x="2488" y="0"/>
                  </a:moveTo>
                  <a:cubicBezTo>
                    <a:pt x="1662" y="0"/>
                    <a:pt x="834" y="61"/>
                    <a:pt x="1" y="218"/>
                  </a:cubicBezTo>
                  <a:cubicBezTo>
                    <a:pt x="1195" y="352"/>
                    <a:pt x="2381" y="478"/>
                    <a:pt x="3563" y="478"/>
                  </a:cubicBezTo>
                  <a:cubicBezTo>
                    <a:pt x="4365" y="478"/>
                    <a:pt x="5165" y="420"/>
                    <a:pt x="5966" y="268"/>
                  </a:cubicBezTo>
                  <a:cubicBezTo>
                    <a:pt x="4808" y="121"/>
                    <a:pt x="3651" y="0"/>
                    <a:pt x="2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0" name="Google Shape;4530;p40"/>
          <p:cNvGrpSpPr/>
          <p:nvPr/>
        </p:nvGrpSpPr>
        <p:grpSpPr>
          <a:xfrm flipH="1">
            <a:off x="-657143" y="2744224"/>
            <a:ext cx="1939581" cy="2493344"/>
            <a:chOff x="7251969" y="2684746"/>
            <a:chExt cx="1973727" cy="2536980"/>
          </a:xfrm>
        </p:grpSpPr>
        <p:sp>
          <p:nvSpPr>
            <p:cNvPr id="4531" name="Google Shape;4531;p40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0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0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0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0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0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0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0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0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0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0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0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0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0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0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0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0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0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0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0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0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0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0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0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0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0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0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0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0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0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0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0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0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0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0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0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0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0" name="Google Shape;4570;p40"/>
          <p:cNvSpPr/>
          <p:nvPr/>
        </p:nvSpPr>
        <p:spPr>
          <a:xfrm flipH="1">
            <a:off x="735063" y="796348"/>
            <a:ext cx="120267" cy="114037"/>
          </a:xfrm>
          <a:custGeom>
            <a:avLst/>
            <a:gdLst/>
            <a:ahLst/>
            <a:cxnLst/>
            <a:rect l="l" t="t" r="r" b="b"/>
            <a:pathLst>
              <a:path w="637" h="604" extrusionOk="0">
                <a:moveTo>
                  <a:pt x="327" y="1"/>
                </a:moveTo>
                <a:cubicBezTo>
                  <a:pt x="153" y="1"/>
                  <a:pt x="34" y="124"/>
                  <a:pt x="17" y="310"/>
                </a:cubicBezTo>
                <a:cubicBezTo>
                  <a:pt x="0" y="480"/>
                  <a:pt x="153" y="603"/>
                  <a:pt x="327" y="603"/>
                </a:cubicBezTo>
                <a:cubicBezTo>
                  <a:pt x="501" y="603"/>
                  <a:pt x="637" y="463"/>
                  <a:pt x="637" y="289"/>
                </a:cubicBezTo>
                <a:cubicBezTo>
                  <a:pt x="637" y="119"/>
                  <a:pt x="501" y="1"/>
                  <a:pt x="327" y="1"/>
                </a:cubicBezTo>
                <a:close/>
              </a:path>
            </a:pathLst>
          </a:custGeom>
          <a:solidFill>
            <a:srgbClr val="FFFFFF">
              <a:alpha val="70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40"/>
          <p:cNvSpPr/>
          <p:nvPr/>
        </p:nvSpPr>
        <p:spPr>
          <a:xfrm>
            <a:off x="8446944" y="488697"/>
            <a:ext cx="251107" cy="236570"/>
          </a:xfrm>
          <a:custGeom>
            <a:avLst/>
            <a:gdLst/>
            <a:ahLst/>
            <a:cxnLst/>
            <a:rect l="l" t="t" r="r" b="b"/>
            <a:pathLst>
              <a:path w="1330" h="1253" extrusionOk="0">
                <a:moveTo>
                  <a:pt x="684" y="0"/>
                </a:moveTo>
                <a:cubicBezTo>
                  <a:pt x="328" y="0"/>
                  <a:pt x="77" y="264"/>
                  <a:pt x="39" y="646"/>
                </a:cubicBezTo>
                <a:cubicBezTo>
                  <a:pt x="1" y="1002"/>
                  <a:pt x="328" y="1253"/>
                  <a:pt x="684" y="1253"/>
                </a:cubicBezTo>
                <a:cubicBezTo>
                  <a:pt x="1041" y="1253"/>
                  <a:pt x="1329" y="964"/>
                  <a:pt x="1329" y="607"/>
                </a:cubicBezTo>
                <a:cubicBezTo>
                  <a:pt x="1329" y="251"/>
                  <a:pt x="1041" y="0"/>
                  <a:pt x="684" y="0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40"/>
          <p:cNvSpPr/>
          <p:nvPr/>
        </p:nvSpPr>
        <p:spPr>
          <a:xfrm rot="2165791">
            <a:off x="2325559" y="682420"/>
            <a:ext cx="189933" cy="178531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FFFFFF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40"/>
          <p:cNvSpPr/>
          <p:nvPr/>
        </p:nvSpPr>
        <p:spPr>
          <a:xfrm flipH="1">
            <a:off x="1043435" y="494639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73E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40"/>
          <p:cNvSpPr/>
          <p:nvPr/>
        </p:nvSpPr>
        <p:spPr>
          <a:xfrm>
            <a:off x="8038161" y="335941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40"/>
          <p:cNvSpPr/>
          <p:nvPr/>
        </p:nvSpPr>
        <p:spPr>
          <a:xfrm>
            <a:off x="3379886" y="3498366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145564">
            <a:off x="5368256" y="234846"/>
            <a:ext cx="2250208" cy="621754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smtClean="0">
                <a:ln/>
                <a:solidFill>
                  <a:schemeClr val="accent5"/>
                </a:solidFill>
                <a:latin typeface="Bahiana" panose="020B0604020202020204" charset="0"/>
              </a:rPr>
              <a:t>Page  240</a:t>
            </a:r>
            <a:endParaRPr lang="en-US" sz="4400" b="1" dirty="0">
              <a:ln/>
              <a:solidFill>
                <a:schemeClr val="accent5"/>
              </a:solidFill>
              <a:latin typeface="Bahiana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" y="41433"/>
            <a:ext cx="4516453" cy="3628388"/>
          </a:xfrm>
          <a:prstGeom prst="rect">
            <a:avLst/>
          </a:prstGeom>
        </p:spPr>
      </p:pic>
      <p:grpSp>
        <p:nvGrpSpPr>
          <p:cNvPr id="4419" name="Google Shape;4419;p40"/>
          <p:cNvGrpSpPr/>
          <p:nvPr/>
        </p:nvGrpSpPr>
        <p:grpSpPr>
          <a:xfrm rot="349565">
            <a:off x="2958141" y="2668669"/>
            <a:ext cx="1620521" cy="1529794"/>
            <a:chOff x="3283913" y="1642650"/>
            <a:chExt cx="630200" cy="726500"/>
          </a:xfrm>
        </p:grpSpPr>
        <p:sp>
          <p:nvSpPr>
            <p:cNvPr id="4420" name="Google Shape;4420;p40"/>
            <p:cNvSpPr/>
            <p:nvPr/>
          </p:nvSpPr>
          <p:spPr>
            <a:xfrm>
              <a:off x="3283913" y="1643350"/>
              <a:ext cx="540450" cy="685900"/>
            </a:xfrm>
            <a:custGeom>
              <a:avLst/>
              <a:gdLst/>
              <a:ahLst/>
              <a:cxnLst/>
              <a:rect l="l" t="t" r="r" b="b"/>
              <a:pathLst>
                <a:path w="21618" h="27436" extrusionOk="0">
                  <a:moveTo>
                    <a:pt x="12062" y="0"/>
                  </a:moveTo>
                  <a:cubicBezTo>
                    <a:pt x="10907" y="0"/>
                    <a:pt x="9598" y="173"/>
                    <a:pt x="8116" y="581"/>
                  </a:cubicBezTo>
                  <a:cubicBezTo>
                    <a:pt x="8116" y="581"/>
                    <a:pt x="10679" y="1116"/>
                    <a:pt x="10679" y="1303"/>
                  </a:cubicBezTo>
                  <a:cubicBezTo>
                    <a:pt x="10679" y="1303"/>
                    <a:pt x="9710" y="978"/>
                    <a:pt x="8471" y="978"/>
                  </a:cubicBezTo>
                  <a:cubicBezTo>
                    <a:pt x="7074" y="978"/>
                    <a:pt x="5333" y="1391"/>
                    <a:pt x="4249" y="3145"/>
                  </a:cubicBezTo>
                  <a:lnTo>
                    <a:pt x="6872" y="2746"/>
                  </a:lnTo>
                  <a:lnTo>
                    <a:pt x="6872" y="2746"/>
                  </a:lnTo>
                  <a:cubicBezTo>
                    <a:pt x="6872" y="2746"/>
                    <a:pt x="3392" y="3760"/>
                    <a:pt x="2573" y="5191"/>
                  </a:cubicBezTo>
                  <a:lnTo>
                    <a:pt x="4860" y="4660"/>
                  </a:lnTo>
                  <a:lnTo>
                    <a:pt x="4860" y="4660"/>
                  </a:lnTo>
                  <a:cubicBezTo>
                    <a:pt x="4746" y="4720"/>
                    <a:pt x="1100" y="6604"/>
                    <a:pt x="586" y="11697"/>
                  </a:cubicBezTo>
                  <a:lnTo>
                    <a:pt x="1834" y="10836"/>
                  </a:lnTo>
                  <a:lnTo>
                    <a:pt x="1834" y="10836"/>
                  </a:lnTo>
                  <a:cubicBezTo>
                    <a:pt x="1796" y="10946"/>
                    <a:pt x="0" y="15772"/>
                    <a:pt x="1299" y="17584"/>
                  </a:cubicBezTo>
                  <a:cubicBezTo>
                    <a:pt x="1299" y="17584"/>
                    <a:pt x="2224" y="15560"/>
                    <a:pt x="2853" y="15195"/>
                  </a:cubicBezTo>
                  <a:cubicBezTo>
                    <a:pt x="2916" y="15157"/>
                    <a:pt x="2976" y="15131"/>
                    <a:pt x="3022" y="15127"/>
                  </a:cubicBezTo>
                  <a:cubicBezTo>
                    <a:pt x="3026" y="15127"/>
                    <a:pt x="3030" y="15126"/>
                    <a:pt x="3033" y="15126"/>
                  </a:cubicBezTo>
                  <a:cubicBezTo>
                    <a:pt x="3470" y="15126"/>
                    <a:pt x="506" y="17644"/>
                    <a:pt x="2819" y="22134"/>
                  </a:cubicBezTo>
                  <a:lnTo>
                    <a:pt x="3842" y="18115"/>
                  </a:lnTo>
                  <a:lnTo>
                    <a:pt x="3842" y="18115"/>
                  </a:lnTo>
                  <a:cubicBezTo>
                    <a:pt x="3842" y="18116"/>
                    <a:pt x="3434" y="23225"/>
                    <a:pt x="5234" y="24779"/>
                  </a:cubicBezTo>
                  <a:lnTo>
                    <a:pt x="5722" y="21875"/>
                  </a:lnTo>
                  <a:cubicBezTo>
                    <a:pt x="5722" y="21875"/>
                    <a:pt x="6172" y="26621"/>
                    <a:pt x="9975" y="27274"/>
                  </a:cubicBezTo>
                  <a:cubicBezTo>
                    <a:pt x="9975" y="27274"/>
                    <a:pt x="8583" y="25352"/>
                    <a:pt x="8544" y="23391"/>
                  </a:cubicBezTo>
                  <a:lnTo>
                    <a:pt x="8544" y="23391"/>
                  </a:lnTo>
                  <a:cubicBezTo>
                    <a:pt x="8545" y="23391"/>
                    <a:pt x="9568" y="27194"/>
                    <a:pt x="13413" y="27436"/>
                  </a:cubicBezTo>
                  <a:lnTo>
                    <a:pt x="14066" y="25254"/>
                  </a:lnTo>
                  <a:cubicBezTo>
                    <a:pt x="10951" y="24643"/>
                    <a:pt x="4478" y="21111"/>
                    <a:pt x="8629" y="8306"/>
                  </a:cubicBezTo>
                  <a:cubicBezTo>
                    <a:pt x="8629" y="8306"/>
                    <a:pt x="9615" y="5421"/>
                    <a:pt x="11537" y="5421"/>
                  </a:cubicBezTo>
                  <a:cubicBezTo>
                    <a:pt x="12313" y="5421"/>
                    <a:pt x="13242" y="5892"/>
                    <a:pt x="14321" y="7215"/>
                  </a:cubicBezTo>
                  <a:cubicBezTo>
                    <a:pt x="14351" y="6978"/>
                    <a:pt x="14478" y="6163"/>
                    <a:pt x="15174" y="5535"/>
                  </a:cubicBezTo>
                  <a:cubicBezTo>
                    <a:pt x="15300" y="5422"/>
                    <a:pt x="15882" y="4893"/>
                    <a:pt x="16568" y="4893"/>
                  </a:cubicBezTo>
                  <a:cubicBezTo>
                    <a:pt x="16579" y="4893"/>
                    <a:pt x="16590" y="4893"/>
                    <a:pt x="16600" y="4894"/>
                  </a:cubicBezTo>
                  <a:cubicBezTo>
                    <a:pt x="17585" y="4919"/>
                    <a:pt x="18315" y="6044"/>
                    <a:pt x="18697" y="6723"/>
                  </a:cubicBezTo>
                  <a:cubicBezTo>
                    <a:pt x="18752" y="6825"/>
                    <a:pt x="18803" y="6918"/>
                    <a:pt x="18846" y="6995"/>
                  </a:cubicBezTo>
                  <a:cubicBezTo>
                    <a:pt x="18909" y="7118"/>
                    <a:pt x="18973" y="7241"/>
                    <a:pt x="19041" y="7364"/>
                  </a:cubicBezTo>
                  <a:cubicBezTo>
                    <a:pt x="19092" y="7470"/>
                    <a:pt x="19147" y="7572"/>
                    <a:pt x="19198" y="7678"/>
                  </a:cubicBezTo>
                  <a:cubicBezTo>
                    <a:pt x="19206" y="7695"/>
                    <a:pt x="19215" y="7708"/>
                    <a:pt x="19223" y="7725"/>
                  </a:cubicBezTo>
                  <a:cubicBezTo>
                    <a:pt x="20081" y="9448"/>
                    <a:pt x="20836" y="11434"/>
                    <a:pt x="21324" y="13442"/>
                  </a:cubicBezTo>
                  <a:cubicBezTo>
                    <a:pt x="21617" y="9456"/>
                    <a:pt x="20789" y="7457"/>
                    <a:pt x="20102" y="5360"/>
                  </a:cubicBezTo>
                  <a:cubicBezTo>
                    <a:pt x="19787" y="4394"/>
                    <a:pt x="17879" y="0"/>
                    <a:pt x="12062" y="0"/>
                  </a:cubicBezTo>
                  <a:close/>
                </a:path>
              </a:pathLst>
            </a:custGeom>
            <a:solidFill>
              <a:srgbClr val="E2A27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40"/>
            <p:cNvSpPr/>
            <p:nvPr/>
          </p:nvSpPr>
          <p:spPr>
            <a:xfrm>
              <a:off x="3285713" y="1642650"/>
              <a:ext cx="538650" cy="687350"/>
            </a:xfrm>
            <a:custGeom>
              <a:avLst/>
              <a:gdLst/>
              <a:ahLst/>
              <a:cxnLst/>
              <a:rect l="l" t="t" r="r" b="b"/>
              <a:pathLst>
                <a:path w="21546" h="27494" extrusionOk="0">
                  <a:moveTo>
                    <a:pt x="12001" y="56"/>
                  </a:moveTo>
                  <a:cubicBezTo>
                    <a:pt x="12566" y="56"/>
                    <a:pt x="13111" y="97"/>
                    <a:pt x="13634" y="181"/>
                  </a:cubicBezTo>
                  <a:cubicBezTo>
                    <a:pt x="14988" y="397"/>
                    <a:pt x="16197" y="898"/>
                    <a:pt x="17233" y="1662"/>
                  </a:cubicBezTo>
                  <a:cubicBezTo>
                    <a:pt x="19185" y="3109"/>
                    <a:pt x="19881" y="5028"/>
                    <a:pt x="20004" y="5397"/>
                  </a:cubicBezTo>
                  <a:cubicBezTo>
                    <a:pt x="20064" y="5579"/>
                    <a:pt x="20123" y="5762"/>
                    <a:pt x="20187" y="5945"/>
                  </a:cubicBezTo>
                  <a:cubicBezTo>
                    <a:pt x="20815" y="7825"/>
                    <a:pt x="21469" y="9769"/>
                    <a:pt x="21235" y="13287"/>
                  </a:cubicBezTo>
                  <a:cubicBezTo>
                    <a:pt x="20773" y="11433"/>
                    <a:pt x="20060" y="9518"/>
                    <a:pt x="19177" y="7740"/>
                  </a:cubicBezTo>
                  <a:lnTo>
                    <a:pt x="19151" y="7693"/>
                  </a:lnTo>
                  <a:cubicBezTo>
                    <a:pt x="19100" y="7587"/>
                    <a:pt x="19045" y="7485"/>
                    <a:pt x="18994" y="7379"/>
                  </a:cubicBezTo>
                  <a:cubicBezTo>
                    <a:pt x="18926" y="7256"/>
                    <a:pt x="18863" y="7133"/>
                    <a:pt x="18799" y="7010"/>
                  </a:cubicBezTo>
                  <a:lnTo>
                    <a:pt x="18757" y="6933"/>
                  </a:lnTo>
                  <a:cubicBezTo>
                    <a:pt x="18723" y="6874"/>
                    <a:pt x="18689" y="6806"/>
                    <a:pt x="18650" y="6738"/>
                  </a:cubicBezTo>
                  <a:cubicBezTo>
                    <a:pt x="17963" y="5516"/>
                    <a:pt x="17267" y="4913"/>
                    <a:pt x="16528" y="4892"/>
                  </a:cubicBezTo>
                  <a:cubicBezTo>
                    <a:pt x="16520" y="4892"/>
                    <a:pt x="16512" y="4892"/>
                    <a:pt x="16503" y="4892"/>
                  </a:cubicBezTo>
                  <a:cubicBezTo>
                    <a:pt x="16047" y="4892"/>
                    <a:pt x="15548" y="5120"/>
                    <a:pt x="15085" y="5541"/>
                  </a:cubicBezTo>
                  <a:cubicBezTo>
                    <a:pt x="14478" y="6089"/>
                    <a:pt x="14287" y="6776"/>
                    <a:pt x="14232" y="7175"/>
                  </a:cubicBezTo>
                  <a:cubicBezTo>
                    <a:pt x="13268" y="6008"/>
                    <a:pt x="12340" y="5422"/>
                    <a:pt x="11466" y="5422"/>
                  </a:cubicBezTo>
                  <a:cubicBezTo>
                    <a:pt x="11351" y="5422"/>
                    <a:pt x="11238" y="5432"/>
                    <a:pt x="11125" y="5452"/>
                  </a:cubicBezTo>
                  <a:cubicBezTo>
                    <a:pt x="9427" y="5758"/>
                    <a:pt x="8540" y="8296"/>
                    <a:pt x="8532" y="8321"/>
                  </a:cubicBezTo>
                  <a:cubicBezTo>
                    <a:pt x="7560" y="11322"/>
                    <a:pt x="7110" y="14017"/>
                    <a:pt x="7191" y="16331"/>
                  </a:cubicBezTo>
                  <a:cubicBezTo>
                    <a:pt x="7263" y="18304"/>
                    <a:pt x="7717" y="20023"/>
                    <a:pt x="8549" y="21437"/>
                  </a:cubicBezTo>
                  <a:cubicBezTo>
                    <a:pt x="9224" y="22578"/>
                    <a:pt x="10128" y="23512"/>
                    <a:pt x="11248" y="24208"/>
                  </a:cubicBezTo>
                  <a:cubicBezTo>
                    <a:pt x="12309" y="24875"/>
                    <a:pt x="13303" y="25172"/>
                    <a:pt x="13956" y="25303"/>
                  </a:cubicBezTo>
                  <a:lnTo>
                    <a:pt x="13319" y="27434"/>
                  </a:lnTo>
                  <a:cubicBezTo>
                    <a:pt x="11359" y="27302"/>
                    <a:pt x="10153" y="26220"/>
                    <a:pt x="9487" y="25333"/>
                  </a:cubicBezTo>
                  <a:cubicBezTo>
                    <a:pt x="8761" y="24369"/>
                    <a:pt x="8502" y="23419"/>
                    <a:pt x="8498" y="23410"/>
                  </a:cubicBezTo>
                  <a:lnTo>
                    <a:pt x="8438" y="23185"/>
                  </a:lnTo>
                  <a:lnTo>
                    <a:pt x="8443" y="23419"/>
                  </a:lnTo>
                  <a:cubicBezTo>
                    <a:pt x="8481" y="25180"/>
                    <a:pt x="9614" y="26929"/>
                    <a:pt x="9839" y="27260"/>
                  </a:cubicBezTo>
                  <a:cubicBezTo>
                    <a:pt x="7933" y="26903"/>
                    <a:pt x="6906" y="25486"/>
                    <a:pt x="6376" y="24348"/>
                  </a:cubicBezTo>
                  <a:cubicBezTo>
                    <a:pt x="5798" y="23096"/>
                    <a:pt x="5680" y="21912"/>
                    <a:pt x="5680" y="21899"/>
                  </a:cubicBezTo>
                  <a:lnTo>
                    <a:pt x="5658" y="21687"/>
                  </a:lnTo>
                  <a:lnTo>
                    <a:pt x="5141" y="24751"/>
                  </a:lnTo>
                  <a:cubicBezTo>
                    <a:pt x="3417" y="23185"/>
                    <a:pt x="3795" y="18194"/>
                    <a:pt x="3799" y="18143"/>
                  </a:cubicBezTo>
                  <a:lnTo>
                    <a:pt x="3740" y="18134"/>
                  </a:lnTo>
                  <a:lnTo>
                    <a:pt x="2738" y="22082"/>
                  </a:lnTo>
                  <a:cubicBezTo>
                    <a:pt x="1011" y="18665"/>
                    <a:pt x="2352" y="16407"/>
                    <a:pt x="2857" y="15554"/>
                  </a:cubicBezTo>
                  <a:cubicBezTo>
                    <a:pt x="2997" y="15320"/>
                    <a:pt x="3061" y="15210"/>
                    <a:pt x="3023" y="15155"/>
                  </a:cubicBezTo>
                  <a:cubicBezTo>
                    <a:pt x="3012" y="15137"/>
                    <a:pt x="2993" y="15128"/>
                    <a:pt x="2964" y="15128"/>
                  </a:cubicBezTo>
                  <a:cubicBezTo>
                    <a:pt x="2959" y="15128"/>
                    <a:pt x="2953" y="15129"/>
                    <a:pt x="2946" y="15129"/>
                  </a:cubicBezTo>
                  <a:cubicBezTo>
                    <a:pt x="2895" y="15134"/>
                    <a:pt x="2836" y="15155"/>
                    <a:pt x="2764" y="15197"/>
                  </a:cubicBezTo>
                  <a:cubicBezTo>
                    <a:pt x="2182" y="15537"/>
                    <a:pt x="1367" y="17247"/>
                    <a:pt x="1223" y="17553"/>
                  </a:cubicBezTo>
                  <a:cubicBezTo>
                    <a:pt x="39" y="15800"/>
                    <a:pt x="1605" y="11382"/>
                    <a:pt x="1787" y="10881"/>
                  </a:cubicBezTo>
                  <a:lnTo>
                    <a:pt x="1821" y="10792"/>
                  </a:lnTo>
                  <a:lnTo>
                    <a:pt x="548" y="11666"/>
                  </a:lnTo>
                  <a:cubicBezTo>
                    <a:pt x="1083" y="6653"/>
                    <a:pt x="4648" y="4790"/>
                    <a:pt x="4801" y="4714"/>
                  </a:cubicBezTo>
                  <a:lnTo>
                    <a:pt x="5013" y="4608"/>
                  </a:lnTo>
                  <a:lnTo>
                    <a:pt x="5013" y="4608"/>
                  </a:lnTo>
                  <a:lnTo>
                    <a:pt x="2560" y="5176"/>
                  </a:lnTo>
                  <a:cubicBezTo>
                    <a:pt x="2912" y="4616"/>
                    <a:pt x="3744" y="4030"/>
                    <a:pt x="4967" y="3487"/>
                  </a:cubicBezTo>
                  <a:cubicBezTo>
                    <a:pt x="5930" y="3058"/>
                    <a:pt x="6800" y="2804"/>
                    <a:pt x="6809" y="2804"/>
                  </a:cubicBezTo>
                  <a:lnTo>
                    <a:pt x="6796" y="2748"/>
                  </a:lnTo>
                  <a:lnTo>
                    <a:pt x="4236" y="3139"/>
                  </a:lnTo>
                  <a:cubicBezTo>
                    <a:pt x="5285" y="1479"/>
                    <a:pt x="6944" y="1080"/>
                    <a:pt x="8158" y="1038"/>
                  </a:cubicBezTo>
                  <a:cubicBezTo>
                    <a:pt x="8232" y="1036"/>
                    <a:pt x="8306" y="1035"/>
                    <a:pt x="8378" y="1035"/>
                  </a:cubicBezTo>
                  <a:cubicBezTo>
                    <a:pt x="9609" y="1035"/>
                    <a:pt x="10587" y="1357"/>
                    <a:pt x="10599" y="1361"/>
                  </a:cubicBezTo>
                  <a:lnTo>
                    <a:pt x="10633" y="1373"/>
                  </a:lnTo>
                  <a:lnTo>
                    <a:pt x="10633" y="1331"/>
                  </a:lnTo>
                  <a:cubicBezTo>
                    <a:pt x="10633" y="1284"/>
                    <a:pt x="10633" y="1191"/>
                    <a:pt x="9334" y="872"/>
                  </a:cubicBezTo>
                  <a:cubicBezTo>
                    <a:pt x="8859" y="758"/>
                    <a:pt x="8379" y="652"/>
                    <a:pt x="8167" y="605"/>
                  </a:cubicBezTo>
                  <a:cubicBezTo>
                    <a:pt x="9528" y="240"/>
                    <a:pt x="10811" y="56"/>
                    <a:pt x="12001" y="56"/>
                  </a:cubicBezTo>
                  <a:close/>
                  <a:moveTo>
                    <a:pt x="12001" y="1"/>
                  </a:moveTo>
                  <a:cubicBezTo>
                    <a:pt x="10772" y="1"/>
                    <a:pt x="9445" y="195"/>
                    <a:pt x="8035" y="584"/>
                  </a:cubicBezTo>
                  <a:lnTo>
                    <a:pt x="7925" y="614"/>
                  </a:lnTo>
                  <a:lnTo>
                    <a:pt x="8039" y="639"/>
                  </a:lnTo>
                  <a:cubicBezTo>
                    <a:pt x="9054" y="847"/>
                    <a:pt x="10111" y="1110"/>
                    <a:pt x="10459" y="1259"/>
                  </a:cubicBezTo>
                  <a:cubicBezTo>
                    <a:pt x="10135" y="1169"/>
                    <a:pt x="9343" y="978"/>
                    <a:pt x="8405" y="978"/>
                  </a:cubicBezTo>
                  <a:cubicBezTo>
                    <a:pt x="8324" y="978"/>
                    <a:pt x="8241" y="980"/>
                    <a:pt x="8158" y="983"/>
                  </a:cubicBezTo>
                  <a:cubicBezTo>
                    <a:pt x="6919" y="1025"/>
                    <a:pt x="5217" y="1437"/>
                    <a:pt x="4152" y="3160"/>
                  </a:cubicBezTo>
                  <a:lnTo>
                    <a:pt x="4122" y="3211"/>
                  </a:lnTo>
                  <a:lnTo>
                    <a:pt x="6444" y="2859"/>
                  </a:lnTo>
                  <a:lnTo>
                    <a:pt x="6444" y="2859"/>
                  </a:lnTo>
                  <a:cubicBezTo>
                    <a:pt x="6100" y="2973"/>
                    <a:pt x="5540" y="3169"/>
                    <a:pt x="4945" y="3436"/>
                  </a:cubicBezTo>
                  <a:cubicBezTo>
                    <a:pt x="3651" y="4009"/>
                    <a:pt x="2819" y="4608"/>
                    <a:pt x="2475" y="5206"/>
                  </a:cubicBezTo>
                  <a:lnTo>
                    <a:pt x="2445" y="5261"/>
                  </a:lnTo>
                  <a:lnTo>
                    <a:pt x="4597" y="4760"/>
                  </a:lnTo>
                  <a:lnTo>
                    <a:pt x="4597" y="4760"/>
                  </a:lnTo>
                  <a:cubicBezTo>
                    <a:pt x="3838" y="5210"/>
                    <a:pt x="939" y="7209"/>
                    <a:pt x="489" y="11721"/>
                  </a:cubicBezTo>
                  <a:lnTo>
                    <a:pt x="480" y="11785"/>
                  </a:lnTo>
                  <a:lnTo>
                    <a:pt x="1707" y="10940"/>
                  </a:lnTo>
                  <a:lnTo>
                    <a:pt x="1707" y="10940"/>
                  </a:lnTo>
                  <a:cubicBezTo>
                    <a:pt x="1427" y="11717"/>
                    <a:pt x="1" y="15944"/>
                    <a:pt x="1206" y="17629"/>
                  </a:cubicBezTo>
                  <a:lnTo>
                    <a:pt x="1231" y="17668"/>
                  </a:lnTo>
                  <a:lnTo>
                    <a:pt x="1253" y="17625"/>
                  </a:lnTo>
                  <a:cubicBezTo>
                    <a:pt x="1261" y="17604"/>
                    <a:pt x="2182" y="15605"/>
                    <a:pt x="2793" y="15248"/>
                  </a:cubicBezTo>
                  <a:cubicBezTo>
                    <a:pt x="2857" y="15210"/>
                    <a:pt x="2912" y="15189"/>
                    <a:pt x="2955" y="15185"/>
                  </a:cubicBezTo>
                  <a:lnTo>
                    <a:pt x="2976" y="15185"/>
                  </a:lnTo>
                  <a:cubicBezTo>
                    <a:pt x="2993" y="15214"/>
                    <a:pt x="2899" y="15371"/>
                    <a:pt x="2806" y="15524"/>
                  </a:cubicBezTo>
                  <a:cubicBezTo>
                    <a:pt x="2293" y="16390"/>
                    <a:pt x="930" y="18695"/>
                    <a:pt x="2725" y="22175"/>
                  </a:cubicBezTo>
                  <a:lnTo>
                    <a:pt x="2759" y="22243"/>
                  </a:lnTo>
                  <a:lnTo>
                    <a:pt x="3723" y="18436"/>
                  </a:lnTo>
                  <a:lnTo>
                    <a:pt x="3723" y="18436"/>
                  </a:lnTo>
                  <a:cubicBezTo>
                    <a:pt x="3672" y="19556"/>
                    <a:pt x="3604" y="23499"/>
                    <a:pt x="5141" y="24828"/>
                  </a:cubicBezTo>
                  <a:lnTo>
                    <a:pt x="5179" y="24862"/>
                  </a:lnTo>
                  <a:lnTo>
                    <a:pt x="5646" y="22094"/>
                  </a:lnTo>
                  <a:cubicBezTo>
                    <a:pt x="5705" y="22485"/>
                    <a:pt x="5879" y="23406"/>
                    <a:pt x="6325" y="24369"/>
                  </a:cubicBezTo>
                  <a:cubicBezTo>
                    <a:pt x="6864" y="25532"/>
                    <a:pt x="7921" y="26992"/>
                    <a:pt x="9899" y="27332"/>
                  </a:cubicBezTo>
                  <a:lnTo>
                    <a:pt x="9966" y="27341"/>
                  </a:lnTo>
                  <a:lnTo>
                    <a:pt x="9928" y="27285"/>
                  </a:lnTo>
                  <a:cubicBezTo>
                    <a:pt x="9911" y="27268"/>
                    <a:pt x="8638" y="25486"/>
                    <a:pt x="8511" y="23627"/>
                  </a:cubicBezTo>
                  <a:lnTo>
                    <a:pt x="8511" y="23627"/>
                  </a:lnTo>
                  <a:cubicBezTo>
                    <a:pt x="8625" y="23962"/>
                    <a:pt x="8910" y="24658"/>
                    <a:pt x="9440" y="25367"/>
                  </a:cubicBezTo>
                  <a:cubicBezTo>
                    <a:pt x="10115" y="26267"/>
                    <a:pt x="11342" y="27366"/>
                    <a:pt x="13336" y="27493"/>
                  </a:cubicBezTo>
                  <a:lnTo>
                    <a:pt x="13362" y="27493"/>
                  </a:lnTo>
                  <a:lnTo>
                    <a:pt x="14020" y="25290"/>
                  </a:lnTo>
                  <a:lnTo>
                    <a:pt x="14028" y="25257"/>
                  </a:lnTo>
                  <a:lnTo>
                    <a:pt x="13999" y="25252"/>
                  </a:lnTo>
                  <a:cubicBezTo>
                    <a:pt x="13349" y="25125"/>
                    <a:pt x="12348" y="24832"/>
                    <a:pt x="11278" y="24161"/>
                  </a:cubicBezTo>
                  <a:cubicBezTo>
                    <a:pt x="10166" y="23465"/>
                    <a:pt x="9266" y="22540"/>
                    <a:pt x="8600" y="21407"/>
                  </a:cubicBezTo>
                  <a:cubicBezTo>
                    <a:pt x="7772" y="20002"/>
                    <a:pt x="7318" y="18296"/>
                    <a:pt x="7250" y="16331"/>
                  </a:cubicBezTo>
                  <a:cubicBezTo>
                    <a:pt x="7165" y="14022"/>
                    <a:pt x="7615" y="11335"/>
                    <a:pt x="8587" y="8343"/>
                  </a:cubicBezTo>
                  <a:cubicBezTo>
                    <a:pt x="8595" y="8317"/>
                    <a:pt x="9470" y="5804"/>
                    <a:pt x="11134" y="5507"/>
                  </a:cubicBezTo>
                  <a:cubicBezTo>
                    <a:pt x="11243" y="5487"/>
                    <a:pt x="11354" y="5478"/>
                    <a:pt x="11466" y="5478"/>
                  </a:cubicBezTo>
                  <a:cubicBezTo>
                    <a:pt x="12335" y="5478"/>
                    <a:pt x="13261" y="6076"/>
                    <a:pt x="14228" y="7260"/>
                  </a:cubicBezTo>
                  <a:lnTo>
                    <a:pt x="14270" y="7315"/>
                  </a:lnTo>
                  <a:lnTo>
                    <a:pt x="14279" y="7248"/>
                  </a:lnTo>
                  <a:cubicBezTo>
                    <a:pt x="14325" y="6870"/>
                    <a:pt x="14495" y="6148"/>
                    <a:pt x="15123" y="5584"/>
                  </a:cubicBezTo>
                  <a:cubicBezTo>
                    <a:pt x="15569" y="5175"/>
                    <a:pt x="16056" y="4951"/>
                    <a:pt x="16488" y="4951"/>
                  </a:cubicBezTo>
                  <a:cubicBezTo>
                    <a:pt x="16500" y="4951"/>
                    <a:pt x="16512" y="4951"/>
                    <a:pt x="16524" y="4951"/>
                  </a:cubicBezTo>
                  <a:cubicBezTo>
                    <a:pt x="17246" y="4968"/>
                    <a:pt x="17925" y="5563"/>
                    <a:pt x="18600" y="6768"/>
                  </a:cubicBezTo>
                  <a:cubicBezTo>
                    <a:pt x="18638" y="6836"/>
                    <a:pt x="18672" y="6904"/>
                    <a:pt x="18706" y="6959"/>
                  </a:cubicBezTo>
                  <a:lnTo>
                    <a:pt x="18748" y="7035"/>
                  </a:lnTo>
                  <a:cubicBezTo>
                    <a:pt x="18812" y="7158"/>
                    <a:pt x="18875" y="7281"/>
                    <a:pt x="18943" y="7409"/>
                  </a:cubicBezTo>
                  <a:cubicBezTo>
                    <a:pt x="18994" y="7511"/>
                    <a:pt x="19049" y="7613"/>
                    <a:pt x="19100" y="7719"/>
                  </a:cubicBezTo>
                  <a:lnTo>
                    <a:pt x="19126" y="7765"/>
                  </a:lnTo>
                  <a:cubicBezTo>
                    <a:pt x="20034" y="9599"/>
                    <a:pt x="20760" y="11573"/>
                    <a:pt x="21227" y="13478"/>
                  </a:cubicBezTo>
                  <a:lnTo>
                    <a:pt x="21269" y="13652"/>
                  </a:lnTo>
                  <a:lnTo>
                    <a:pt x="21282" y="13474"/>
                  </a:lnTo>
                  <a:cubicBezTo>
                    <a:pt x="21545" y="9828"/>
                    <a:pt x="20883" y="7846"/>
                    <a:pt x="20238" y="5928"/>
                  </a:cubicBezTo>
                  <a:cubicBezTo>
                    <a:pt x="20178" y="5745"/>
                    <a:pt x="20119" y="5563"/>
                    <a:pt x="20055" y="5380"/>
                  </a:cubicBezTo>
                  <a:cubicBezTo>
                    <a:pt x="19937" y="5006"/>
                    <a:pt x="19232" y="3075"/>
                    <a:pt x="17267" y="1615"/>
                  </a:cubicBezTo>
                  <a:cubicBezTo>
                    <a:pt x="16227" y="847"/>
                    <a:pt x="15005" y="342"/>
                    <a:pt x="13642" y="125"/>
                  </a:cubicBezTo>
                  <a:cubicBezTo>
                    <a:pt x="13117" y="42"/>
                    <a:pt x="12570" y="1"/>
                    <a:pt x="1200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40"/>
            <p:cNvSpPr/>
            <p:nvPr/>
          </p:nvSpPr>
          <p:spPr>
            <a:xfrm>
              <a:off x="3394788" y="1765675"/>
              <a:ext cx="494600" cy="512175"/>
            </a:xfrm>
            <a:custGeom>
              <a:avLst/>
              <a:gdLst/>
              <a:ahLst/>
              <a:cxnLst/>
              <a:rect l="l" t="t" r="r" b="b"/>
              <a:pathLst>
                <a:path w="19784" h="20487" extrusionOk="0">
                  <a:moveTo>
                    <a:pt x="12133" y="0"/>
                  </a:moveTo>
                  <a:cubicBezTo>
                    <a:pt x="11447" y="0"/>
                    <a:pt x="10865" y="529"/>
                    <a:pt x="10739" y="642"/>
                  </a:cubicBezTo>
                  <a:cubicBezTo>
                    <a:pt x="10043" y="1270"/>
                    <a:pt x="9916" y="2085"/>
                    <a:pt x="9886" y="2322"/>
                  </a:cubicBezTo>
                  <a:cubicBezTo>
                    <a:pt x="8807" y="999"/>
                    <a:pt x="7877" y="527"/>
                    <a:pt x="7100" y="527"/>
                  </a:cubicBezTo>
                  <a:cubicBezTo>
                    <a:pt x="5180" y="527"/>
                    <a:pt x="4194" y="3409"/>
                    <a:pt x="4194" y="3409"/>
                  </a:cubicBezTo>
                  <a:cubicBezTo>
                    <a:pt x="1" y="16354"/>
                    <a:pt x="6656" y="19822"/>
                    <a:pt x="9729" y="20378"/>
                  </a:cubicBezTo>
                  <a:cubicBezTo>
                    <a:pt x="10129" y="20450"/>
                    <a:pt x="10533" y="20487"/>
                    <a:pt x="10937" y="20487"/>
                  </a:cubicBezTo>
                  <a:cubicBezTo>
                    <a:pt x="11670" y="20487"/>
                    <a:pt x="12401" y="20367"/>
                    <a:pt x="13099" y="20123"/>
                  </a:cubicBezTo>
                  <a:cubicBezTo>
                    <a:pt x="19784" y="17772"/>
                    <a:pt x="17585" y="8010"/>
                    <a:pt x="14406" y="2102"/>
                  </a:cubicBezTo>
                  <a:cubicBezTo>
                    <a:pt x="14092" y="1516"/>
                    <a:pt x="13299" y="30"/>
                    <a:pt x="12165" y="1"/>
                  </a:cubicBezTo>
                  <a:cubicBezTo>
                    <a:pt x="12155" y="0"/>
                    <a:pt x="12144" y="0"/>
                    <a:pt x="12133" y="0"/>
                  </a:cubicBezTo>
                  <a:close/>
                </a:path>
              </a:pathLst>
            </a:custGeom>
            <a:solidFill>
              <a:srgbClr val="FEFBC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40"/>
            <p:cNvSpPr/>
            <p:nvPr/>
          </p:nvSpPr>
          <p:spPr>
            <a:xfrm>
              <a:off x="3463238" y="1764925"/>
              <a:ext cx="373525" cy="513600"/>
            </a:xfrm>
            <a:custGeom>
              <a:avLst/>
              <a:gdLst/>
              <a:ahLst/>
              <a:cxnLst/>
              <a:rect l="l" t="t" r="r" b="b"/>
              <a:pathLst>
                <a:path w="14941" h="20544" extrusionOk="0">
                  <a:moveTo>
                    <a:pt x="9391" y="60"/>
                  </a:moveTo>
                  <a:cubicBezTo>
                    <a:pt x="9403" y="60"/>
                    <a:pt x="9415" y="60"/>
                    <a:pt x="9427" y="60"/>
                  </a:cubicBezTo>
                  <a:cubicBezTo>
                    <a:pt x="10539" y="86"/>
                    <a:pt x="11312" y="1525"/>
                    <a:pt x="11639" y="2136"/>
                  </a:cubicBezTo>
                  <a:lnTo>
                    <a:pt x="11647" y="2144"/>
                  </a:lnTo>
                  <a:cubicBezTo>
                    <a:pt x="12865" y="4415"/>
                    <a:pt x="13812" y="6987"/>
                    <a:pt x="14304" y="9390"/>
                  </a:cubicBezTo>
                  <a:cubicBezTo>
                    <a:pt x="14881" y="12208"/>
                    <a:pt x="14809" y="14670"/>
                    <a:pt x="14096" y="16516"/>
                  </a:cubicBezTo>
                  <a:cubicBezTo>
                    <a:pt x="13413" y="18277"/>
                    <a:pt x="12152" y="19491"/>
                    <a:pt x="10348" y="20128"/>
                  </a:cubicBezTo>
                  <a:cubicBezTo>
                    <a:pt x="9665" y="20367"/>
                    <a:pt x="8939" y="20488"/>
                    <a:pt x="8204" y="20488"/>
                  </a:cubicBezTo>
                  <a:cubicBezTo>
                    <a:pt x="7802" y="20488"/>
                    <a:pt x="7397" y="20452"/>
                    <a:pt x="6995" y="20378"/>
                  </a:cubicBezTo>
                  <a:cubicBezTo>
                    <a:pt x="6159" y="20230"/>
                    <a:pt x="3290" y="19508"/>
                    <a:pt x="1528" y="16567"/>
                  </a:cubicBezTo>
                  <a:cubicBezTo>
                    <a:pt x="688" y="15166"/>
                    <a:pt x="225" y="13456"/>
                    <a:pt x="149" y="11482"/>
                  </a:cubicBezTo>
                  <a:cubicBezTo>
                    <a:pt x="60" y="9165"/>
                    <a:pt x="510" y="6461"/>
                    <a:pt x="1486" y="3452"/>
                  </a:cubicBezTo>
                  <a:cubicBezTo>
                    <a:pt x="1494" y="3418"/>
                    <a:pt x="2373" y="913"/>
                    <a:pt x="4033" y="616"/>
                  </a:cubicBezTo>
                  <a:cubicBezTo>
                    <a:pt x="4142" y="596"/>
                    <a:pt x="4253" y="587"/>
                    <a:pt x="4365" y="587"/>
                  </a:cubicBezTo>
                  <a:cubicBezTo>
                    <a:pt x="5234" y="587"/>
                    <a:pt x="6160" y="1185"/>
                    <a:pt x="7127" y="2369"/>
                  </a:cubicBezTo>
                  <a:lnTo>
                    <a:pt x="7169" y="2424"/>
                  </a:lnTo>
                  <a:lnTo>
                    <a:pt x="7178" y="2357"/>
                  </a:lnTo>
                  <a:cubicBezTo>
                    <a:pt x="7224" y="1979"/>
                    <a:pt x="7394" y="1261"/>
                    <a:pt x="8022" y="693"/>
                  </a:cubicBezTo>
                  <a:cubicBezTo>
                    <a:pt x="8473" y="284"/>
                    <a:pt x="8955" y="60"/>
                    <a:pt x="9391" y="60"/>
                  </a:cubicBezTo>
                  <a:close/>
                  <a:moveTo>
                    <a:pt x="9393" y="1"/>
                  </a:moveTo>
                  <a:cubicBezTo>
                    <a:pt x="8948" y="1"/>
                    <a:pt x="8447" y="230"/>
                    <a:pt x="7984" y="650"/>
                  </a:cubicBezTo>
                  <a:cubicBezTo>
                    <a:pt x="7377" y="1198"/>
                    <a:pt x="7186" y="1885"/>
                    <a:pt x="7131" y="2284"/>
                  </a:cubicBezTo>
                  <a:cubicBezTo>
                    <a:pt x="6167" y="1117"/>
                    <a:pt x="5239" y="531"/>
                    <a:pt x="4365" y="531"/>
                  </a:cubicBezTo>
                  <a:cubicBezTo>
                    <a:pt x="4250" y="531"/>
                    <a:pt x="4137" y="541"/>
                    <a:pt x="4024" y="561"/>
                  </a:cubicBezTo>
                  <a:cubicBezTo>
                    <a:pt x="2326" y="867"/>
                    <a:pt x="1439" y="3405"/>
                    <a:pt x="1431" y="3430"/>
                  </a:cubicBezTo>
                  <a:cubicBezTo>
                    <a:pt x="450" y="6452"/>
                    <a:pt x="0" y="9160"/>
                    <a:pt x="90" y="11486"/>
                  </a:cubicBezTo>
                  <a:cubicBezTo>
                    <a:pt x="170" y="13464"/>
                    <a:pt x="637" y="15187"/>
                    <a:pt x="1482" y="16596"/>
                  </a:cubicBezTo>
                  <a:cubicBezTo>
                    <a:pt x="3252" y="19559"/>
                    <a:pt x="6142" y="20285"/>
                    <a:pt x="6982" y="20438"/>
                  </a:cubicBezTo>
                  <a:cubicBezTo>
                    <a:pt x="7390" y="20510"/>
                    <a:pt x="7797" y="20544"/>
                    <a:pt x="8201" y="20544"/>
                  </a:cubicBezTo>
                  <a:cubicBezTo>
                    <a:pt x="8943" y="20544"/>
                    <a:pt x="9678" y="20421"/>
                    <a:pt x="10370" y="20179"/>
                  </a:cubicBezTo>
                  <a:cubicBezTo>
                    <a:pt x="12190" y="19542"/>
                    <a:pt x="13459" y="18315"/>
                    <a:pt x="14151" y="16533"/>
                  </a:cubicBezTo>
                  <a:cubicBezTo>
                    <a:pt x="14869" y="14682"/>
                    <a:pt x="14941" y="12208"/>
                    <a:pt x="14359" y="9377"/>
                  </a:cubicBezTo>
                  <a:cubicBezTo>
                    <a:pt x="13867" y="6974"/>
                    <a:pt x="12920" y="4394"/>
                    <a:pt x="11694" y="2119"/>
                  </a:cubicBezTo>
                  <a:lnTo>
                    <a:pt x="11690" y="2110"/>
                  </a:lnTo>
                  <a:cubicBezTo>
                    <a:pt x="11354" y="1486"/>
                    <a:pt x="10573" y="31"/>
                    <a:pt x="94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40"/>
            <p:cNvSpPr/>
            <p:nvPr/>
          </p:nvSpPr>
          <p:spPr>
            <a:xfrm>
              <a:off x="3747088" y="1774675"/>
              <a:ext cx="58175" cy="77500"/>
            </a:xfrm>
            <a:custGeom>
              <a:avLst/>
              <a:gdLst/>
              <a:ahLst/>
              <a:cxnLst/>
              <a:rect l="l" t="t" r="r" b="b"/>
              <a:pathLst>
                <a:path w="2327" h="3100" extrusionOk="0">
                  <a:moveTo>
                    <a:pt x="1112" y="1"/>
                  </a:moveTo>
                  <a:cubicBezTo>
                    <a:pt x="556" y="1"/>
                    <a:pt x="196" y="675"/>
                    <a:pt x="0" y="1186"/>
                  </a:cubicBezTo>
                  <a:lnTo>
                    <a:pt x="0" y="1190"/>
                  </a:lnTo>
                  <a:cubicBezTo>
                    <a:pt x="132" y="1406"/>
                    <a:pt x="238" y="1597"/>
                    <a:pt x="319" y="1742"/>
                  </a:cubicBezTo>
                  <a:cubicBezTo>
                    <a:pt x="548" y="2175"/>
                    <a:pt x="777" y="2629"/>
                    <a:pt x="998" y="3100"/>
                  </a:cubicBezTo>
                  <a:cubicBezTo>
                    <a:pt x="1626" y="2353"/>
                    <a:pt x="2326" y="388"/>
                    <a:pt x="1371" y="48"/>
                  </a:cubicBezTo>
                  <a:cubicBezTo>
                    <a:pt x="1280" y="16"/>
                    <a:pt x="1194" y="1"/>
                    <a:pt x="1112" y="1"/>
                  </a:cubicBezTo>
                  <a:close/>
                </a:path>
              </a:pathLst>
            </a:custGeom>
            <a:solidFill>
              <a:srgbClr val="FEFBC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40"/>
            <p:cNvSpPr/>
            <p:nvPr/>
          </p:nvSpPr>
          <p:spPr>
            <a:xfrm>
              <a:off x="3746338" y="1773975"/>
              <a:ext cx="51500" cy="79475"/>
            </a:xfrm>
            <a:custGeom>
              <a:avLst/>
              <a:gdLst/>
              <a:ahLst/>
              <a:cxnLst/>
              <a:rect l="l" t="t" r="r" b="b"/>
              <a:pathLst>
                <a:path w="2060" h="3179" extrusionOk="0">
                  <a:moveTo>
                    <a:pt x="1143" y="57"/>
                  </a:moveTo>
                  <a:cubicBezTo>
                    <a:pt x="1232" y="57"/>
                    <a:pt x="1316" y="75"/>
                    <a:pt x="1393" y="102"/>
                  </a:cubicBezTo>
                  <a:cubicBezTo>
                    <a:pt x="1596" y="178"/>
                    <a:pt x="1736" y="335"/>
                    <a:pt x="1800" y="568"/>
                  </a:cubicBezTo>
                  <a:cubicBezTo>
                    <a:pt x="1932" y="1057"/>
                    <a:pt x="1694" y="2262"/>
                    <a:pt x="1032" y="3073"/>
                  </a:cubicBezTo>
                  <a:cubicBezTo>
                    <a:pt x="828" y="2631"/>
                    <a:pt x="603" y="2190"/>
                    <a:pt x="374" y="1757"/>
                  </a:cubicBezTo>
                  <a:lnTo>
                    <a:pt x="357" y="1731"/>
                  </a:lnTo>
                  <a:cubicBezTo>
                    <a:pt x="285" y="1596"/>
                    <a:pt x="183" y="1413"/>
                    <a:pt x="64" y="1214"/>
                  </a:cubicBezTo>
                  <a:cubicBezTo>
                    <a:pt x="409" y="302"/>
                    <a:pt x="810" y="57"/>
                    <a:pt x="1143" y="57"/>
                  </a:cubicBezTo>
                  <a:close/>
                  <a:moveTo>
                    <a:pt x="1138" y="1"/>
                  </a:moveTo>
                  <a:cubicBezTo>
                    <a:pt x="787" y="1"/>
                    <a:pt x="364" y="260"/>
                    <a:pt x="5" y="1205"/>
                  </a:cubicBezTo>
                  <a:lnTo>
                    <a:pt x="1" y="1222"/>
                  </a:lnTo>
                  <a:lnTo>
                    <a:pt x="5" y="1231"/>
                  </a:lnTo>
                  <a:cubicBezTo>
                    <a:pt x="132" y="1434"/>
                    <a:pt x="234" y="1621"/>
                    <a:pt x="310" y="1761"/>
                  </a:cubicBezTo>
                  <a:lnTo>
                    <a:pt x="323" y="1782"/>
                  </a:lnTo>
                  <a:cubicBezTo>
                    <a:pt x="561" y="2228"/>
                    <a:pt x="790" y="2682"/>
                    <a:pt x="1002" y="3141"/>
                  </a:cubicBezTo>
                  <a:lnTo>
                    <a:pt x="1019" y="3179"/>
                  </a:lnTo>
                  <a:lnTo>
                    <a:pt x="1049" y="3145"/>
                  </a:lnTo>
                  <a:cubicBezTo>
                    <a:pt x="1512" y="2593"/>
                    <a:pt x="2059" y="1311"/>
                    <a:pt x="1855" y="556"/>
                  </a:cubicBezTo>
                  <a:cubicBezTo>
                    <a:pt x="1783" y="301"/>
                    <a:pt x="1635" y="131"/>
                    <a:pt x="1410" y="51"/>
                  </a:cubicBezTo>
                  <a:cubicBezTo>
                    <a:pt x="1326" y="20"/>
                    <a:pt x="1235" y="1"/>
                    <a:pt x="11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40"/>
            <p:cNvSpPr/>
            <p:nvPr/>
          </p:nvSpPr>
          <p:spPr>
            <a:xfrm>
              <a:off x="3418038" y="1818425"/>
              <a:ext cx="80350" cy="81300"/>
            </a:xfrm>
            <a:custGeom>
              <a:avLst/>
              <a:gdLst/>
              <a:ahLst/>
              <a:cxnLst/>
              <a:rect l="l" t="t" r="r" b="b"/>
              <a:pathLst>
                <a:path w="3214" h="3252" extrusionOk="0">
                  <a:moveTo>
                    <a:pt x="1705" y="0"/>
                  </a:moveTo>
                  <a:cubicBezTo>
                    <a:pt x="1495" y="0"/>
                    <a:pt x="1273" y="87"/>
                    <a:pt x="1044" y="301"/>
                  </a:cubicBezTo>
                  <a:cubicBezTo>
                    <a:pt x="0" y="1286"/>
                    <a:pt x="1291" y="2852"/>
                    <a:pt x="2696" y="3251"/>
                  </a:cubicBezTo>
                  <a:cubicBezTo>
                    <a:pt x="2844" y="2678"/>
                    <a:pt x="3018" y="2080"/>
                    <a:pt x="3213" y="1460"/>
                  </a:cubicBezTo>
                  <a:cubicBezTo>
                    <a:pt x="2987" y="998"/>
                    <a:pt x="2415" y="0"/>
                    <a:pt x="1705" y="0"/>
                  </a:cubicBezTo>
                  <a:close/>
                </a:path>
              </a:pathLst>
            </a:custGeom>
            <a:solidFill>
              <a:srgbClr val="FEFBC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40"/>
            <p:cNvSpPr/>
            <p:nvPr/>
          </p:nvSpPr>
          <p:spPr>
            <a:xfrm>
              <a:off x="3432138" y="1817725"/>
              <a:ext cx="67100" cy="82950"/>
            </a:xfrm>
            <a:custGeom>
              <a:avLst/>
              <a:gdLst/>
              <a:ahLst/>
              <a:cxnLst/>
              <a:rect l="l" t="t" r="r" b="b"/>
              <a:pathLst>
                <a:path w="2684" h="3318" extrusionOk="0">
                  <a:moveTo>
                    <a:pt x="1143" y="58"/>
                  </a:moveTo>
                  <a:cubicBezTo>
                    <a:pt x="1189" y="58"/>
                    <a:pt x="1232" y="62"/>
                    <a:pt x="1278" y="71"/>
                  </a:cubicBezTo>
                  <a:cubicBezTo>
                    <a:pt x="1915" y="185"/>
                    <a:pt x="2424" y="1093"/>
                    <a:pt x="2620" y="1488"/>
                  </a:cubicBezTo>
                  <a:cubicBezTo>
                    <a:pt x="2429" y="2091"/>
                    <a:pt x="2255" y="2681"/>
                    <a:pt x="2110" y="3245"/>
                  </a:cubicBezTo>
                  <a:cubicBezTo>
                    <a:pt x="1181" y="2969"/>
                    <a:pt x="345" y="2210"/>
                    <a:pt x="166" y="1463"/>
                  </a:cubicBezTo>
                  <a:cubicBezTo>
                    <a:pt x="60" y="1038"/>
                    <a:pt x="179" y="656"/>
                    <a:pt x="502" y="351"/>
                  </a:cubicBezTo>
                  <a:cubicBezTo>
                    <a:pt x="710" y="155"/>
                    <a:pt x="926" y="58"/>
                    <a:pt x="1143" y="58"/>
                  </a:cubicBezTo>
                  <a:close/>
                  <a:moveTo>
                    <a:pt x="1138" y="1"/>
                  </a:moveTo>
                  <a:cubicBezTo>
                    <a:pt x="908" y="1"/>
                    <a:pt x="680" y="106"/>
                    <a:pt x="463" y="308"/>
                  </a:cubicBezTo>
                  <a:cubicBezTo>
                    <a:pt x="124" y="627"/>
                    <a:pt x="1" y="1030"/>
                    <a:pt x="111" y="1475"/>
                  </a:cubicBezTo>
                  <a:cubicBezTo>
                    <a:pt x="298" y="2248"/>
                    <a:pt x="1164" y="3037"/>
                    <a:pt x="2123" y="3309"/>
                  </a:cubicBezTo>
                  <a:lnTo>
                    <a:pt x="2153" y="3317"/>
                  </a:lnTo>
                  <a:lnTo>
                    <a:pt x="2157" y="3288"/>
                  </a:lnTo>
                  <a:cubicBezTo>
                    <a:pt x="2306" y="2715"/>
                    <a:pt x="2480" y="2112"/>
                    <a:pt x="2679" y="1497"/>
                  </a:cubicBezTo>
                  <a:lnTo>
                    <a:pt x="2683" y="1484"/>
                  </a:lnTo>
                  <a:lnTo>
                    <a:pt x="2675" y="1475"/>
                  </a:lnTo>
                  <a:cubicBezTo>
                    <a:pt x="2480" y="1076"/>
                    <a:pt x="1953" y="134"/>
                    <a:pt x="1287" y="15"/>
                  </a:cubicBezTo>
                  <a:cubicBezTo>
                    <a:pt x="1237" y="6"/>
                    <a:pt x="1188" y="1"/>
                    <a:pt x="11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40"/>
            <p:cNvSpPr/>
            <p:nvPr/>
          </p:nvSpPr>
          <p:spPr>
            <a:xfrm>
              <a:off x="3458038" y="1844950"/>
              <a:ext cx="33025" cy="35875"/>
            </a:xfrm>
            <a:custGeom>
              <a:avLst/>
              <a:gdLst/>
              <a:ahLst/>
              <a:cxnLst/>
              <a:rect l="l" t="t" r="r" b="b"/>
              <a:pathLst>
                <a:path w="1321" h="1435" extrusionOk="0">
                  <a:moveTo>
                    <a:pt x="51" y="0"/>
                  </a:moveTo>
                  <a:lnTo>
                    <a:pt x="0" y="26"/>
                  </a:lnTo>
                  <a:cubicBezTo>
                    <a:pt x="119" y="272"/>
                    <a:pt x="272" y="505"/>
                    <a:pt x="450" y="717"/>
                  </a:cubicBezTo>
                  <a:cubicBezTo>
                    <a:pt x="688" y="998"/>
                    <a:pt x="972" y="1240"/>
                    <a:pt x="1291" y="1435"/>
                  </a:cubicBezTo>
                  <a:lnTo>
                    <a:pt x="1320" y="1384"/>
                  </a:lnTo>
                  <a:cubicBezTo>
                    <a:pt x="1006" y="1193"/>
                    <a:pt x="731" y="955"/>
                    <a:pt x="493" y="679"/>
                  </a:cubicBezTo>
                  <a:cubicBezTo>
                    <a:pt x="319" y="471"/>
                    <a:pt x="170" y="242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40"/>
            <p:cNvSpPr/>
            <p:nvPr/>
          </p:nvSpPr>
          <p:spPr>
            <a:xfrm>
              <a:off x="3759188" y="1791775"/>
              <a:ext cx="17850" cy="34625"/>
            </a:xfrm>
            <a:custGeom>
              <a:avLst/>
              <a:gdLst/>
              <a:ahLst/>
              <a:cxnLst/>
              <a:rect l="l" t="t" r="r" b="b"/>
              <a:pathLst>
                <a:path w="714" h="1385" extrusionOk="0">
                  <a:moveTo>
                    <a:pt x="658" y="1"/>
                  </a:moveTo>
                  <a:cubicBezTo>
                    <a:pt x="577" y="268"/>
                    <a:pt x="475" y="531"/>
                    <a:pt x="348" y="777"/>
                  </a:cubicBezTo>
                  <a:cubicBezTo>
                    <a:pt x="246" y="977"/>
                    <a:pt x="127" y="1168"/>
                    <a:pt x="0" y="1350"/>
                  </a:cubicBezTo>
                  <a:lnTo>
                    <a:pt x="47" y="1384"/>
                  </a:lnTo>
                  <a:cubicBezTo>
                    <a:pt x="178" y="1198"/>
                    <a:pt x="297" y="1007"/>
                    <a:pt x="399" y="803"/>
                  </a:cubicBezTo>
                  <a:cubicBezTo>
                    <a:pt x="526" y="553"/>
                    <a:pt x="632" y="285"/>
                    <a:pt x="713" y="13"/>
                  </a:cubicBez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40"/>
            <p:cNvSpPr/>
            <p:nvPr/>
          </p:nvSpPr>
          <p:spPr>
            <a:xfrm>
              <a:off x="3806288" y="1808575"/>
              <a:ext cx="84925" cy="153000"/>
            </a:xfrm>
            <a:custGeom>
              <a:avLst/>
              <a:gdLst/>
              <a:ahLst/>
              <a:cxnLst/>
              <a:rect l="l" t="t" r="r" b="b"/>
              <a:pathLst>
                <a:path w="3397" h="6120" extrusionOk="0">
                  <a:moveTo>
                    <a:pt x="2722" y="0"/>
                  </a:moveTo>
                  <a:cubicBezTo>
                    <a:pt x="2627" y="0"/>
                    <a:pt x="2531" y="28"/>
                    <a:pt x="2454" y="80"/>
                  </a:cubicBezTo>
                  <a:cubicBezTo>
                    <a:pt x="2344" y="148"/>
                    <a:pt x="2271" y="267"/>
                    <a:pt x="2276" y="411"/>
                  </a:cubicBezTo>
                  <a:cubicBezTo>
                    <a:pt x="2280" y="449"/>
                    <a:pt x="2284" y="487"/>
                    <a:pt x="2297" y="530"/>
                  </a:cubicBezTo>
                  <a:cubicBezTo>
                    <a:pt x="2331" y="644"/>
                    <a:pt x="2360" y="763"/>
                    <a:pt x="2382" y="882"/>
                  </a:cubicBezTo>
                  <a:cubicBezTo>
                    <a:pt x="2411" y="1048"/>
                    <a:pt x="2433" y="1217"/>
                    <a:pt x="2437" y="1387"/>
                  </a:cubicBezTo>
                  <a:cubicBezTo>
                    <a:pt x="2471" y="2304"/>
                    <a:pt x="2169" y="3276"/>
                    <a:pt x="1669" y="4002"/>
                  </a:cubicBezTo>
                  <a:cubicBezTo>
                    <a:pt x="1304" y="4537"/>
                    <a:pt x="675" y="5003"/>
                    <a:pt x="1" y="5284"/>
                  </a:cubicBezTo>
                  <a:cubicBezTo>
                    <a:pt x="85" y="5560"/>
                    <a:pt x="166" y="5840"/>
                    <a:pt x="243" y="6120"/>
                  </a:cubicBezTo>
                  <a:cubicBezTo>
                    <a:pt x="1087" y="5784"/>
                    <a:pt x="1864" y="5207"/>
                    <a:pt x="2339" y="4545"/>
                  </a:cubicBezTo>
                  <a:cubicBezTo>
                    <a:pt x="3018" y="3603"/>
                    <a:pt x="3396" y="2291"/>
                    <a:pt x="3286" y="1090"/>
                  </a:cubicBezTo>
                  <a:cubicBezTo>
                    <a:pt x="3269" y="929"/>
                    <a:pt x="3243" y="768"/>
                    <a:pt x="3209" y="611"/>
                  </a:cubicBezTo>
                  <a:cubicBezTo>
                    <a:pt x="3188" y="504"/>
                    <a:pt x="3163" y="403"/>
                    <a:pt x="3129" y="301"/>
                  </a:cubicBezTo>
                  <a:cubicBezTo>
                    <a:pt x="3063" y="91"/>
                    <a:pt x="2893" y="0"/>
                    <a:pt x="272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40"/>
            <p:cNvSpPr/>
            <p:nvPr/>
          </p:nvSpPr>
          <p:spPr>
            <a:xfrm>
              <a:off x="3800888" y="1740450"/>
              <a:ext cx="57950" cy="52200"/>
            </a:xfrm>
            <a:custGeom>
              <a:avLst/>
              <a:gdLst/>
              <a:ahLst/>
              <a:cxnLst/>
              <a:rect l="l" t="t" r="r" b="b"/>
              <a:pathLst>
                <a:path w="2318" h="2088" extrusionOk="0">
                  <a:moveTo>
                    <a:pt x="728" y="0"/>
                  </a:moveTo>
                  <a:cubicBezTo>
                    <a:pt x="649" y="0"/>
                    <a:pt x="574" y="22"/>
                    <a:pt x="505" y="72"/>
                  </a:cubicBezTo>
                  <a:cubicBezTo>
                    <a:pt x="0" y="428"/>
                    <a:pt x="1494" y="2088"/>
                    <a:pt x="1494" y="2088"/>
                  </a:cubicBezTo>
                  <a:lnTo>
                    <a:pt x="2318" y="1519"/>
                  </a:lnTo>
                  <a:cubicBezTo>
                    <a:pt x="2318" y="1519"/>
                    <a:pt x="1384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40"/>
            <p:cNvSpPr/>
            <p:nvPr/>
          </p:nvSpPr>
          <p:spPr>
            <a:xfrm>
              <a:off x="3808613" y="1739750"/>
              <a:ext cx="51175" cy="53850"/>
            </a:xfrm>
            <a:custGeom>
              <a:avLst/>
              <a:gdLst/>
              <a:ahLst/>
              <a:cxnLst/>
              <a:rect l="l" t="t" r="r" b="b"/>
              <a:pathLst>
                <a:path w="2047" h="2154" extrusionOk="0">
                  <a:moveTo>
                    <a:pt x="417" y="57"/>
                  </a:moveTo>
                  <a:cubicBezTo>
                    <a:pt x="447" y="57"/>
                    <a:pt x="476" y="61"/>
                    <a:pt x="506" y="66"/>
                  </a:cubicBezTo>
                  <a:cubicBezTo>
                    <a:pt x="1088" y="184"/>
                    <a:pt x="1856" y="1360"/>
                    <a:pt x="1966" y="1538"/>
                  </a:cubicBezTo>
                  <a:lnTo>
                    <a:pt x="1189" y="2077"/>
                  </a:lnTo>
                  <a:cubicBezTo>
                    <a:pt x="1049" y="1916"/>
                    <a:pt x="65" y="783"/>
                    <a:pt x="120" y="286"/>
                  </a:cubicBezTo>
                  <a:cubicBezTo>
                    <a:pt x="128" y="214"/>
                    <a:pt x="158" y="159"/>
                    <a:pt x="209" y="121"/>
                  </a:cubicBezTo>
                  <a:cubicBezTo>
                    <a:pt x="273" y="78"/>
                    <a:pt x="341" y="57"/>
                    <a:pt x="417" y="57"/>
                  </a:cubicBezTo>
                  <a:close/>
                  <a:moveTo>
                    <a:pt x="418" y="0"/>
                  </a:moveTo>
                  <a:cubicBezTo>
                    <a:pt x="330" y="0"/>
                    <a:pt x="250" y="25"/>
                    <a:pt x="179" y="74"/>
                  </a:cubicBezTo>
                  <a:cubicBezTo>
                    <a:pt x="111" y="121"/>
                    <a:pt x="73" y="189"/>
                    <a:pt x="65" y="278"/>
                  </a:cubicBezTo>
                  <a:cubicBezTo>
                    <a:pt x="1" y="838"/>
                    <a:pt x="1117" y="2082"/>
                    <a:pt x="1164" y="2133"/>
                  </a:cubicBezTo>
                  <a:lnTo>
                    <a:pt x="1181" y="2154"/>
                  </a:lnTo>
                  <a:lnTo>
                    <a:pt x="2047" y="1555"/>
                  </a:lnTo>
                  <a:lnTo>
                    <a:pt x="2030" y="1534"/>
                  </a:lnTo>
                  <a:cubicBezTo>
                    <a:pt x="1996" y="1475"/>
                    <a:pt x="1168" y="142"/>
                    <a:pt x="519" y="10"/>
                  </a:cubicBezTo>
                  <a:cubicBezTo>
                    <a:pt x="484" y="4"/>
                    <a:pt x="450" y="0"/>
                    <a:pt x="41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40"/>
            <p:cNvSpPr/>
            <p:nvPr/>
          </p:nvSpPr>
          <p:spPr>
            <a:xfrm>
              <a:off x="3839513" y="1720775"/>
              <a:ext cx="37825" cy="56800"/>
            </a:xfrm>
            <a:custGeom>
              <a:avLst/>
              <a:gdLst/>
              <a:ahLst/>
              <a:cxnLst/>
              <a:rect l="l" t="t" r="r" b="b"/>
              <a:pathLst>
                <a:path w="1513" h="2272" extrusionOk="0">
                  <a:moveTo>
                    <a:pt x="856" y="1"/>
                  </a:moveTo>
                  <a:cubicBezTo>
                    <a:pt x="825" y="1"/>
                    <a:pt x="793" y="5"/>
                    <a:pt x="760" y="14"/>
                  </a:cubicBezTo>
                  <a:cubicBezTo>
                    <a:pt x="0" y="218"/>
                    <a:pt x="671" y="2272"/>
                    <a:pt x="671" y="2272"/>
                  </a:cubicBezTo>
                  <a:lnTo>
                    <a:pt x="1477" y="2005"/>
                  </a:lnTo>
                  <a:cubicBezTo>
                    <a:pt x="1477" y="2005"/>
                    <a:pt x="1512" y="1"/>
                    <a:pt x="85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0"/>
            <p:cNvSpPr/>
            <p:nvPr/>
          </p:nvSpPr>
          <p:spPr>
            <a:xfrm>
              <a:off x="3843538" y="1720050"/>
              <a:ext cx="34200" cy="58375"/>
            </a:xfrm>
            <a:custGeom>
              <a:avLst/>
              <a:gdLst/>
              <a:ahLst/>
              <a:cxnLst/>
              <a:rect l="l" t="t" r="r" b="b"/>
              <a:pathLst>
                <a:path w="1368" h="2335" extrusionOk="0">
                  <a:moveTo>
                    <a:pt x="692" y="56"/>
                  </a:moveTo>
                  <a:cubicBezTo>
                    <a:pt x="760" y="56"/>
                    <a:pt x="820" y="77"/>
                    <a:pt x="875" y="119"/>
                  </a:cubicBezTo>
                  <a:cubicBezTo>
                    <a:pt x="1282" y="442"/>
                    <a:pt x="1291" y="1830"/>
                    <a:pt x="1286" y="2012"/>
                  </a:cubicBezTo>
                  <a:lnTo>
                    <a:pt x="527" y="2263"/>
                  </a:lnTo>
                  <a:cubicBezTo>
                    <a:pt x="463" y="2063"/>
                    <a:pt x="85" y="781"/>
                    <a:pt x="365" y="268"/>
                  </a:cubicBezTo>
                  <a:cubicBezTo>
                    <a:pt x="421" y="162"/>
                    <a:pt x="501" y="98"/>
                    <a:pt x="603" y="68"/>
                  </a:cubicBezTo>
                  <a:cubicBezTo>
                    <a:pt x="637" y="60"/>
                    <a:pt x="667" y="56"/>
                    <a:pt x="692" y="56"/>
                  </a:cubicBezTo>
                  <a:close/>
                  <a:moveTo>
                    <a:pt x="691" y="0"/>
                  </a:moveTo>
                  <a:cubicBezTo>
                    <a:pt x="659" y="0"/>
                    <a:pt x="625" y="5"/>
                    <a:pt x="590" y="13"/>
                  </a:cubicBezTo>
                  <a:cubicBezTo>
                    <a:pt x="472" y="47"/>
                    <a:pt x="378" y="119"/>
                    <a:pt x="314" y="238"/>
                  </a:cubicBezTo>
                  <a:cubicBezTo>
                    <a:pt x="0" y="820"/>
                    <a:pt x="459" y="2250"/>
                    <a:pt x="480" y="2309"/>
                  </a:cubicBezTo>
                  <a:lnTo>
                    <a:pt x="488" y="2335"/>
                  </a:lnTo>
                  <a:lnTo>
                    <a:pt x="1346" y="2055"/>
                  </a:lnTo>
                  <a:lnTo>
                    <a:pt x="1346" y="2034"/>
                  </a:lnTo>
                  <a:cubicBezTo>
                    <a:pt x="1346" y="1970"/>
                    <a:pt x="1367" y="438"/>
                    <a:pt x="909" y="77"/>
                  </a:cubicBezTo>
                  <a:cubicBezTo>
                    <a:pt x="843" y="26"/>
                    <a:pt x="770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0"/>
            <p:cNvSpPr/>
            <p:nvPr/>
          </p:nvSpPr>
          <p:spPr>
            <a:xfrm>
              <a:off x="3827513" y="1774175"/>
              <a:ext cx="86600" cy="69525"/>
            </a:xfrm>
            <a:custGeom>
              <a:avLst/>
              <a:gdLst/>
              <a:ahLst/>
              <a:cxnLst/>
              <a:rect l="l" t="t" r="r" b="b"/>
              <a:pathLst>
                <a:path w="3464" h="2781" extrusionOk="0">
                  <a:moveTo>
                    <a:pt x="2466" y="0"/>
                  </a:moveTo>
                  <a:lnTo>
                    <a:pt x="242" y="951"/>
                  </a:lnTo>
                  <a:cubicBezTo>
                    <a:pt x="242" y="951"/>
                    <a:pt x="0" y="2101"/>
                    <a:pt x="1023" y="2275"/>
                  </a:cubicBezTo>
                  <a:cubicBezTo>
                    <a:pt x="1023" y="2275"/>
                    <a:pt x="764" y="2768"/>
                    <a:pt x="1354" y="2780"/>
                  </a:cubicBezTo>
                  <a:cubicBezTo>
                    <a:pt x="1360" y="2780"/>
                    <a:pt x="1366" y="2780"/>
                    <a:pt x="1372" y="2780"/>
                  </a:cubicBezTo>
                  <a:cubicBezTo>
                    <a:pt x="1962" y="2780"/>
                    <a:pt x="3043" y="2359"/>
                    <a:pt x="2577" y="1872"/>
                  </a:cubicBezTo>
                  <a:cubicBezTo>
                    <a:pt x="2577" y="1872"/>
                    <a:pt x="3464" y="938"/>
                    <a:pt x="24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0"/>
            <p:cNvSpPr/>
            <p:nvPr/>
          </p:nvSpPr>
          <p:spPr>
            <a:xfrm>
              <a:off x="3829963" y="1773425"/>
              <a:ext cx="72175" cy="70900"/>
            </a:xfrm>
            <a:custGeom>
              <a:avLst/>
              <a:gdLst/>
              <a:ahLst/>
              <a:cxnLst/>
              <a:rect l="l" t="t" r="r" b="b"/>
              <a:pathLst>
                <a:path w="2887" h="2836" extrusionOk="0">
                  <a:moveTo>
                    <a:pt x="2364" y="64"/>
                  </a:moveTo>
                  <a:cubicBezTo>
                    <a:pt x="2653" y="340"/>
                    <a:pt x="2801" y="646"/>
                    <a:pt x="2814" y="964"/>
                  </a:cubicBezTo>
                  <a:cubicBezTo>
                    <a:pt x="2831" y="1486"/>
                    <a:pt x="2462" y="1881"/>
                    <a:pt x="2462" y="1885"/>
                  </a:cubicBezTo>
                  <a:lnTo>
                    <a:pt x="2441" y="1906"/>
                  </a:lnTo>
                  <a:lnTo>
                    <a:pt x="2462" y="1923"/>
                  </a:lnTo>
                  <a:cubicBezTo>
                    <a:pt x="2559" y="2029"/>
                    <a:pt x="2589" y="2135"/>
                    <a:pt x="2542" y="2241"/>
                  </a:cubicBezTo>
                  <a:cubicBezTo>
                    <a:pt x="2407" y="2556"/>
                    <a:pt x="1689" y="2781"/>
                    <a:pt x="1273" y="2781"/>
                  </a:cubicBezTo>
                  <a:lnTo>
                    <a:pt x="1256" y="2781"/>
                  </a:lnTo>
                  <a:cubicBezTo>
                    <a:pt x="1087" y="2776"/>
                    <a:pt x="976" y="2734"/>
                    <a:pt x="925" y="2653"/>
                  </a:cubicBezTo>
                  <a:cubicBezTo>
                    <a:pt x="845" y="2517"/>
                    <a:pt x="947" y="2318"/>
                    <a:pt x="951" y="2318"/>
                  </a:cubicBezTo>
                  <a:lnTo>
                    <a:pt x="968" y="2284"/>
                  </a:lnTo>
                  <a:lnTo>
                    <a:pt x="930" y="2275"/>
                  </a:lnTo>
                  <a:cubicBezTo>
                    <a:pt x="658" y="2229"/>
                    <a:pt x="454" y="2110"/>
                    <a:pt x="323" y="1915"/>
                  </a:cubicBezTo>
                  <a:cubicBezTo>
                    <a:pt x="85" y="1567"/>
                    <a:pt x="157" y="1087"/>
                    <a:pt x="170" y="998"/>
                  </a:cubicBezTo>
                  <a:lnTo>
                    <a:pt x="2364" y="64"/>
                  </a:lnTo>
                  <a:close/>
                  <a:moveTo>
                    <a:pt x="2373" y="0"/>
                  </a:moveTo>
                  <a:lnTo>
                    <a:pt x="136" y="955"/>
                  </a:lnTo>
                  <a:lnTo>
                    <a:pt x="123" y="960"/>
                  </a:lnTo>
                  <a:lnTo>
                    <a:pt x="119" y="972"/>
                  </a:lnTo>
                  <a:cubicBezTo>
                    <a:pt x="115" y="998"/>
                    <a:pt x="0" y="1545"/>
                    <a:pt x="276" y="1949"/>
                  </a:cubicBezTo>
                  <a:cubicBezTo>
                    <a:pt x="408" y="2144"/>
                    <a:pt x="611" y="2271"/>
                    <a:pt x="883" y="2326"/>
                  </a:cubicBezTo>
                  <a:cubicBezTo>
                    <a:pt x="853" y="2394"/>
                    <a:pt x="802" y="2556"/>
                    <a:pt x="879" y="2679"/>
                  </a:cubicBezTo>
                  <a:cubicBezTo>
                    <a:pt x="938" y="2781"/>
                    <a:pt x="1065" y="2836"/>
                    <a:pt x="1252" y="2836"/>
                  </a:cubicBezTo>
                  <a:lnTo>
                    <a:pt x="1273" y="2836"/>
                  </a:lnTo>
                  <a:cubicBezTo>
                    <a:pt x="1711" y="2836"/>
                    <a:pt x="2449" y="2602"/>
                    <a:pt x="2593" y="2267"/>
                  </a:cubicBezTo>
                  <a:cubicBezTo>
                    <a:pt x="2632" y="2182"/>
                    <a:pt x="2649" y="2050"/>
                    <a:pt x="2521" y="1902"/>
                  </a:cubicBezTo>
                  <a:cubicBezTo>
                    <a:pt x="2598" y="1817"/>
                    <a:pt x="2886" y="1448"/>
                    <a:pt x="2869" y="964"/>
                  </a:cubicBezTo>
                  <a:cubicBezTo>
                    <a:pt x="2861" y="624"/>
                    <a:pt x="2700" y="302"/>
                    <a:pt x="2390" y="13"/>
                  </a:cubicBezTo>
                  <a:lnTo>
                    <a:pt x="2373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0"/>
            <p:cNvSpPr/>
            <p:nvPr/>
          </p:nvSpPr>
          <p:spPr>
            <a:xfrm>
              <a:off x="3852988" y="1829650"/>
              <a:ext cx="14450" cy="2375"/>
            </a:xfrm>
            <a:custGeom>
              <a:avLst/>
              <a:gdLst/>
              <a:ahLst/>
              <a:cxnLst/>
              <a:rect l="l" t="t" r="r" b="b"/>
              <a:pathLst>
                <a:path w="578" h="95" extrusionOk="0">
                  <a:moveTo>
                    <a:pt x="560" y="1"/>
                  </a:moveTo>
                  <a:cubicBezTo>
                    <a:pt x="451" y="29"/>
                    <a:pt x="324" y="36"/>
                    <a:pt x="219" y="36"/>
                  </a:cubicBezTo>
                  <a:cubicBezTo>
                    <a:pt x="98" y="36"/>
                    <a:pt x="7" y="26"/>
                    <a:pt x="4" y="26"/>
                  </a:cubicBezTo>
                  <a:lnTo>
                    <a:pt x="0" y="86"/>
                  </a:lnTo>
                  <a:cubicBezTo>
                    <a:pt x="9" y="86"/>
                    <a:pt x="94" y="94"/>
                    <a:pt x="212" y="94"/>
                  </a:cubicBezTo>
                  <a:cubicBezTo>
                    <a:pt x="323" y="94"/>
                    <a:pt x="459" y="86"/>
                    <a:pt x="577" y="56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0"/>
            <p:cNvSpPr/>
            <p:nvPr/>
          </p:nvSpPr>
          <p:spPr>
            <a:xfrm>
              <a:off x="3880038" y="1820425"/>
              <a:ext cx="12325" cy="6300"/>
            </a:xfrm>
            <a:custGeom>
              <a:avLst/>
              <a:gdLst/>
              <a:ahLst/>
              <a:cxnLst/>
              <a:rect l="l" t="t" r="r" b="b"/>
              <a:pathLst>
                <a:path w="493" h="252" extrusionOk="0">
                  <a:moveTo>
                    <a:pt x="463" y="1"/>
                  </a:moveTo>
                  <a:cubicBezTo>
                    <a:pt x="217" y="149"/>
                    <a:pt x="5" y="196"/>
                    <a:pt x="0" y="196"/>
                  </a:cubicBezTo>
                  <a:lnTo>
                    <a:pt x="13" y="251"/>
                  </a:lnTo>
                  <a:cubicBezTo>
                    <a:pt x="22" y="251"/>
                    <a:pt x="238" y="204"/>
                    <a:pt x="493" y="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0"/>
            <p:cNvSpPr/>
            <p:nvPr/>
          </p:nvSpPr>
          <p:spPr>
            <a:xfrm>
              <a:off x="3874088" y="1760275"/>
              <a:ext cx="22325" cy="32150"/>
            </a:xfrm>
            <a:custGeom>
              <a:avLst/>
              <a:gdLst/>
              <a:ahLst/>
              <a:cxnLst/>
              <a:rect l="l" t="t" r="r" b="b"/>
              <a:pathLst>
                <a:path w="893" h="1286" extrusionOk="0">
                  <a:moveTo>
                    <a:pt x="506" y="0"/>
                  </a:moveTo>
                  <a:cubicBezTo>
                    <a:pt x="366" y="0"/>
                    <a:pt x="213" y="94"/>
                    <a:pt x="128" y="212"/>
                  </a:cubicBezTo>
                  <a:cubicBezTo>
                    <a:pt x="5" y="395"/>
                    <a:pt x="1" y="641"/>
                    <a:pt x="26" y="849"/>
                  </a:cubicBezTo>
                  <a:cubicBezTo>
                    <a:pt x="47" y="1032"/>
                    <a:pt x="124" y="1240"/>
                    <a:pt x="328" y="1278"/>
                  </a:cubicBezTo>
                  <a:cubicBezTo>
                    <a:pt x="354" y="1283"/>
                    <a:pt x="378" y="1285"/>
                    <a:pt x="402" y="1285"/>
                  </a:cubicBezTo>
                  <a:cubicBezTo>
                    <a:pt x="643" y="1285"/>
                    <a:pt x="774" y="1044"/>
                    <a:pt x="828" y="824"/>
                  </a:cubicBezTo>
                  <a:cubicBezTo>
                    <a:pt x="884" y="599"/>
                    <a:pt x="892" y="314"/>
                    <a:pt x="748" y="119"/>
                  </a:cubicBezTo>
                  <a:cubicBezTo>
                    <a:pt x="680" y="34"/>
                    <a:pt x="595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0"/>
            <p:cNvSpPr/>
            <p:nvPr/>
          </p:nvSpPr>
          <p:spPr>
            <a:xfrm>
              <a:off x="3873138" y="1759525"/>
              <a:ext cx="24750" cy="33650"/>
            </a:xfrm>
            <a:custGeom>
              <a:avLst/>
              <a:gdLst/>
              <a:ahLst/>
              <a:cxnLst/>
              <a:rect l="l" t="t" r="r" b="b"/>
              <a:pathLst>
                <a:path w="990" h="1346" extrusionOk="0">
                  <a:moveTo>
                    <a:pt x="548" y="56"/>
                  </a:moveTo>
                  <a:cubicBezTo>
                    <a:pt x="633" y="56"/>
                    <a:pt x="709" y="94"/>
                    <a:pt x="760" y="166"/>
                  </a:cubicBezTo>
                  <a:cubicBezTo>
                    <a:pt x="930" y="391"/>
                    <a:pt x="871" y="718"/>
                    <a:pt x="841" y="845"/>
                  </a:cubicBezTo>
                  <a:cubicBezTo>
                    <a:pt x="806" y="986"/>
                    <a:pt x="698" y="1289"/>
                    <a:pt x="439" y="1289"/>
                  </a:cubicBezTo>
                  <a:cubicBezTo>
                    <a:pt x="417" y="1289"/>
                    <a:pt x="394" y="1287"/>
                    <a:pt x="370" y="1282"/>
                  </a:cubicBezTo>
                  <a:cubicBezTo>
                    <a:pt x="179" y="1244"/>
                    <a:pt x="111" y="1040"/>
                    <a:pt x="94" y="875"/>
                  </a:cubicBezTo>
                  <a:cubicBezTo>
                    <a:pt x="60" y="612"/>
                    <a:pt x="90" y="404"/>
                    <a:pt x="192" y="259"/>
                  </a:cubicBezTo>
                  <a:cubicBezTo>
                    <a:pt x="272" y="141"/>
                    <a:pt x="421" y="56"/>
                    <a:pt x="544" y="56"/>
                  </a:cubicBezTo>
                  <a:close/>
                  <a:moveTo>
                    <a:pt x="544" y="0"/>
                  </a:moveTo>
                  <a:cubicBezTo>
                    <a:pt x="400" y="0"/>
                    <a:pt x="238" y="94"/>
                    <a:pt x="145" y="230"/>
                  </a:cubicBezTo>
                  <a:cubicBezTo>
                    <a:pt x="35" y="382"/>
                    <a:pt x="1" y="603"/>
                    <a:pt x="35" y="883"/>
                  </a:cubicBezTo>
                  <a:cubicBezTo>
                    <a:pt x="60" y="1066"/>
                    <a:pt x="132" y="1295"/>
                    <a:pt x="357" y="1337"/>
                  </a:cubicBezTo>
                  <a:cubicBezTo>
                    <a:pt x="387" y="1342"/>
                    <a:pt x="412" y="1346"/>
                    <a:pt x="438" y="1346"/>
                  </a:cubicBezTo>
                  <a:cubicBezTo>
                    <a:pt x="650" y="1346"/>
                    <a:pt x="820" y="1168"/>
                    <a:pt x="896" y="862"/>
                  </a:cubicBezTo>
                  <a:cubicBezTo>
                    <a:pt x="930" y="722"/>
                    <a:pt x="990" y="378"/>
                    <a:pt x="807" y="132"/>
                  </a:cubicBezTo>
                  <a:cubicBezTo>
                    <a:pt x="743" y="47"/>
                    <a:pt x="654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0"/>
            <p:cNvSpPr/>
            <p:nvPr/>
          </p:nvSpPr>
          <p:spPr>
            <a:xfrm>
              <a:off x="3833463" y="1769700"/>
              <a:ext cx="61350" cy="49900"/>
            </a:xfrm>
            <a:custGeom>
              <a:avLst/>
              <a:gdLst/>
              <a:ahLst/>
              <a:cxnLst/>
              <a:rect l="l" t="t" r="r" b="b"/>
              <a:pathLst>
                <a:path w="2454" h="1996" extrusionOk="0">
                  <a:moveTo>
                    <a:pt x="1731" y="1"/>
                  </a:moveTo>
                  <a:cubicBezTo>
                    <a:pt x="1633" y="1"/>
                    <a:pt x="1530" y="31"/>
                    <a:pt x="1431" y="69"/>
                  </a:cubicBezTo>
                  <a:cubicBezTo>
                    <a:pt x="1091" y="196"/>
                    <a:pt x="191" y="570"/>
                    <a:pt x="0" y="1143"/>
                  </a:cubicBezTo>
                  <a:lnTo>
                    <a:pt x="1235" y="1996"/>
                  </a:lnTo>
                  <a:cubicBezTo>
                    <a:pt x="1541" y="1720"/>
                    <a:pt x="1240" y="1359"/>
                    <a:pt x="1240" y="1359"/>
                  </a:cubicBezTo>
                  <a:cubicBezTo>
                    <a:pt x="1240" y="1359"/>
                    <a:pt x="2453" y="582"/>
                    <a:pt x="1978" y="99"/>
                  </a:cubicBezTo>
                  <a:cubicBezTo>
                    <a:pt x="1907" y="27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0"/>
            <p:cNvSpPr/>
            <p:nvPr/>
          </p:nvSpPr>
          <p:spPr>
            <a:xfrm>
              <a:off x="3832813" y="1769000"/>
              <a:ext cx="53825" cy="51125"/>
            </a:xfrm>
            <a:custGeom>
              <a:avLst/>
              <a:gdLst/>
              <a:ahLst/>
              <a:cxnLst/>
              <a:rect l="l" t="t" r="r" b="b"/>
              <a:pathLst>
                <a:path w="2153" h="2045" extrusionOk="0">
                  <a:moveTo>
                    <a:pt x="1755" y="1"/>
                  </a:moveTo>
                  <a:cubicBezTo>
                    <a:pt x="1650" y="1"/>
                    <a:pt x="1541" y="34"/>
                    <a:pt x="1444" y="71"/>
                  </a:cubicBezTo>
                  <a:cubicBezTo>
                    <a:pt x="981" y="245"/>
                    <a:pt x="179" y="619"/>
                    <a:pt x="1" y="1162"/>
                  </a:cubicBezTo>
                  <a:lnTo>
                    <a:pt x="56" y="1179"/>
                  </a:lnTo>
                  <a:cubicBezTo>
                    <a:pt x="226" y="657"/>
                    <a:pt x="1011" y="292"/>
                    <a:pt x="1465" y="122"/>
                  </a:cubicBezTo>
                  <a:cubicBezTo>
                    <a:pt x="1559" y="87"/>
                    <a:pt x="1658" y="57"/>
                    <a:pt x="1752" y="57"/>
                  </a:cubicBezTo>
                  <a:cubicBezTo>
                    <a:pt x="1836" y="57"/>
                    <a:pt x="1916" y="81"/>
                    <a:pt x="1983" y="148"/>
                  </a:cubicBezTo>
                  <a:cubicBezTo>
                    <a:pt x="2059" y="228"/>
                    <a:pt x="2093" y="318"/>
                    <a:pt x="2080" y="424"/>
                  </a:cubicBezTo>
                  <a:cubicBezTo>
                    <a:pt x="2034" y="857"/>
                    <a:pt x="1257" y="1357"/>
                    <a:pt x="1249" y="1362"/>
                  </a:cubicBezTo>
                  <a:lnTo>
                    <a:pt x="1219" y="1379"/>
                  </a:lnTo>
                  <a:lnTo>
                    <a:pt x="1240" y="1404"/>
                  </a:lnTo>
                  <a:cubicBezTo>
                    <a:pt x="1253" y="1421"/>
                    <a:pt x="1524" y="1748"/>
                    <a:pt x="1240" y="2003"/>
                  </a:cubicBezTo>
                  <a:lnTo>
                    <a:pt x="1278" y="2045"/>
                  </a:lnTo>
                  <a:cubicBezTo>
                    <a:pt x="1554" y="1799"/>
                    <a:pt x="1367" y="1485"/>
                    <a:pt x="1304" y="1396"/>
                  </a:cubicBezTo>
                  <a:cubicBezTo>
                    <a:pt x="1444" y="1302"/>
                    <a:pt x="2093" y="848"/>
                    <a:pt x="2140" y="428"/>
                  </a:cubicBezTo>
                  <a:cubicBezTo>
                    <a:pt x="2153" y="309"/>
                    <a:pt x="2114" y="199"/>
                    <a:pt x="2021" y="105"/>
                  </a:cubicBezTo>
                  <a:cubicBezTo>
                    <a:pt x="1944" y="28"/>
                    <a:pt x="1851" y="1"/>
                    <a:pt x="175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0"/>
            <p:cNvSpPr/>
            <p:nvPr/>
          </p:nvSpPr>
          <p:spPr>
            <a:xfrm>
              <a:off x="3377613" y="2016625"/>
              <a:ext cx="149850" cy="103725"/>
            </a:xfrm>
            <a:custGeom>
              <a:avLst/>
              <a:gdLst/>
              <a:ahLst/>
              <a:cxnLst/>
              <a:rect l="l" t="t" r="r" b="b"/>
              <a:pathLst>
                <a:path w="5994" h="4149" extrusionOk="0">
                  <a:moveTo>
                    <a:pt x="3553" y="1"/>
                  </a:moveTo>
                  <a:lnTo>
                    <a:pt x="3553" y="1"/>
                  </a:lnTo>
                  <a:cubicBezTo>
                    <a:pt x="2963" y="132"/>
                    <a:pt x="2407" y="357"/>
                    <a:pt x="1842" y="608"/>
                  </a:cubicBezTo>
                  <a:cubicBezTo>
                    <a:pt x="1032" y="973"/>
                    <a:pt x="0" y="1626"/>
                    <a:pt x="115" y="2653"/>
                  </a:cubicBezTo>
                  <a:cubicBezTo>
                    <a:pt x="243" y="3854"/>
                    <a:pt x="1345" y="4148"/>
                    <a:pt x="2564" y="4148"/>
                  </a:cubicBezTo>
                  <a:cubicBezTo>
                    <a:pt x="2599" y="4148"/>
                    <a:pt x="2635" y="4148"/>
                    <a:pt x="2670" y="4147"/>
                  </a:cubicBezTo>
                  <a:cubicBezTo>
                    <a:pt x="3090" y="4139"/>
                    <a:pt x="3515" y="4101"/>
                    <a:pt x="3918" y="4054"/>
                  </a:cubicBezTo>
                  <a:cubicBezTo>
                    <a:pt x="4334" y="4007"/>
                    <a:pt x="4724" y="3948"/>
                    <a:pt x="5051" y="3910"/>
                  </a:cubicBezTo>
                  <a:cubicBezTo>
                    <a:pt x="5072" y="3910"/>
                    <a:pt x="5093" y="3905"/>
                    <a:pt x="5115" y="3905"/>
                  </a:cubicBezTo>
                  <a:cubicBezTo>
                    <a:pt x="5263" y="3888"/>
                    <a:pt x="5399" y="3876"/>
                    <a:pt x="5514" y="3871"/>
                  </a:cubicBezTo>
                  <a:cubicBezTo>
                    <a:pt x="5913" y="3850"/>
                    <a:pt x="5993" y="3371"/>
                    <a:pt x="5773" y="3163"/>
                  </a:cubicBezTo>
                  <a:cubicBezTo>
                    <a:pt x="5708" y="3102"/>
                    <a:pt x="5621" y="3065"/>
                    <a:pt x="5507" y="3065"/>
                  </a:cubicBezTo>
                  <a:cubicBezTo>
                    <a:pt x="5501" y="3065"/>
                    <a:pt x="5494" y="3065"/>
                    <a:pt x="5488" y="3065"/>
                  </a:cubicBezTo>
                  <a:cubicBezTo>
                    <a:pt x="5361" y="3069"/>
                    <a:pt x="5234" y="3086"/>
                    <a:pt x="5106" y="3103"/>
                  </a:cubicBezTo>
                  <a:cubicBezTo>
                    <a:pt x="4992" y="3120"/>
                    <a:pt x="4877" y="3137"/>
                    <a:pt x="4767" y="3154"/>
                  </a:cubicBezTo>
                  <a:cubicBezTo>
                    <a:pt x="4550" y="3192"/>
                    <a:pt x="4334" y="3231"/>
                    <a:pt x="4113" y="3243"/>
                  </a:cubicBezTo>
                  <a:cubicBezTo>
                    <a:pt x="3990" y="3252"/>
                    <a:pt x="3867" y="3260"/>
                    <a:pt x="3744" y="3269"/>
                  </a:cubicBezTo>
                  <a:cubicBezTo>
                    <a:pt x="3519" y="3286"/>
                    <a:pt x="3294" y="3298"/>
                    <a:pt x="3073" y="3307"/>
                  </a:cubicBezTo>
                  <a:cubicBezTo>
                    <a:pt x="3069" y="3309"/>
                    <a:pt x="3066" y="3310"/>
                    <a:pt x="3063" y="3310"/>
                  </a:cubicBezTo>
                  <a:cubicBezTo>
                    <a:pt x="3060" y="3310"/>
                    <a:pt x="3058" y="3309"/>
                    <a:pt x="3056" y="3307"/>
                  </a:cubicBezTo>
                  <a:cubicBezTo>
                    <a:pt x="2900" y="3315"/>
                    <a:pt x="2702" y="3326"/>
                    <a:pt x="2488" y="3326"/>
                  </a:cubicBezTo>
                  <a:cubicBezTo>
                    <a:pt x="1858" y="3326"/>
                    <a:pt x="1100" y="3229"/>
                    <a:pt x="938" y="2662"/>
                  </a:cubicBezTo>
                  <a:cubicBezTo>
                    <a:pt x="726" y="1919"/>
                    <a:pt x="1936" y="1422"/>
                    <a:pt x="2462" y="1219"/>
                  </a:cubicBezTo>
                  <a:cubicBezTo>
                    <a:pt x="2759" y="1108"/>
                    <a:pt x="3145" y="985"/>
                    <a:pt x="3536" y="879"/>
                  </a:cubicBezTo>
                  <a:cubicBezTo>
                    <a:pt x="3532" y="595"/>
                    <a:pt x="3540" y="306"/>
                    <a:pt x="35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0"/>
            <p:cNvSpPr/>
            <p:nvPr/>
          </p:nvSpPr>
          <p:spPr>
            <a:xfrm>
              <a:off x="3495588" y="2048950"/>
              <a:ext cx="99250" cy="83350"/>
            </a:xfrm>
            <a:custGeom>
              <a:avLst/>
              <a:gdLst/>
              <a:ahLst/>
              <a:cxnLst/>
              <a:rect l="l" t="t" r="r" b="b"/>
              <a:pathLst>
                <a:path w="3970" h="3334" extrusionOk="0">
                  <a:moveTo>
                    <a:pt x="1519" y="1"/>
                  </a:moveTo>
                  <a:cubicBezTo>
                    <a:pt x="1411" y="1"/>
                    <a:pt x="1290" y="18"/>
                    <a:pt x="1172" y="70"/>
                  </a:cubicBezTo>
                  <a:cubicBezTo>
                    <a:pt x="778" y="248"/>
                    <a:pt x="540" y="745"/>
                    <a:pt x="629" y="1297"/>
                  </a:cubicBezTo>
                  <a:cubicBezTo>
                    <a:pt x="629" y="1297"/>
                    <a:pt x="424" y="1176"/>
                    <a:pt x="249" y="1176"/>
                  </a:cubicBezTo>
                  <a:cubicBezTo>
                    <a:pt x="135" y="1176"/>
                    <a:pt x="33" y="1227"/>
                    <a:pt x="9" y="1399"/>
                  </a:cubicBezTo>
                  <a:cubicBezTo>
                    <a:pt x="1" y="1471"/>
                    <a:pt x="1" y="1560"/>
                    <a:pt x="5" y="1657"/>
                  </a:cubicBezTo>
                  <a:cubicBezTo>
                    <a:pt x="14" y="1904"/>
                    <a:pt x="56" y="2205"/>
                    <a:pt x="94" y="2455"/>
                  </a:cubicBezTo>
                  <a:cubicBezTo>
                    <a:pt x="107" y="2519"/>
                    <a:pt x="120" y="2578"/>
                    <a:pt x="128" y="2634"/>
                  </a:cubicBezTo>
                  <a:cubicBezTo>
                    <a:pt x="137" y="2680"/>
                    <a:pt x="141" y="2719"/>
                    <a:pt x="150" y="2757"/>
                  </a:cubicBezTo>
                  <a:cubicBezTo>
                    <a:pt x="175" y="2888"/>
                    <a:pt x="260" y="3003"/>
                    <a:pt x="383" y="3050"/>
                  </a:cubicBezTo>
                  <a:cubicBezTo>
                    <a:pt x="396" y="3058"/>
                    <a:pt x="413" y="3062"/>
                    <a:pt x="425" y="3067"/>
                  </a:cubicBezTo>
                  <a:cubicBezTo>
                    <a:pt x="438" y="3070"/>
                    <a:pt x="452" y="3072"/>
                    <a:pt x="469" y="3072"/>
                  </a:cubicBezTo>
                  <a:cubicBezTo>
                    <a:pt x="577" y="3072"/>
                    <a:pt x="761" y="3003"/>
                    <a:pt x="850" y="2918"/>
                  </a:cubicBezTo>
                  <a:cubicBezTo>
                    <a:pt x="1092" y="3054"/>
                    <a:pt x="1423" y="3334"/>
                    <a:pt x="2000" y="3334"/>
                  </a:cubicBezTo>
                  <a:cubicBezTo>
                    <a:pt x="2433" y="3330"/>
                    <a:pt x="2887" y="3228"/>
                    <a:pt x="3273" y="3020"/>
                  </a:cubicBezTo>
                  <a:cubicBezTo>
                    <a:pt x="3469" y="2914"/>
                    <a:pt x="3643" y="2774"/>
                    <a:pt x="3740" y="2570"/>
                  </a:cubicBezTo>
                  <a:cubicBezTo>
                    <a:pt x="3791" y="2455"/>
                    <a:pt x="3825" y="2324"/>
                    <a:pt x="3808" y="2196"/>
                  </a:cubicBezTo>
                  <a:cubicBezTo>
                    <a:pt x="3800" y="2133"/>
                    <a:pt x="3779" y="2073"/>
                    <a:pt x="3745" y="2022"/>
                  </a:cubicBezTo>
                  <a:cubicBezTo>
                    <a:pt x="3732" y="2005"/>
                    <a:pt x="3651" y="1904"/>
                    <a:pt x="3651" y="1904"/>
                  </a:cubicBezTo>
                  <a:cubicBezTo>
                    <a:pt x="3651" y="1904"/>
                    <a:pt x="3970" y="1314"/>
                    <a:pt x="3333" y="1123"/>
                  </a:cubicBezTo>
                  <a:cubicBezTo>
                    <a:pt x="3333" y="1123"/>
                    <a:pt x="3634" y="448"/>
                    <a:pt x="2936" y="448"/>
                  </a:cubicBezTo>
                  <a:cubicBezTo>
                    <a:pt x="2805" y="448"/>
                    <a:pt x="2639" y="472"/>
                    <a:pt x="2429" y="528"/>
                  </a:cubicBezTo>
                  <a:cubicBezTo>
                    <a:pt x="2427" y="529"/>
                    <a:pt x="2425" y="529"/>
                    <a:pt x="2423" y="529"/>
                  </a:cubicBezTo>
                  <a:cubicBezTo>
                    <a:pt x="2342" y="529"/>
                    <a:pt x="2222" y="190"/>
                    <a:pt x="1898" y="66"/>
                  </a:cubicBezTo>
                  <a:cubicBezTo>
                    <a:pt x="1866" y="55"/>
                    <a:pt x="1712" y="1"/>
                    <a:pt x="151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0"/>
            <p:cNvSpPr/>
            <p:nvPr/>
          </p:nvSpPr>
          <p:spPr>
            <a:xfrm>
              <a:off x="3494863" y="2048225"/>
              <a:ext cx="97225" cy="84825"/>
            </a:xfrm>
            <a:custGeom>
              <a:avLst/>
              <a:gdLst/>
              <a:ahLst/>
              <a:cxnLst/>
              <a:rect l="l" t="t" r="r" b="b"/>
              <a:pathLst>
                <a:path w="3889" h="3393" extrusionOk="0">
                  <a:moveTo>
                    <a:pt x="1547" y="58"/>
                  </a:moveTo>
                  <a:cubicBezTo>
                    <a:pt x="1730" y="58"/>
                    <a:pt x="1877" y="108"/>
                    <a:pt x="1915" y="125"/>
                  </a:cubicBezTo>
                  <a:cubicBezTo>
                    <a:pt x="2110" y="197"/>
                    <a:pt x="2233" y="358"/>
                    <a:pt x="2313" y="464"/>
                  </a:cubicBezTo>
                  <a:cubicBezTo>
                    <a:pt x="2367" y="536"/>
                    <a:pt x="2406" y="585"/>
                    <a:pt x="2448" y="585"/>
                  </a:cubicBezTo>
                  <a:cubicBezTo>
                    <a:pt x="2452" y="585"/>
                    <a:pt x="2457" y="584"/>
                    <a:pt x="2462" y="583"/>
                  </a:cubicBezTo>
                  <a:cubicBezTo>
                    <a:pt x="2658" y="531"/>
                    <a:pt x="2825" y="505"/>
                    <a:pt x="2961" y="505"/>
                  </a:cubicBezTo>
                  <a:cubicBezTo>
                    <a:pt x="3134" y="505"/>
                    <a:pt x="3257" y="546"/>
                    <a:pt x="3328" y="630"/>
                  </a:cubicBezTo>
                  <a:cubicBezTo>
                    <a:pt x="3481" y="808"/>
                    <a:pt x="3336" y="1139"/>
                    <a:pt x="3336" y="1143"/>
                  </a:cubicBezTo>
                  <a:lnTo>
                    <a:pt x="3324" y="1173"/>
                  </a:lnTo>
                  <a:lnTo>
                    <a:pt x="3353" y="1181"/>
                  </a:lnTo>
                  <a:cubicBezTo>
                    <a:pt x="3532" y="1237"/>
                    <a:pt x="3650" y="1326"/>
                    <a:pt x="3701" y="1449"/>
                  </a:cubicBezTo>
                  <a:cubicBezTo>
                    <a:pt x="3791" y="1665"/>
                    <a:pt x="3659" y="1916"/>
                    <a:pt x="3655" y="1920"/>
                  </a:cubicBezTo>
                  <a:lnTo>
                    <a:pt x="3646" y="1937"/>
                  </a:lnTo>
                  <a:lnTo>
                    <a:pt x="3659" y="1950"/>
                  </a:lnTo>
                  <a:cubicBezTo>
                    <a:pt x="3659" y="1950"/>
                    <a:pt x="3735" y="2051"/>
                    <a:pt x="3748" y="2068"/>
                  </a:cubicBezTo>
                  <a:cubicBezTo>
                    <a:pt x="3782" y="2115"/>
                    <a:pt x="3803" y="2170"/>
                    <a:pt x="3812" y="2230"/>
                  </a:cubicBezTo>
                  <a:cubicBezTo>
                    <a:pt x="3829" y="2366"/>
                    <a:pt x="3782" y="2501"/>
                    <a:pt x="3740" y="2586"/>
                  </a:cubicBezTo>
                  <a:cubicBezTo>
                    <a:pt x="3659" y="2765"/>
                    <a:pt x="3515" y="2900"/>
                    <a:pt x="3285" y="3023"/>
                  </a:cubicBezTo>
                  <a:cubicBezTo>
                    <a:pt x="2920" y="3223"/>
                    <a:pt x="2475" y="3333"/>
                    <a:pt x="2029" y="3333"/>
                  </a:cubicBezTo>
                  <a:lnTo>
                    <a:pt x="2021" y="3333"/>
                  </a:lnTo>
                  <a:cubicBezTo>
                    <a:pt x="1549" y="3333"/>
                    <a:pt x="1244" y="3142"/>
                    <a:pt x="1023" y="3002"/>
                  </a:cubicBezTo>
                  <a:cubicBezTo>
                    <a:pt x="976" y="2973"/>
                    <a:pt x="934" y="2947"/>
                    <a:pt x="896" y="2922"/>
                  </a:cubicBezTo>
                  <a:lnTo>
                    <a:pt x="875" y="2913"/>
                  </a:lnTo>
                  <a:lnTo>
                    <a:pt x="862" y="2926"/>
                  </a:lnTo>
                  <a:cubicBezTo>
                    <a:pt x="776" y="3008"/>
                    <a:pt x="597" y="3070"/>
                    <a:pt x="499" y="3070"/>
                  </a:cubicBezTo>
                  <a:cubicBezTo>
                    <a:pt x="485" y="3070"/>
                    <a:pt x="473" y="3069"/>
                    <a:pt x="463" y="3066"/>
                  </a:cubicBezTo>
                  <a:cubicBezTo>
                    <a:pt x="450" y="3062"/>
                    <a:pt x="437" y="3062"/>
                    <a:pt x="425" y="3053"/>
                  </a:cubicBezTo>
                  <a:cubicBezTo>
                    <a:pt x="314" y="3011"/>
                    <a:pt x="229" y="2905"/>
                    <a:pt x="208" y="2777"/>
                  </a:cubicBezTo>
                  <a:cubicBezTo>
                    <a:pt x="204" y="2765"/>
                    <a:pt x="200" y="2748"/>
                    <a:pt x="200" y="2735"/>
                  </a:cubicBezTo>
                  <a:cubicBezTo>
                    <a:pt x="196" y="2709"/>
                    <a:pt x="191" y="2684"/>
                    <a:pt x="183" y="2658"/>
                  </a:cubicBezTo>
                  <a:cubicBezTo>
                    <a:pt x="179" y="2624"/>
                    <a:pt x="174" y="2591"/>
                    <a:pt x="166" y="2557"/>
                  </a:cubicBezTo>
                  <a:cubicBezTo>
                    <a:pt x="162" y="2531"/>
                    <a:pt x="157" y="2506"/>
                    <a:pt x="153" y="2480"/>
                  </a:cubicBezTo>
                  <a:cubicBezTo>
                    <a:pt x="119" y="2259"/>
                    <a:pt x="72" y="1945"/>
                    <a:pt x="64" y="1686"/>
                  </a:cubicBezTo>
                  <a:cubicBezTo>
                    <a:pt x="60" y="1580"/>
                    <a:pt x="60" y="1495"/>
                    <a:pt x="68" y="1432"/>
                  </a:cubicBezTo>
                  <a:cubicBezTo>
                    <a:pt x="81" y="1343"/>
                    <a:pt x="115" y="1283"/>
                    <a:pt x="174" y="1254"/>
                  </a:cubicBezTo>
                  <a:cubicBezTo>
                    <a:pt x="205" y="1238"/>
                    <a:pt x="241" y="1232"/>
                    <a:pt x="279" y="1232"/>
                  </a:cubicBezTo>
                  <a:cubicBezTo>
                    <a:pt x="441" y="1232"/>
                    <a:pt x="638" y="1347"/>
                    <a:pt x="641" y="1347"/>
                  </a:cubicBezTo>
                  <a:lnTo>
                    <a:pt x="692" y="1381"/>
                  </a:lnTo>
                  <a:lnTo>
                    <a:pt x="684" y="1321"/>
                  </a:lnTo>
                  <a:cubicBezTo>
                    <a:pt x="603" y="799"/>
                    <a:pt x="824" y="299"/>
                    <a:pt x="1210" y="125"/>
                  </a:cubicBezTo>
                  <a:cubicBezTo>
                    <a:pt x="1325" y="75"/>
                    <a:pt x="1442" y="58"/>
                    <a:pt x="1547" y="58"/>
                  </a:cubicBezTo>
                  <a:close/>
                  <a:moveTo>
                    <a:pt x="1548" y="0"/>
                  </a:moveTo>
                  <a:cubicBezTo>
                    <a:pt x="1436" y="0"/>
                    <a:pt x="1311" y="19"/>
                    <a:pt x="1189" y="74"/>
                  </a:cubicBezTo>
                  <a:cubicBezTo>
                    <a:pt x="785" y="256"/>
                    <a:pt x="556" y="740"/>
                    <a:pt x="620" y="1275"/>
                  </a:cubicBezTo>
                  <a:cubicBezTo>
                    <a:pt x="548" y="1237"/>
                    <a:pt x="408" y="1176"/>
                    <a:pt x="280" y="1176"/>
                  </a:cubicBezTo>
                  <a:cubicBezTo>
                    <a:pt x="235" y="1176"/>
                    <a:pt x="192" y="1184"/>
                    <a:pt x="153" y="1203"/>
                  </a:cubicBezTo>
                  <a:cubicBezTo>
                    <a:pt x="72" y="1241"/>
                    <a:pt x="26" y="1317"/>
                    <a:pt x="13" y="1428"/>
                  </a:cubicBezTo>
                  <a:cubicBezTo>
                    <a:pt x="5" y="1491"/>
                    <a:pt x="0" y="1580"/>
                    <a:pt x="5" y="1691"/>
                  </a:cubicBezTo>
                  <a:cubicBezTo>
                    <a:pt x="13" y="1954"/>
                    <a:pt x="60" y="2268"/>
                    <a:pt x="98" y="2489"/>
                  </a:cubicBezTo>
                  <a:cubicBezTo>
                    <a:pt x="102" y="2514"/>
                    <a:pt x="106" y="2540"/>
                    <a:pt x="111" y="2565"/>
                  </a:cubicBezTo>
                  <a:cubicBezTo>
                    <a:pt x="115" y="2599"/>
                    <a:pt x="123" y="2633"/>
                    <a:pt x="128" y="2671"/>
                  </a:cubicBezTo>
                  <a:cubicBezTo>
                    <a:pt x="132" y="2697"/>
                    <a:pt x="136" y="2718"/>
                    <a:pt x="140" y="2743"/>
                  </a:cubicBezTo>
                  <a:cubicBezTo>
                    <a:pt x="145" y="2760"/>
                    <a:pt x="149" y="2777"/>
                    <a:pt x="153" y="2790"/>
                  </a:cubicBezTo>
                  <a:cubicBezTo>
                    <a:pt x="179" y="2934"/>
                    <a:pt x="276" y="3057"/>
                    <a:pt x="399" y="3104"/>
                  </a:cubicBezTo>
                  <a:cubicBezTo>
                    <a:pt x="416" y="3113"/>
                    <a:pt x="433" y="3117"/>
                    <a:pt x="446" y="3121"/>
                  </a:cubicBezTo>
                  <a:cubicBezTo>
                    <a:pt x="461" y="3126"/>
                    <a:pt x="479" y="3128"/>
                    <a:pt x="499" y="3128"/>
                  </a:cubicBezTo>
                  <a:cubicBezTo>
                    <a:pt x="612" y="3128"/>
                    <a:pt x="789" y="3060"/>
                    <a:pt x="883" y="2981"/>
                  </a:cubicBezTo>
                  <a:cubicBezTo>
                    <a:pt x="917" y="3002"/>
                    <a:pt x="955" y="3023"/>
                    <a:pt x="993" y="3049"/>
                  </a:cubicBezTo>
                  <a:cubicBezTo>
                    <a:pt x="1223" y="3193"/>
                    <a:pt x="1533" y="3393"/>
                    <a:pt x="2021" y="3393"/>
                  </a:cubicBezTo>
                  <a:lnTo>
                    <a:pt x="2029" y="3393"/>
                  </a:lnTo>
                  <a:cubicBezTo>
                    <a:pt x="2487" y="3388"/>
                    <a:pt x="2942" y="3274"/>
                    <a:pt x="3315" y="3074"/>
                  </a:cubicBezTo>
                  <a:cubicBezTo>
                    <a:pt x="3549" y="2947"/>
                    <a:pt x="3706" y="2794"/>
                    <a:pt x="3795" y="2612"/>
                  </a:cubicBezTo>
                  <a:cubicBezTo>
                    <a:pt x="3837" y="2518"/>
                    <a:pt x="3888" y="2374"/>
                    <a:pt x="3867" y="2221"/>
                  </a:cubicBezTo>
                  <a:cubicBezTo>
                    <a:pt x="3858" y="2153"/>
                    <a:pt x="3833" y="2090"/>
                    <a:pt x="3795" y="2034"/>
                  </a:cubicBezTo>
                  <a:cubicBezTo>
                    <a:pt x="3786" y="2022"/>
                    <a:pt x="3735" y="1958"/>
                    <a:pt x="3714" y="1928"/>
                  </a:cubicBezTo>
                  <a:cubicBezTo>
                    <a:pt x="3744" y="1865"/>
                    <a:pt x="3841" y="1640"/>
                    <a:pt x="3757" y="1428"/>
                  </a:cubicBezTo>
                  <a:cubicBezTo>
                    <a:pt x="3697" y="1296"/>
                    <a:pt x="3578" y="1194"/>
                    <a:pt x="3400" y="1135"/>
                  </a:cubicBezTo>
                  <a:cubicBezTo>
                    <a:pt x="3434" y="1046"/>
                    <a:pt x="3519" y="770"/>
                    <a:pt x="3370" y="591"/>
                  </a:cubicBezTo>
                  <a:cubicBezTo>
                    <a:pt x="3288" y="496"/>
                    <a:pt x="3150" y="449"/>
                    <a:pt x="2960" y="449"/>
                  </a:cubicBezTo>
                  <a:cubicBezTo>
                    <a:pt x="2819" y="449"/>
                    <a:pt x="2648" y="475"/>
                    <a:pt x="2449" y="528"/>
                  </a:cubicBezTo>
                  <a:cubicBezTo>
                    <a:pt x="2432" y="528"/>
                    <a:pt x="2390" y="473"/>
                    <a:pt x="2356" y="430"/>
                  </a:cubicBezTo>
                  <a:cubicBezTo>
                    <a:pt x="2275" y="316"/>
                    <a:pt x="2148" y="150"/>
                    <a:pt x="1936" y="69"/>
                  </a:cubicBezTo>
                  <a:cubicBezTo>
                    <a:pt x="1893" y="53"/>
                    <a:pt x="1739" y="0"/>
                    <a:pt x="1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0"/>
            <p:cNvSpPr/>
            <p:nvPr/>
          </p:nvSpPr>
          <p:spPr>
            <a:xfrm>
              <a:off x="3565838" y="2076575"/>
              <a:ext cx="13075" cy="5875"/>
            </a:xfrm>
            <a:custGeom>
              <a:avLst/>
              <a:gdLst/>
              <a:ahLst/>
              <a:cxnLst/>
              <a:rect l="l" t="t" r="r" b="b"/>
              <a:pathLst>
                <a:path w="523" h="235" extrusionOk="0">
                  <a:moveTo>
                    <a:pt x="502" y="1"/>
                  </a:moveTo>
                  <a:lnTo>
                    <a:pt x="1" y="183"/>
                  </a:lnTo>
                  <a:lnTo>
                    <a:pt x="22" y="234"/>
                  </a:lnTo>
                  <a:lnTo>
                    <a:pt x="523" y="56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0"/>
            <p:cNvSpPr/>
            <p:nvPr/>
          </p:nvSpPr>
          <p:spPr>
            <a:xfrm>
              <a:off x="3573388" y="2095775"/>
              <a:ext cx="13700" cy="5125"/>
            </a:xfrm>
            <a:custGeom>
              <a:avLst/>
              <a:gdLst/>
              <a:ahLst/>
              <a:cxnLst/>
              <a:rect l="l" t="t" r="r" b="b"/>
              <a:pathLst>
                <a:path w="548" h="205" extrusionOk="0">
                  <a:moveTo>
                    <a:pt x="535" y="1"/>
                  </a:moveTo>
                  <a:lnTo>
                    <a:pt x="0" y="149"/>
                  </a:lnTo>
                  <a:lnTo>
                    <a:pt x="17" y="205"/>
                  </a:lnTo>
                  <a:lnTo>
                    <a:pt x="548" y="5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0"/>
            <p:cNvSpPr/>
            <p:nvPr/>
          </p:nvSpPr>
          <p:spPr>
            <a:xfrm>
              <a:off x="3537738" y="2061400"/>
              <a:ext cx="18800" cy="7025"/>
            </a:xfrm>
            <a:custGeom>
              <a:avLst/>
              <a:gdLst/>
              <a:ahLst/>
              <a:cxnLst/>
              <a:rect l="l" t="t" r="r" b="b"/>
              <a:pathLst>
                <a:path w="752" h="281" extrusionOk="0">
                  <a:moveTo>
                    <a:pt x="734" y="1"/>
                  </a:moveTo>
                  <a:lnTo>
                    <a:pt x="0" y="226"/>
                  </a:lnTo>
                  <a:lnTo>
                    <a:pt x="17" y="281"/>
                  </a:lnTo>
                  <a:lnTo>
                    <a:pt x="751" y="56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0"/>
            <p:cNvSpPr/>
            <p:nvPr/>
          </p:nvSpPr>
          <p:spPr>
            <a:xfrm>
              <a:off x="3510563" y="2081250"/>
              <a:ext cx="3100" cy="13600"/>
            </a:xfrm>
            <a:custGeom>
              <a:avLst/>
              <a:gdLst/>
              <a:ahLst/>
              <a:cxnLst/>
              <a:rect l="l" t="t" r="r" b="b"/>
              <a:pathLst>
                <a:path w="124" h="544" extrusionOk="0">
                  <a:moveTo>
                    <a:pt x="56" y="0"/>
                  </a:moveTo>
                  <a:lnTo>
                    <a:pt x="0" y="9"/>
                  </a:lnTo>
                  <a:lnTo>
                    <a:pt x="68" y="544"/>
                  </a:lnTo>
                  <a:lnTo>
                    <a:pt x="124" y="53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40"/>
            <p:cNvSpPr/>
            <p:nvPr/>
          </p:nvSpPr>
          <p:spPr>
            <a:xfrm>
              <a:off x="3515113" y="2112025"/>
              <a:ext cx="2475" cy="10000"/>
            </a:xfrm>
            <a:custGeom>
              <a:avLst/>
              <a:gdLst/>
              <a:ahLst/>
              <a:cxnLst/>
              <a:rect l="l" t="t" r="r" b="b"/>
              <a:pathLst>
                <a:path w="99" h="400" extrusionOk="0">
                  <a:moveTo>
                    <a:pt x="56" y="0"/>
                  </a:moveTo>
                  <a:lnTo>
                    <a:pt x="1" y="9"/>
                  </a:lnTo>
                  <a:lnTo>
                    <a:pt x="43" y="399"/>
                  </a:lnTo>
                  <a:lnTo>
                    <a:pt x="99" y="39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40"/>
            <p:cNvSpPr/>
            <p:nvPr/>
          </p:nvSpPr>
          <p:spPr>
            <a:xfrm>
              <a:off x="3555088" y="2071050"/>
              <a:ext cx="6475" cy="5325"/>
            </a:xfrm>
            <a:custGeom>
              <a:avLst/>
              <a:gdLst/>
              <a:ahLst/>
              <a:cxnLst/>
              <a:rect l="l" t="t" r="r" b="b"/>
              <a:pathLst>
                <a:path w="259" h="213" extrusionOk="0">
                  <a:moveTo>
                    <a:pt x="133" y="0"/>
                  </a:moveTo>
                  <a:cubicBezTo>
                    <a:pt x="67" y="0"/>
                    <a:pt x="0" y="55"/>
                    <a:pt x="23" y="137"/>
                  </a:cubicBezTo>
                  <a:cubicBezTo>
                    <a:pt x="40" y="190"/>
                    <a:pt x="82" y="212"/>
                    <a:pt x="124" y="212"/>
                  </a:cubicBezTo>
                  <a:cubicBezTo>
                    <a:pt x="191" y="212"/>
                    <a:pt x="259" y="158"/>
                    <a:pt x="236" y="77"/>
                  </a:cubicBezTo>
                  <a:cubicBezTo>
                    <a:pt x="219" y="24"/>
                    <a:pt x="176" y="0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0"/>
            <p:cNvSpPr/>
            <p:nvPr/>
          </p:nvSpPr>
          <p:spPr>
            <a:xfrm>
              <a:off x="3560588" y="2092175"/>
              <a:ext cx="6450" cy="5325"/>
            </a:xfrm>
            <a:custGeom>
              <a:avLst/>
              <a:gdLst/>
              <a:ahLst/>
              <a:cxnLst/>
              <a:rect l="l" t="t" r="r" b="b"/>
              <a:pathLst>
                <a:path w="258" h="213" extrusionOk="0">
                  <a:moveTo>
                    <a:pt x="133" y="0"/>
                  </a:moveTo>
                  <a:cubicBezTo>
                    <a:pt x="68" y="0"/>
                    <a:pt x="1" y="54"/>
                    <a:pt x="24" y="136"/>
                  </a:cubicBezTo>
                  <a:cubicBezTo>
                    <a:pt x="39" y="190"/>
                    <a:pt x="80" y="212"/>
                    <a:pt x="123" y="212"/>
                  </a:cubicBezTo>
                  <a:cubicBezTo>
                    <a:pt x="189" y="212"/>
                    <a:pt x="258" y="157"/>
                    <a:pt x="232" y="77"/>
                  </a:cubicBezTo>
                  <a:cubicBezTo>
                    <a:pt x="217" y="23"/>
                    <a:pt x="175" y="0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0"/>
            <p:cNvSpPr/>
            <p:nvPr/>
          </p:nvSpPr>
          <p:spPr>
            <a:xfrm>
              <a:off x="3565788" y="2113375"/>
              <a:ext cx="6500" cy="5275"/>
            </a:xfrm>
            <a:custGeom>
              <a:avLst/>
              <a:gdLst/>
              <a:ahLst/>
              <a:cxnLst/>
              <a:rect l="l" t="t" r="r" b="b"/>
              <a:pathLst>
                <a:path w="260" h="211" extrusionOk="0">
                  <a:moveTo>
                    <a:pt x="135" y="0"/>
                  </a:moveTo>
                  <a:cubicBezTo>
                    <a:pt x="69" y="0"/>
                    <a:pt x="1" y="54"/>
                    <a:pt x="24" y="137"/>
                  </a:cubicBezTo>
                  <a:cubicBezTo>
                    <a:pt x="41" y="189"/>
                    <a:pt x="82" y="211"/>
                    <a:pt x="125" y="211"/>
                  </a:cubicBezTo>
                  <a:cubicBezTo>
                    <a:pt x="191" y="211"/>
                    <a:pt x="260" y="156"/>
                    <a:pt x="236" y="74"/>
                  </a:cubicBezTo>
                  <a:cubicBezTo>
                    <a:pt x="220" y="22"/>
                    <a:pt x="178" y="0"/>
                    <a:pt x="1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0"/>
            <p:cNvSpPr/>
            <p:nvPr/>
          </p:nvSpPr>
          <p:spPr>
            <a:xfrm>
              <a:off x="3751963" y="2228200"/>
              <a:ext cx="116225" cy="100425"/>
            </a:xfrm>
            <a:custGeom>
              <a:avLst/>
              <a:gdLst/>
              <a:ahLst/>
              <a:cxnLst/>
              <a:rect l="l" t="t" r="r" b="b"/>
              <a:pathLst>
                <a:path w="4649" h="4017" extrusionOk="0">
                  <a:moveTo>
                    <a:pt x="1342" y="1"/>
                  </a:moveTo>
                  <a:cubicBezTo>
                    <a:pt x="964" y="413"/>
                    <a:pt x="518" y="773"/>
                    <a:pt x="0" y="1075"/>
                  </a:cubicBezTo>
                  <a:lnTo>
                    <a:pt x="2242" y="4016"/>
                  </a:lnTo>
                  <a:lnTo>
                    <a:pt x="4648" y="2335"/>
                  </a:lnTo>
                  <a:cubicBezTo>
                    <a:pt x="4415" y="2067"/>
                    <a:pt x="4153" y="1978"/>
                    <a:pt x="3908" y="1978"/>
                  </a:cubicBezTo>
                  <a:cubicBezTo>
                    <a:pt x="3420" y="1978"/>
                    <a:pt x="2997" y="2331"/>
                    <a:pt x="2997" y="2331"/>
                  </a:cubicBezTo>
                  <a:lnTo>
                    <a:pt x="1342" y="1"/>
                  </a:lnTo>
                  <a:close/>
                </a:path>
              </a:pathLst>
            </a:custGeom>
            <a:solidFill>
              <a:srgbClr val="A6B0B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0"/>
            <p:cNvSpPr/>
            <p:nvPr/>
          </p:nvSpPr>
          <p:spPr>
            <a:xfrm>
              <a:off x="3750913" y="2227050"/>
              <a:ext cx="118225" cy="102525"/>
            </a:xfrm>
            <a:custGeom>
              <a:avLst/>
              <a:gdLst/>
              <a:ahLst/>
              <a:cxnLst/>
              <a:rect l="l" t="t" r="r" b="b"/>
              <a:pathLst>
                <a:path w="4729" h="4101" extrusionOk="0">
                  <a:moveTo>
                    <a:pt x="1379" y="94"/>
                  </a:moveTo>
                  <a:lnTo>
                    <a:pt x="3035" y="2420"/>
                  </a:lnTo>
                  <a:lnTo>
                    <a:pt x="3056" y="2398"/>
                  </a:lnTo>
                  <a:cubicBezTo>
                    <a:pt x="3060" y="2398"/>
                    <a:pt x="3298" y="2203"/>
                    <a:pt x="3612" y="2105"/>
                  </a:cubicBezTo>
                  <a:cubicBezTo>
                    <a:pt x="3730" y="2070"/>
                    <a:pt x="3843" y="2052"/>
                    <a:pt x="3950" y="2052"/>
                  </a:cubicBezTo>
                  <a:cubicBezTo>
                    <a:pt x="4215" y="2052"/>
                    <a:pt x="4447" y="2160"/>
                    <a:pt x="4643" y="2377"/>
                  </a:cubicBezTo>
                  <a:lnTo>
                    <a:pt x="2292" y="4020"/>
                  </a:lnTo>
                  <a:lnTo>
                    <a:pt x="85" y="1129"/>
                  </a:lnTo>
                  <a:cubicBezTo>
                    <a:pt x="573" y="841"/>
                    <a:pt x="1006" y="493"/>
                    <a:pt x="1379" y="94"/>
                  </a:cubicBezTo>
                  <a:close/>
                  <a:moveTo>
                    <a:pt x="1388" y="0"/>
                  </a:moveTo>
                  <a:lnTo>
                    <a:pt x="1362" y="30"/>
                  </a:lnTo>
                  <a:cubicBezTo>
                    <a:pt x="980" y="442"/>
                    <a:pt x="531" y="802"/>
                    <a:pt x="25" y="1100"/>
                  </a:cubicBezTo>
                  <a:lnTo>
                    <a:pt x="0" y="1112"/>
                  </a:lnTo>
                  <a:lnTo>
                    <a:pt x="2279" y="4100"/>
                  </a:lnTo>
                  <a:lnTo>
                    <a:pt x="4728" y="2386"/>
                  </a:lnTo>
                  <a:lnTo>
                    <a:pt x="4711" y="2360"/>
                  </a:lnTo>
                  <a:cubicBezTo>
                    <a:pt x="4474" y="2088"/>
                    <a:pt x="4206" y="1997"/>
                    <a:pt x="3955" y="1997"/>
                  </a:cubicBezTo>
                  <a:cubicBezTo>
                    <a:pt x="3524" y="1997"/>
                    <a:pt x="3142" y="2264"/>
                    <a:pt x="3043" y="2339"/>
                  </a:cubicBezTo>
                  <a:lnTo>
                    <a:pt x="1388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0"/>
            <p:cNvSpPr/>
            <p:nvPr/>
          </p:nvSpPr>
          <p:spPr>
            <a:xfrm>
              <a:off x="3613813" y="2268950"/>
              <a:ext cx="78125" cy="99575"/>
            </a:xfrm>
            <a:custGeom>
              <a:avLst/>
              <a:gdLst/>
              <a:ahLst/>
              <a:cxnLst/>
              <a:rect l="l" t="t" r="r" b="b"/>
              <a:pathLst>
                <a:path w="3125" h="3983" extrusionOk="0">
                  <a:moveTo>
                    <a:pt x="0" y="1"/>
                  </a:moveTo>
                  <a:lnTo>
                    <a:pt x="195" y="3982"/>
                  </a:lnTo>
                  <a:lnTo>
                    <a:pt x="3124" y="3961"/>
                  </a:lnTo>
                  <a:cubicBezTo>
                    <a:pt x="3030" y="3096"/>
                    <a:pt x="2177" y="3019"/>
                    <a:pt x="1876" y="3019"/>
                  </a:cubicBezTo>
                  <a:cubicBezTo>
                    <a:pt x="1810" y="3019"/>
                    <a:pt x="1770" y="3023"/>
                    <a:pt x="1770" y="3023"/>
                  </a:cubicBezTo>
                  <a:lnTo>
                    <a:pt x="1732" y="340"/>
                  </a:lnTo>
                  <a:cubicBezTo>
                    <a:pt x="1473" y="323"/>
                    <a:pt x="1223" y="294"/>
                    <a:pt x="968" y="247"/>
                  </a:cubicBezTo>
                  <a:cubicBezTo>
                    <a:pt x="671" y="192"/>
                    <a:pt x="348" y="115"/>
                    <a:pt x="0" y="1"/>
                  </a:cubicBezTo>
                  <a:close/>
                </a:path>
              </a:pathLst>
            </a:custGeom>
            <a:solidFill>
              <a:srgbClr val="A6B0B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0"/>
            <p:cNvSpPr/>
            <p:nvPr/>
          </p:nvSpPr>
          <p:spPr>
            <a:xfrm>
              <a:off x="3613063" y="2268000"/>
              <a:ext cx="79725" cy="101150"/>
            </a:xfrm>
            <a:custGeom>
              <a:avLst/>
              <a:gdLst/>
              <a:ahLst/>
              <a:cxnLst/>
              <a:rect l="l" t="t" r="r" b="b"/>
              <a:pathLst>
                <a:path w="3189" h="4046" extrusionOk="0">
                  <a:moveTo>
                    <a:pt x="60" y="81"/>
                  </a:moveTo>
                  <a:cubicBezTo>
                    <a:pt x="374" y="179"/>
                    <a:pt x="684" y="259"/>
                    <a:pt x="994" y="315"/>
                  </a:cubicBezTo>
                  <a:cubicBezTo>
                    <a:pt x="1240" y="357"/>
                    <a:pt x="1490" y="391"/>
                    <a:pt x="1732" y="404"/>
                  </a:cubicBezTo>
                  <a:lnTo>
                    <a:pt x="1770" y="3090"/>
                  </a:lnTo>
                  <a:lnTo>
                    <a:pt x="1800" y="3090"/>
                  </a:lnTo>
                  <a:cubicBezTo>
                    <a:pt x="1802" y="3089"/>
                    <a:pt x="1843" y="3085"/>
                    <a:pt x="1911" y="3085"/>
                  </a:cubicBezTo>
                  <a:cubicBezTo>
                    <a:pt x="2029" y="3085"/>
                    <a:pt x="2226" y="3098"/>
                    <a:pt x="2428" y="3163"/>
                  </a:cubicBezTo>
                  <a:cubicBezTo>
                    <a:pt x="2836" y="3290"/>
                    <a:pt x="3069" y="3562"/>
                    <a:pt x="3124" y="3969"/>
                  </a:cubicBezTo>
                  <a:lnTo>
                    <a:pt x="251" y="3990"/>
                  </a:lnTo>
                  <a:lnTo>
                    <a:pt x="60" y="81"/>
                  </a:lnTo>
                  <a:close/>
                  <a:moveTo>
                    <a:pt x="1" y="1"/>
                  </a:moveTo>
                  <a:lnTo>
                    <a:pt x="196" y="4045"/>
                  </a:lnTo>
                  <a:lnTo>
                    <a:pt x="3188" y="4024"/>
                  </a:lnTo>
                  <a:lnTo>
                    <a:pt x="3184" y="3995"/>
                  </a:lnTo>
                  <a:cubicBezTo>
                    <a:pt x="3087" y="3105"/>
                    <a:pt x="2201" y="3030"/>
                    <a:pt x="1897" y="3030"/>
                  </a:cubicBezTo>
                  <a:cubicBezTo>
                    <a:pt x="1867" y="3030"/>
                    <a:pt x="1843" y="3030"/>
                    <a:pt x="1826" y="3031"/>
                  </a:cubicBezTo>
                  <a:lnTo>
                    <a:pt x="1787" y="353"/>
                  </a:lnTo>
                  <a:lnTo>
                    <a:pt x="1762" y="349"/>
                  </a:lnTo>
                  <a:cubicBezTo>
                    <a:pt x="1516" y="336"/>
                    <a:pt x="1257" y="302"/>
                    <a:pt x="1002" y="255"/>
                  </a:cubicBezTo>
                  <a:cubicBezTo>
                    <a:pt x="684" y="200"/>
                    <a:pt x="361" y="119"/>
                    <a:pt x="39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0"/>
            <p:cNvSpPr/>
            <p:nvPr/>
          </p:nvSpPr>
          <p:spPr>
            <a:xfrm>
              <a:off x="3545163" y="1798875"/>
              <a:ext cx="50950" cy="17225"/>
            </a:xfrm>
            <a:custGeom>
              <a:avLst/>
              <a:gdLst/>
              <a:ahLst/>
              <a:cxnLst/>
              <a:rect l="l" t="t" r="r" b="b"/>
              <a:pathLst>
                <a:path w="2038" h="689" extrusionOk="0">
                  <a:moveTo>
                    <a:pt x="1438" y="0"/>
                  </a:moveTo>
                  <a:cubicBezTo>
                    <a:pt x="1359" y="0"/>
                    <a:pt x="1282" y="8"/>
                    <a:pt x="1206" y="18"/>
                  </a:cubicBezTo>
                  <a:cubicBezTo>
                    <a:pt x="1112" y="31"/>
                    <a:pt x="1019" y="52"/>
                    <a:pt x="930" y="78"/>
                  </a:cubicBezTo>
                  <a:cubicBezTo>
                    <a:pt x="747" y="133"/>
                    <a:pt x="573" y="205"/>
                    <a:pt x="416" y="311"/>
                  </a:cubicBezTo>
                  <a:cubicBezTo>
                    <a:pt x="335" y="362"/>
                    <a:pt x="259" y="417"/>
                    <a:pt x="191" y="481"/>
                  </a:cubicBezTo>
                  <a:cubicBezTo>
                    <a:pt x="123" y="544"/>
                    <a:pt x="55" y="612"/>
                    <a:pt x="0" y="684"/>
                  </a:cubicBezTo>
                  <a:lnTo>
                    <a:pt x="4" y="689"/>
                  </a:lnTo>
                  <a:cubicBezTo>
                    <a:pt x="259" y="426"/>
                    <a:pt x="590" y="230"/>
                    <a:pt x="942" y="128"/>
                  </a:cubicBezTo>
                  <a:cubicBezTo>
                    <a:pt x="1121" y="78"/>
                    <a:pt x="1303" y="52"/>
                    <a:pt x="1490" y="48"/>
                  </a:cubicBezTo>
                  <a:cubicBezTo>
                    <a:pt x="1508" y="47"/>
                    <a:pt x="1526" y="47"/>
                    <a:pt x="1544" y="47"/>
                  </a:cubicBezTo>
                  <a:cubicBezTo>
                    <a:pt x="1709" y="47"/>
                    <a:pt x="1877" y="65"/>
                    <a:pt x="2037" y="107"/>
                  </a:cubicBezTo>
                  <a:lnTo>
                    <a:pt x="2037" y="103"/>
                  </a:lnTo>
                  <a:cubicBezTo>
                    <a:pt x="1953" y="69"/>
                    <a:pt x="1859" y="48"/>
                    <a:pt x="1770" y="27"/>
                  </a:cubicBezTo>
                  <a:cubicBezTo>
                    <a:pt x="1677" y="14"/>
                    <a:pt x="1583" y="5"/>
                    <a:pt x="1490" y="1"/>
                  </a:cubicBezTo>
                  <a:cubicBezTo>
                    <a:pt x="1473" y="0"/>
                    <a:pt x="1455" y="0"/>
                    <a:pt x="14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0"/>
            <p:cNvSpPr/>
            <p:nvPr/>
          </p:nvSpPr>
          <p:spPr>
            <a:xfrm>
              <a:off x="3684788" y="1782450"/>
              <a:ext cx="48850" cy="11700"/>
            </a:xfrm>
            <a:custGeom>
              <a:avLst/>
              <a:gdLst/>
              <a:ahLst/>
              <a:cxnLst/>
              <a:rect l="l" t="t" r="r" b="b"/>
              <a:pathLst>
                <a:path w="1954" h="468" extrusionOk="0">
                  <a:moveTo>
                    <a:pt x="842" y="0"/>
                  </a:moveTo>
                  <a:cubicBezTo>
                    <a:pt x="722" y="0"/>
                    <a:pt x="602" y="13"/>
                    <a:pt x="485" y="38"/>
                  </a:cubicBezTo>
                  <a:cubicBezTo>
                    <a:pt x="395" y="60"/>
                    <a:pt x="315" y="89"/>
                    <a:pt x="230" y="123"/>
                  </a:cubicBezTo>
                  <a:cubicBezTo>
                    <a:pt x="149" y="157"/>
                    <a:pt x="73" y="200"/>
                    <a:pt x="1" y="246"/>
                  </a:cubicBezTo>
                  <a:lnTo>
                    <a:pt x="1" y="255"/>
                  </a:lnTo>
                  <a:cubicBezTo>
                    <a:pt x="254" y="123"/>
                    <a:pt x="536" y="54"/>
                    <a:pt x="821" y="54"/>
                  </a:cubicBezTo>
                  <a:cubicBezTo>
                    <a:pt x="884" y="54"/>
                    <a:pt x="948" y="57"/>
                    <a:pt x="1011" y="64"/>
                  </a:cubicBezTo>
                  <a:cubicBezTo>
                    <a:pt x="1181" y="81"/>
                    <a:pt x="1350" y="128"/>
                    <a:pt x="1508" y="195"/>
                  </a:cubicBezTo>
                  <a:cubicBezTo>
                    <a:pt x="1669" y="263"/>
                    <a:pt x="1817" y="353"/>
                    <a:pt x="1949" y="467"/>
                  </a:cubicBezTo>
                  <a:lnTo>
                    <a:pt x="1953" y="463"/>
                  </a:lnTo>
                  <a:cubicBezTo>
                    <a:pt x="1894" y="395"/>
                    <a:pt x="1826" y="340"/>
                    <a:pt x="1754" y="289"/>
                  </a:cubicBezTo>
                  <a:cubicBezTo>
                    <a:pt x="1682" y="238"/>
                    <a:pt x="1605" y="191"/>
                    <a:pt x="1529" y="153"/>
                  </a:cubicBezTo>
                  <a:cubicBezTo>
                    <a:pt x="1448" y="115"/>
                    <a:pt x="1363" y="85"/>
                    <a:pt x="1278" y="60"/>
                  </a:cubicBezTo>
                  <a:cubicBezTo>
                    <a:pt x="1193" y="34"/>
                    <a:pt x="1104" y="17"/>
                    <a:pt x="1015" y="9"/>
                  </a:cubicBezTo>
                  <a:cubicBezTo>
                    <a:pt x="957" y="3"/>
                    <a:pt x="899" y="0"/>
                    <a:pt x="8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0"/>
            <p:cNvSpPr/>
            <p:nvPr/>
          </p:nvSpPr>
          <p:spPr>
            <a:xfrm>
              <a:off x="3533063" y="1961500"/>
              <a:ext cx="80650" cy="51825"/>
            </a:xfrm>
            <a:custGeom>
              <a:avLst/>
              <a:gdLst/>
              <a:ahLst/>
              <a:cxnLst/>
              <a:rect l="l" t="t" r="r" b="b"/>
              <a:pathLst>
                <a:path w="3226" h="2073" extrusionOk="0">
                  <a:moveTo>
                    <a:pt x="1781" y="0"/>
                  </a:moveTo>
                  <a:cubicBezTo>
                    <a:pt x="1684" y="0"/>
                    <a:pt x="1583" y="7"/>
                    <a:pt x="1482" y="20"/>
                  </a:cubicBezTo>
                  <a:cubicBezTo>
                    <a:pt x="633" y="126"/>
                    <a:pt x="0" y="669"/>
                    <a:pt x="72" y="1234"/>
                  </a:cubicBezTo>
                  <a:cubicBezTo>
                    <a:pt x="136" y="1727"/>
                    <a:pt x="723" y="2072"/>
                    <a:pt x="1445" y="2072"/>
                  </a:cubicBezTo>
                  <a:cubicBezTo>
                    <a:pt x="1543" y="2072"/>
                    <a:pt x="1643" y="2066"/>
                    <a:pt x="1745" y="2053"/>
                  </a:cubicBezTo>
                  <a:cubicBezTo>
                    <a:pt x="2594" y="1947"/>
                    <a:pt x="3226" y="1403"/>
                    <a:pt x="3154" y="839"/>
                  </a:cubicBezTo>
                  <a:cubicBezTo>
                    <a:pt x="3090" y="346"/>
                    <a:pt x="2503" y="0"/>
                    <a:pt x="1781" y="0"/>
                  </a:cubicBezTo>
                  <a:close/>
                </a:path>
              </a:pathLst>
            </a:custGeom>
            <a:solidFill>
              <a:srgbClr val="8FD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0"/>
            <p:cNvSpPr/>
            <p:nvPr/>
          </p:nvSpPr>
          <p:spPr>
            <a:xfrm>
              <a:off x="3720238" y="1927350"/>
              <a:ext cx="81300" cy="52200"/>
            </a:xfrm>
            <a:custGeom>
              <a:avLst/>
              <a:gdLst/>
              <a:ahLst/>
              <a:cxnLst/>
              <a:rect l="l" t="t" r="r" b="b"/>
              <a:pathLst>
                <a:path w="3252" h="2088" extrusionOk="0">
                  <a:moveTo>
                    <a:pt x="1839" y="0"/>
                  </a:moveTo>
                  <a:cubicBezTo>
                    <a:pt x="1716" y="0"/>
                    <a:pt x="1589" y="10"/>
                    <a:pt x="1460" y="32"/>
                  </a:cubicBezTo>
                  <a:cubicBezTo>
                    <a:pt x="612" y="172"/>
                    <a:pt x="0" y="741"/>
                    <a:pt x="94" y="1297"/>
                  </a:cubicBezTo>
                  <a:cubicBezTo>
                    <a:pt x="173" y="1772"/>
                    <a:pt x="734" y="2088"/>
                    <a:pt x="1418" y="2088"/>
                  </a:cubicBezTo>
                  <a:cubicBezTo>
                    <a:pt x="1540" y="2088"/>
                    <a:pt x="1667" y="2078"/>
                    <a:pt x="1796" y="2056"/>
                  </a:cubicBezTo>
                  <a:cubicBezTo>
                    <a:pt x="2640" y="1916"/>
                    <a:pt x="3252" y="1348"/>
                    <a:pt x="3158" y="787"/>
                  </a:cubicBezTo>
                  <a:cubicBezTo>
                    <a:pt x="3079" y="316"/>
                    <a:pt x="2521" y="0"/>
                    <a:pt x="1839" y="0"/>
                  </a:cubicBezTo>
                  <a:close/>
                </a:path>
              </a:pathLst>
            </a:custGeom>
            <a:solidFill>
              <a:srgbClr val="8FD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0"/>
            <p:cNvSpPr/>
            <p:nvPr/>
          </p:nvSpPr>
          <p:spPr>
            <a:xfrm>
              <a:off x="3744113" y="1896075"/>
              <a:ext cx="38550" cy="5775"/>
            </a:xfrm>
            <a:custGeom>
              <a:avLst/>
              <a:gdLst/>
              <a:ahLst/>
              <a:cxnLst/>
              <a:rect l="l" t="t" r="r" b="b"/>
              <a:pathLst>
                <a:path w="1542" h="231" extrusionOk="0">
                  <a:moveTo>
                    <a:pt x="1537" y="1"/>
                  </a:moveTo>
                  <a:lnTo>
                    <a:pt x="0" y="175"/>
                  </a:lnTo>
                  <a:lnTo>
                    <a:pt x="5" y="230"/>
                  </a:lnTo>
                  <a:lnTo>
                    <a:pt x="1541" y="56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0"/>
            <p:cNvSpPr/>
            <p:nvPr/>
          </p:nvSpPr>
          <p:spPr>
            <a:xfrm>
              <a:off x="3737963" y="1872625"/>
              <a:ext cx="37900" cy="12125"/>
            </a:xfrm>
            <a:custGeom>
              <a:avLst/>
              <a:gdLst/>
              <a:ahLst/>
              <a:cxnLst/>
              <a:rect l="l" t="t" r="r" b="b"/>
              <a:pathLst>
                <a:path w="1516" h="485" extrusionOk="0">
                  <a:moveTo>
                    <a:pt x="1498" y="1"/>
                  </a:moveTo>
                  <a:lnTo>
                    <a:pt x="0" y="430"/>
                  </a:lnTo>
                  <a:lnTo>
                    <a:pt x="17" y="485"/>
                  </a:lnTo>
                  <a:lnTo>
                    <a:pt x="1515" y="56"/>
                  </a:lnTo>
                  <a:lnTo>
                    <a:pt x="149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0"/>
            <p:cNvSpPr/>
            <p:nvPr/>
          </p:nvSpPr>
          <p:spPr>
            <a:xfrm>
              <a:off x="3732538" y="1848450"/>
              <a:ext cx="33775" cy="19550"/>
            </a:xfrm>
            <a:custGeom>
              <a:avLst/>
              <a:gdLst/>
              <a:ahLst/>
              <a:cxnLst/>
              <a:rect l="l" t="t" r="r" b="b"/>
              <a:pathLst>
                <a:path w="1351" h="782" extrusionOk="0">
                  <a:moveTo>
                    <a:pt x="1321" y="0"/>
                  </a:moveTo>
                  <a:lnTo>
                    <a:pt x="1" y="730"/>
                  </a:lnTo>
                  <a:lnTo>
                    <a:pt x="30" y="781"/>
                  </a:lnTo>
                  <a:lnTo>
                    <a:pt x="1350" y="51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40"/>
            <p:cNvSpPr/>
            <p:nvPr/>
          </p:nvSpPr>
          <p:spPr>
            <a:xfrm>
              <a:off x="3682988" y="1805975"/>
              <a:ext cx="79500" cy="144050"/>
            </a:xfrm>
            <a:custGeom>
              <a:avLst/>
              <a:gdLst/>
              <a:ahLst/>
              <a:cxnLst/>
              <a:rect l="l" t="t" r="r" b="b"/>
              <a:pathLst>
                <a:path w="3180" h="5762" extrusionOk="0">
                  <a:moveTo>
                    <a:pt x="1059" y="0"/>
                  </a:moveTo>
                  <a:cubicBezTo>
                    <a:pt x="986" y="0"/>
                    <a:pt x="911" y="10"/>
                    <a:pt x="833" y="31"/>
                  </a:cubicBezTo>
                  <a:cubicBezTo>
                    <a:pt x="391" y="150"/>
                    <a:pt x="115" y="532"/>
                    <a:pt x="39" y="944"/>
                  </a:cubicBezTo>
                  <a:cubicBezTo>
                    <a:pt x="26" y="999"/>
                    <a:pt x="18" y="1054"/>
                    <a:pt x="13" y="1109"/>
                  </a:cubicBezTo>
                  <a:cubicBezTo>
                    <a:pt x="1" y="1313"/>
                    <a:pt x="35" y="1521"/>
                    <a:pt x="119" y="1699"/>
                  </a:cubicBezTo>
                  <a:cubicBezTo>
                    <a:pt x="255" y="1988"/>
                    <a:pt x="361" y="2183"/>
                    <a:pt x="293" y="2501"/>
                  </a:cubicBezTo>
                  <a:cubicBezTo>
                    <a:pt x="179" y="3007"/>
                    <a:pt x="136" y="3282"/>
                    <a:pt x="412" y="3741"/>
                  </a:cubicBezTo>
                  <a:cubicBezTo>
                    <a:pt x="527" y="3940"/>
                    <a:pt x="625" y="4089"/>
                    <a:pt x="650" y="4327"/>
                  </a:cubicBezTo>
                  <a:cubicBezTo>
                    <a:pt x="675" y="4551"/>
                    <a:pt x="599" y="4810"/>
                    <a:pt x="650" y="5031"/>
                  </a:cubicBezTo>
                  <a:cubicBezTo>
                    <a:pt x="722" y="5311"/>
                    <a:pt x="994" y="5460"/>
                    <a:pt x="1125" y="5702"/>
                  </a:cubicBezTo>
                  <a:cubicBezTo>
                    <a:pt x="1130" y="5714"/>
                    <a:pt x="1134" y="5723"/>
                    <a:pt x="1138" y="5736"/>
                  </a:cubicBezTo>
                  <a:lnTo>
                    <a:pt x="1151" y="5761"/>
                  </a:lnTo>
                  <a:cubicBezTo>
                    <a:pt x="1363" y="5604"/>
                    <a:pt x="1626" y="5477"/>
                    <a:pt x="1923" y="5405"/>
                  </a:cubicBezTo>
                  <a:cubicBezTo>
                    <a:pt x="2076" y="5371"/>
                    <a:pt x="2225" y="5349"/>
                    <a:pt x="2369" y="5341"/>
                  </a:cubicBezTo>
                  <a:cubicBezTo>
                    <a:pt x="2392" y="5340"/>
                    <a:pt x="2416" y="5340"/>
                    <a:pt x="2439" y="5340"/>
                  </a:cubicBezTo>
                  <a:cubicBezTo>
                    <a:pt x="2554" y="5340"/>
                    <a:pt x="2667" y="5349"/>
                    <a:pt x="2776" y="5366"/>
                  </a:cubicBezTo>
                  <a:cubicBezTo>
                    <a:pt x="2861" y="5379"/>
                    <a:pt x="2946" y="5400"/>
                    <a:pt x="3023" y="5426"/>
                  </a:cubicBezTo>
                  <a:cubicBezTo>
                    <a:pt x="3010" y="5366"/>
                    <a:pt x="3001" y="5307"/>
                    <a:pt x="3001" y="5248"/>
                  </a:cubicBezTo>
                  <a:cubicBezTo>
                    <a:pt x="3010" y="4967"/>
                    <a:pt x="3180" y="4713"/>
                    <a:pt x="3116" y="4433"/>
                  </a:cubicBezTo>
                  <a:cubicBezTo>
                    <a:pt x="3061" y="4212"/>
                    <a:pt x="2874" y="4017"/>
                    <a:pt x="2793" y="3804"/>
                  </a:cubicBezTo>
                  <a:cubicBezTo>
                    <a:pt x="2713" y="3584"/>
                    <a:pt x="2726" y="3410"/>
                    <a:pt x="2738" y="3176"/>
                  </a:cubicBezTo>
                  <a:cubicBezTo>
                    <a:pt x="2768" y="2641"/>
                    <a:pt x="2607" y="2417"/>
                    <a:pt x="2280" y="2022"/>
                  </a:cubicBezTo>
                  <a:cubicBezTo>
                    <a:pt x="2068" y="1767"/>
                    <a:pt x="2076" y="1546"/>
                    <a:pt x="2063" y="1228"/>
                  </a:cubicBezTo>
                  <a:cubicBezTo>
                    <a:pt x="2041" y="646"/>
                    <a:pt x="1648" y="0"/>
                    <a:pt x="10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40"/>
            <p:cNvSpPr/>
            <p:nvPr/>
          </p:nvSpPr>
          <p:spPr>
            <a:xfrm>
              <a:off x="3682238" y="1805250"/>
              <a:ext cx="80350" cy="145825"/>
            </a:xfrm>
            <a:custGeom>
              <a:avLst/>
              <a:gdLst/>
              <a:ahLst/>
              <a:cxnLst/>
              <a:rect l="l" t="t" r="r" b="b"/>
              <a:pathLst>
                <a:path w="3214" h="5833" extrusionOk="0">
                  <a:moveTo>
                    <a:pt x="1087" y="56"/>
                  </a:moveTo>
                  <a:cubicBezTo>
                    <a:pt x="1257" y="56"/>
                    <a:pt x="1414" y="111"/>
                    <a:pt x="1559" y="217"/>
                  </a:cubicBezTo>
                  <a:cubicBezTo>
                    <a:pt x="1847" y="429"/>
                    <a:pt x="2051" y="845"/>
                    <a:pt x="2064" y="1261"/>
                  </a:cubicBezTo>
                  <a:lnTo>
                    <a:pt x="2068" y="1334"/>
                  </a:lnTo>
                  <a:cubicBezTo>
                    <a:pt x="2076" y="1609"/>
                    <a:pt x="2085" y="1830"/>
                    <a:pt x="2284" y="2068"/>
                  </a:cubicBezTo>
                  <a:cubicBezTo>
                    <a:pt x="2607" y="2450"/>
                    <a:pt x="2772" y="2675"/>
                    <a:pt x="2743" y="3205"/>
                  </a:cubicBezTo>
                  <a:lnTo>
                    <a:pt x="2739" y="3222"/>
                  </a:lnTo>
                  <a:cubicBezTo>
                    <a:pt x="2726" y="3443"/>
                    <a:pt x="2713" y="3621"/>
                    <a:pt x="2798" y="3846"/>
                  </a:cubicBezTo>
                  <a:cubicBezTo>
                    <a:pt x="2832" y="3940"/>
                    <a:pt x="2891" y="4033"/>
                    <a:pt x="2947" y="4122"/>
                  </a:cubicBezTo>
                  <a:cubicBezTo>
                    <a:pt x="3014" y="4237"/>
                    <a:pt x="3087" y="4351"/>
                    <a:pt x="3116" y="4470"/>
                  </a:cubicBezTo>
                  <a:cubicBezTo>
                    <a:pt x="3154" y="4627"/>
                    <a:pt x="3112" y="4776"/>
                    <a:pt x="3070" y="4933"/>
                  </a:cubicBezTo>
                  <a:cubicBezTo>
                    <a:pt x="3040" y="5043"/>
                    <a:pt x="3006" y="5158"/>
                    <a:pt x="3002" y="5277"/>
                  </a:cubicBezTo>
                  <a:cubicBezTo>
                    <a:pt x="3002" y="5319"/>
                    <a:pt x="3006" y="5366"/>
                    <a:pt x="3014" y="5412"/>
                  </a:cubicBezTo>
                  <a:cubicBezTo>
                    <a:pt x="2947" y="5395"/>
                    <a:pt x="2879" y="5378"/>
                    <a:pt x="2811" y="5366"/>
                  </a:cubicBezTo>
                  <a:cubicBezTo>
                    <a:pt x="2710" y="5350"/>
                    <a:pt x="2609" y="5341"/>
                    <a:pt x="2507" y="5341"/>
                  </a:cubicBezTo>
                  <a:cubicBezTo>
                    <a:pt x="2471" y="5341"/>
                    <a:pt x="2435" y="5342"/>
                    <a:pt x="2399" y="5344"/>
                  </a:cubicBezTo>
                  <a:cubicBezTo>
                    <a:pt x="2255" y="5349"/>
                    <a:pt x="2102" y="5370"/>
                    <a:pt x="1949" y="5408"/>
                  </a:cubicBezTo>
                  <a:cubicBezTo>
                    <a:pt x="1669" y="5476"/>
                    <a:pt x="1406" y="5591"/>
                    <a:pt x="1194" y="5748"/>
                  </a:cubicBezTo>
                  <a:cubicBezTo>
                    <a:pt x="1189" y="5735"/>
                    <a:pt x="1185" y="5726"/>
                    <a:pt x="1181" y="5718"/>
                  </a:cubicBezTo>
                  <a:cubicBezTo>
                    <a:pt x="1121" y="5612"/>
                    <a:pt x="1041" y="5527"/>
                    <a:pt x="964" y="5442"/>
                  </a:cubicBezTo>
                  <a:cubicBezTo>
                    <a:pt x="854" y="5323"/>
                    <a:pt x="748" y="5209"/>
                    <a:pt x="710" y="5052"/>
                  </a:cubicBezTo>
                  <a:cubicBezTo>
                    <a:pt x="680" y="4933"/>
                    <a:pt x="693" y="4801"/>
                    <a:pt x="701" y="4670"/>
                  </a:cubicBezTo>
                  <a:cubicBezTo>
                    <a:pt x="710" y="4563"/>
                    <a:pt x="722" y="4453"/>
                    <a:pt x="710" y="4351"/>
                  </a:cubicBezTo>
                  <a:cubicBezTo>
                    <a:pt x="680" y="4122"/>
                    <a:pt x="595" y="3974"/>
                    <a:pt x="481" y="3787"/>
                  </a:cubicBezTo>
                  <a:lnTo>
                    <a:pt x="464" y="3757"/>
                  </a:lnTo>
                  <a:cubicBezTo>
                    <a:pt x="196" y="3303"/>
                    <a:pt x="239" y="3027"/>
                    <a:pt x="349" y="2539"/>
                  </a:cubicBezTo>
                  <a:cubicBezTo>
                    <a:pt x="417" y="2233"/>
                    <a:pt x="328" y="2042"/>
                    <a:pt x="205" y="1783"/>
                  </a:cubicBezTo>
                  <a:lnTo>
                    <a:pt x="175" y="1720"/>
                  </a:lnTo>
                  <a:cubicBezTo>
                    <a:pt x="94" y="1546"/>
                    <a:pt x="56" y="1346"/>
                    <a:pt x="73" y="1143"/>
                  </a:cubicBezTo>
                  <a:cubicBezTo>
                    <a:pt x="77" y="1083"/>
                    <a:pt x="86" y="1028"/>
                    <a:pt x="94" y="977"/>
                  </a:cubicBezTo>
                  <a:cubicBezTo>
                    <a:pt x="179" y="536"/>
                    <a:pt x="476" y="192"/>
                    <a:pt x="871" y="86"/>
                  </a:cubicBezTo>
                  <a:cubicBezTo>
                    <a:pt x="943" y="69"/>
                    <a:pt x="1015" y="56"/>
                    <a:pt x="1087" y="56"/>
                  </a:cubicBezTo>
                  <a:close/>
                  <a:moveTo>
                    <a:pt x="1085" y="0"/>
                  </a:moveTo>
                  <a:cubicBezTo>
                    <a:pt x="1009" y="0"/>
                    <a:pt x="932" y="10"/>
                    <a:pt x="854" y="30"/>
                  </a:cubicBezTo>
                  <a:cubicBezTo>
                    <a:pt x="442" y="145"/>
                    <a:pt x="128" y="502"/>
                    <a:pt x="39" y="968"/>
                  </a:cubicBezTo>
                  <a:cubicBezTo>
                    <a:pt x="26" y="1019"/>
                    <a:pt x="22" y="1075"/>
                    <a:pt x="14" y="1138"/>
                  </a:cubicBezTo>
                  <a:cubicBezTo>
                    <a:pt x="1" y="1355"/>
                    <a:pt x="39" y="1563"/>
                    <a:pt x="124" y="1741"/>
                  </a:cubicBezTo>
                  <a:lnTo>
                    <a:pt x="154" y="1805"/>
                  </a:lnTo>
                  <a:cubicBezTo>
                    <a:pt x="273" y="2055"/>
                    <a:pt x="357" y="2238"/>
                    <a:pt x="294" y="2526"/>
                  </a:cubicBezTo>
                  <a:cubicBezTo>
                    <a:pt x="179" y="3027"/>
                    <a:pt x="137" y="3316"/>
                    <a:pt x="417" y="3787"/>
                  </a:cubicBezTo>
                  <a:lnTo>
                    <a:pt x="434" y="3816"/>
                  </a:lnTo>
                  <a:cubicBezTo>
                    <a:pt x="540" y="3995"/>
                    <a:pt x="625" y="4139"/>
                    <a:pt x="650" y="4360"/>
                  </a:cubicBezTo>
                  <a:cubicBezTo>
                    <a:pt x="663" y="4453"/>
                    <a:pt x="655" y="4555"/>
                    <a:pt x="646" y="4665"/>
                  </a:cubicBezTo>
                  <a:cubicBezTo>
                    <a:pt x="633" y="4801"/>
                    <a:pt x="625" y="4941"/>
                    <a:pt x="655" y="5069"/>
                  </a:cubicBezTo>
                  <a:cubicBezTo>
                    <a:pt x="697" y="5238"/>
                    <a:pt x="812" y="5361"/>
                    <a:pt x="922" y="5480"/>
                  </a:cubicBezTo>
                  <a:cubicBezTo>
                    <a:pt x="998" y="5561"/>
                    <a:pt x="1075" y="5646"/>
                    <a:pt x="1130" y="5743"/>
                  </a:cubicBezTo>
                  <a:cubicBezTo>
                    <a:pt x="1134" y="5756"/>
                    <a:pt x="1138" y="5765"/>
                    <a:pt x="1143" y="5777"/>
                  </a:cubicBezTo>
                  <a:lnTo>
                    <a:pt x="1172" y="5833"/>
                  </a:lnTo>
                  <a:lnTo>
                    <a:pt x="1198" y="5811"/>
                  </a:lnTo>
                  <a:cubicBezTo>
                    <a:pt x="1410" y="5650"/>
                    <a:pt x="1677" y="5531"/>
                    <a:pt x="1962" y="5463"/>
                  </a:cubicBezTo>
                  <a:cubicBezTo>
                    <a:pt x="2115" y="5425"/>
                    <a:pt x="2259" y="5404"/>
                    <a:pt x="2403" y="5400"/>
                  </a:cubicBezTo>
                  <a:cubicBezTo>
                    <a:pt x="2425" y="5399"/>
                    <a:pt x="2447" y="5399"/>
                    <a:pt x="2469" y="5399"/>
                  </a:cubicBezTo>
                  <a:cubicBezTo>
                    <a:pt x="2580" y="5399"/>
                    <a:pt x="2693" y="5407"/>
                    <a:pt x="2802" y="5425"/>
                  </a:cubicBezTo>
                  <a:cubicBezTo>
                    <a:pt x="2883" y="5438"/>
                    <a:pt x="2963" y="5455"/>
                    <a:pt x="3044" y="5480"/>
                  </a:cubicBezTo>
                  <a:lnTo>
                    <a:pt x="3091" y="5497"/>
                  </a:lnTo>
                  <a:lnTo>
                    <a:pt x="3078" y="5451"/>
                  </a:lnTo>
                  <a:cubicBezTo>
                    <a:pt x="3065" y="5383"/>
                    <a:pt x="3061" y="5327"/>
                    <a:pt x="3061" y="5277"/>
                  </a:cubicBezTo>
                  <a:cubicBezTo>
                    <a:pt x="3065" y="5166"/>
                    <a:pt x="3095" y="5056"/>
                    <a:pt x="3125" y="4950"/>
                  </a:cubicBezTo>
                  <a:cubicBezTo>
                    <a:pt x="3167" y="4793"/>
                    <a:pt x="3214" y="4627"/>
                    <a:pt x="3171" y="4457"/>
                  </a:cubicBezTo>
                  <a:cubicBezTo>
                    <a:pt x="3142" y="4330"/>
                    <a:pt x="3065" y="4211"/>
                    <a:pt x="2993" y="4092"/>
                  </a:cubicBezTo>
                  <a:cubicBezTo>
                    <a:pt x="2938" y="4003"/>
                    <a:pt x="2883" y="3914"/>
                    <a:pt x="2849" y="3825"/>
                  </a:cubicBezTo>
                  <a:cubicBezTo>
                    <a:pt x="2772" y="3613"/>
                    <a:pt x="2781" y="3451"/>
                    <a:pt x="2798" y="3227"/>
                  </a:cubicBezTo>
                  <a:lnTo>
                    <a:pt x="2798" y="3205"/>
                  </a:lnTo>
                  <a:cubicBezTo>
                    <a:pt x="2828" y="2658"/>
                    <a:pt x="2658" y="2429"/>
                    <a:pt x="2331" y="2030"/>
                  </a:cubicBezTo>
                  <a:cubicBezTo>
                    <a:pt x="2140" y="1809"/>
                    <a:pt x="2136" y="1609"/>
                    <a:pt x="2123" y="1334"/>
                  </a:cubicBezTo>
                  <a:lnTo>
                    <a:pt x="2119" y="1257"/>
                  </a:lnTo>
                  <a:cubicBezTo>
                    <a:pt x="2106" y="820"/>
                    <a:pt x="1898" y="395"/>
                    <a:pt x="1593" y="171"/>
                  </a:cubicBezTo>
                  <a:cubicBezTo>
                    <a:pt x="1437" y="57"/>
                    <a:pt x="1265" y="0"/>
                    <a:pt x="1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0"/>
            <p:cNvSpPr/>
            <p:nvPr/>
          </p:nvSpPr>
          <p:spPr>
            <a:xfrm>
              <a:off x="3682988" y="1825375"/>
              <a:ext cx="59225" cy="124650"/>
            </a:xfrm>
            <a:custGeom>
              <a:avLst/>
              <a:gdLst/>
              <a:ahLst/>
              <a:cxnLst/>
              <a:rect l="l" t="t" r="r" b="b"/>
              <a:pathLst>
                <a:path w="2369" h="4986" extrusionOk="0">
                  <a:moveTo>
                    <a:pt x="583" y="0"/>
                  </a:moveTo>
                  <a:cubicBezTo>
                    <a:pt x="529" y="0"/>
                    <a:pt x="474" y="8"/>
                    <a:pt x="417" y="23"/>
                  </a:cubicBezTo>
                  <a:cubicBezTo>
                    <a:pt x="310" y="53"/>
                    <a:pt x="158" y="100"/>
                    <a:pt x="39" y="168"/>
                  </a:cubicBezTo>
                  <a:cubicBezTo>
                    <a:pt x="26" y="223"/>
                    <a:pt x="18" y="278"/>
                    <a:pt x="13" y="333"/>
                  </a:cubicBezTo>
                  <a:cubicBezTo>
                    <a:pt x="1" y="537"/>
                    <a:pt x="35" y="745"/>
                    <a:pt x="119" y="923"/>
                  </a:cubicBezTo>
                  <a:cubicBezTo>
                    <a:pt x="255" y="1212"/>
                    <a:pt x="361" y="1407"/>
                    <a:pt x="293" y="1725"/>
                  </a:cubicBezTo>
                  <a:cubicBezTo>
                    <a:pt x="179" y="2231"/>
                    <a:pt x="136" y="2506"/>
                    <a:pt x="412" y="2965"/>
                  </a:cubicBezTo>
                  <a:cubicBezTo>
                    <a:pt x="527" y="3164"/>
                    <a:pt x="625" y="3313"/>
                    <a:pt x="650" y="3551"/>
                  </a:cubicBezTo>
                  <a:cubicBezTo>
                    <a:pt x="675" y="3775"/>
                    <a:pt x="599" y="4034"/>
                    <a:pt x="650" y="4255"/>
                  </a:cubicBezTo>
                  <a:cubicBezTo>
                    <a:pt x="722" y="4535"/>
                    <a:pt x="994" y="4684"/>
                    <a:pt x="1125" y="4926"/>
                  </a:cubicBezTo>
                  <a:cubicBezTo>
                    <a:pt x="1130" y="4938"/>
                    <a:pt x="1134" y="4947"/>
                    <a:pt x="1138" y="4960"/>
                  </a:cubicBezTo>
                  <a:lnTo>
                    <a:pt x="1151" y="4985"/>
                  </a:lnTo>
                  <a:cubicBezTo>
                    <a:pt x="1363" y="4828"/>
                    <a:pt x="1626" y="4701"/>
                    <a:pt x="1923" y="4629"/>
                  </a:cubicBezTo>
                  <a:cubicBezTo>
                    <a:pt x="2076" y="4595"/>
                    <a:pt x="2225" y="4573"/>
                    <a:pt x="2369" y="4565"/>
                  </a:cubicBezTo>
                  <a:cubicBezTo>
                    <a:pt x="2331" y="4344"/>
                    <a:pt x="2293" y="4060"/>
                    <a:pt x="2229" y="3877"/>
                  </a:cubicBezTo>
                  <a:cubicBezTo>
                    <a:pt x="2153" y="3652"/>
                    <a:pt x="2157" y="3478"/>
                    <a:pt x="2161" y="3249"/>
                  </a:cubicBezTo>
                  <a:cubicBezTo>
                    <a:pt x="2161" y="3152"/>
                    <a:pt x="2157" y="3067"/>
                    <a:pt x="2144" y="2986"/>
                  </a:cubicBezTo>
                  <a:lnTo>
                    <a:pt x="956" y="2922"/>
                  </a:lnTo>
                  <a:lnTo>
                    <a:pt x="1919" y="2358"/>
                  </a:lnTo>
                  <a:cubicBezTo>
                    <a:pt x="1864" y="2269"/>
                    <a:pt x="1796" y="2175"/>
                    <a:pt x="1724" y="2073"/>
                  </a:cubicBezTo>
                  <a:cubicBezTo>
                    <a:pt x="1533" y="1810"/>
                    <a:pt x="1533" y="1590"/>
                    <a:pt x="1507" y="1271"/>
                  </a:cubicBezTo>
                  <a:cubicBezTo>
                    <a:pt x="1465" y="676"/>
                    <a:pt x="1099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0"/>
            <p:cNvSpPr/>
            <p:nvPr/>
          </p:nvSpPr>
          <p:spPr>
            <a:xfrm>
              <a:off x="3682238" y="1824700"/>
              <a:ext cx="60950" cy="126375"/>
            </a:xfrm>
            <a:custGeom>
              <a:avLst/>
              <a:gdLst/>
              <a:ahLst/>
              <a:cxnLst/>
              <a:rect l="l" t="t" r="r" b="b"/>
              <a:pathLst>
                <a:path w="2438" h="5055" extrusionOk="0">
                  <a:moveTo>
                    <a:pt x="615" y="57"/>
                  </a:moveTo>
                  <a:cubicBezTo>
                    <a:pt x="737" y="57"/>
                    <a:pt x="856" y="98"/>
                    <a:pt x="969" y="178"/>
                  </a:cubicBezTo>
                  <a:cubicBezTo>
                    <a:pt x="1257" y="381"/>
                    <a:pt x="1478" y="844"/>
                    <a:pt x="1512" y="1303"/>
                  </a:cubicBezTo>
                  <a:lnTo>
                    <a:pt x="1516" y="1379"/>
                  </a:lnTo>
                  <a:cubicBezTo>
                    <a:pt x="1537" y="1663"/>
                    <a:pt x="1550" y="1867"/>
                    <a:pt x="1728" y="2117"/>
                  </a:cubicBezTo>
                  <a:cubicBezTo>
                    <a:pt x="1805" y="2219"/>
                    <a:pt x="1860" y="2300"/>
                    <a:pt x="1911" y="2376"/>
                  </a:cubicBezTo>
                  <a:lnTo>
                    <a:pt x="888" y="2971"/>
                  </a:lnTo>
                  <a:lnTo>
                    <a:pt x="2149" y="3038"/>
                  </a:lnTo>
                  <a:cubicBezTo>
                    <a:pt x="2157" y="3119"/>
                    <a:pt x="2161" y="3196"/>
                    <a:pt x="2161" y="3276"/>
                  </a:cubicBezTo>
                  <a:lnTo>
                    <a:pt x="2161" y="3293"/>
                  </a:lnTo>
                  <a:cubicBezTo>
                    <a:pt x="2157" y="3514"/>
                    <a:pt x="2157" y="3692"/>
                    <a:pt x="2233" y="3917"/>
                  </a:cubicBezTo>
                  <a:cubicBezTo>
                    <a:pt x="2276" y="4040"/>
                    <a:pt x="2310" y="4223"/>
                    <a:pt x="2340" y="4401"/>
                  </a:cubicBezTo>
                  <a:cubicBezTo>
                    <a:pt x="2348" y="4456"/>
                    <a:pt x="2357" y="4511"/>
                    <a:pt x="2365" y="4566"/>
                  </a:cubicBezTo>
                  <a:cubicBezTo>
                    <a:pt x="2233" y="4575"/>
                    <a:pt x="2093" y="4596"/>
                    <a:pt x="1949" y="4630"/>
                  </a:cubicBezTo>
                  <a:cubicBezTo>
                    <a:pt x="1669" y="4698"/>
                    <a:pt x="1406" y="4813"/>
                    <a:pt x="1194" y="4970"/>
                  </a:cubicBezTo>
                  <a:cubicBezTo>
                    <a:pt x="1189" y="4957"/>
                    <a:pt x="1185" y="4948"/>
                    <a:pt x="1181" y="4940"/>
                  </a:cubicBezTo>
                  <a:cubicBezTo>
                    <a:pt x="1121" y="4834"/>
                    <a:pt x="1041" y="4749"/>
                    <a:pt x="964" y="4664"/>
                  </a:cubicBezTo>
                  <a:cubicBezTo>
                    <a:pt x="854" y="4545"/>
                    <a:pt x="748" y="4431"/>
                    <a:pt x="710" y="4274"/>
                  </a:cubicBezTo>
                  <a:cubicBezTo>
                    <a:pt x="680" y="4155"/>
                    <a:pt x="693" y="4023"/>
                    <a:pt x="701" y="3892"/>
                  </a:cubicBezTo>
                  <a:cubicBezTo>
                    <a:pt x="710" y="3785"/>
                    <a:pt x="722" y="3675"/>
                    <a:pt x="710" y="3573"/>
                  </a:cubicBezTo>
                  <a:cubicBezTo>
                    <a:pt x="680" y="3344"/>
                    <a:pt x="595" y="3196"/>
                    <a:pt x="481" y="3009"/>
                  </a:cubicBezTo>
                  <a:lnTo>
                    <a:pt x="464" y="2979"/>
                  </a:lnTo>
                  <a:cubicBezTo>
                    <a:pt x="196" y="2525"/>
                    <a:pt x="239" y="2249"/>
                    <a:pt x="349" y="1761"/>
                  </a:cubicBezTo>
                  <a:cubicBezTo>
                    <a:pt x="417" y="1455"/>
                    <a:pt x="328" y="1264"/>
                    <a:pt x="205" y="1005"/>
                  </a:cubicBezTo>
                  <a:lnTo>
                    <a:pt x="175" y="938"/>
                  </a:lnTo>
                  <a:cubicBezTo>
                    <a:pt x="94" y="768"/>
                    <a:pt x="56" y="568"/>
                    <a:pt x="73" y="365"/>
                  </a:cubicBezTo>
                  <a:cubicBezTo>
                    <a:pt x="77" y="309"/>
                    <a:pt x="82" y="258"/>
                    <a:pt x="94" y="212"/>
                  </a:cubicBezTo>
                  <a:cubicBezTo>
                    <a:pt x="200" y="152"/>
                    <a:pt x="345" y="110"/>
                    <a:pt x="455" y="80"/>
                  </a:cubicBezTo>
                  <a:cubicBezTo>
                    <a:pt x="509" y="65"/>
                    <a:pt x="562" y="57"/>
                    <a:pt x="615" y="57"/>
                  </a:cubicBezTo>
                  <a:close/>
                  <a:moveTo>
                    <a:pt x="614" y="0"/>
                  </a:moveTo>
                  <a:cubicBezTo>
                    <a:pt x="557" y="0"/>
                    <a:pt x="500" y="8"/>
                    <a:pt x="442" y="25"/>
                  </a:cubicBezTo>
                  <a:cubicBezTo>
                    <a:pt x="323" y="59"/>
                    <a:pt x="171" y="106"/>
                    <a:pt x="52" y="169"/>
                  </a:cubicBezTo>
                  <a:lnTo>
                    <a:pt x="43" y="178"/>
                  </a:lnTo>
                  <a:lnTo>
                    <a:pt x="39" y="186"/>
                  </a:lnTo>
                  <a:cubicBezTo>
                    <a:pt x="26" y="241"/>
                    <a:pt x="22" y="297"/>
                    <a:pt x="14" y="360"/>
                  </a:cubicBezTo>
                  <a:cubicBezTo>
                    <a:pt x="1" y="577"/>
                    <a:pt x="39" y="785"/>
                    <a:pt x="124" y="963"/>
                  </a:cubicBezTo>
                  <a:lnTo>
                    <a:pt x="154" y="1027"/>
                  </a:lnTo>
                  <a:cubicBezTo>
                    <a:pt x="273" y="1277"/>
                    <a:pt x="357" y="1460"/>
                    <a:pt x="294" y="1748"/>
                  </a:cubicBezTo>
                  <a:cubicBezTo>
                    <a:pt x="179" y="2249"/>
                    <a:pt x="137" y="2538"/>
                    <a:pt x="417" y="3009"/>
                  </a:cubicBezTo>
                  <a:lnTo>
                    <a:pt x="434" y="3038"/>
                  </a:lnTo>
                  <a:cubicBezTo>
                    <a:pt x="540" y="3217"/>
                    <a:pt x="625" y="3361"/>
                    <a:pt x="650" y="3582"/>
                  </a:cubicBezTo>
                  <a:cubicBezTo>
                    <a:pt x="663" y="3675"/>
                    <a:pt x="655" y="3777"/>
                    <a:pt x="646" y="3887"/>
                  </a:cubicBezTo>
                  <a:cubicBezTo>
                    <a:pt x="633" y="4023"/>
                    <a:pt x="625" y="4163"/>
                    <a:pt x="655" y="4291"/>
                  </a:cubicBezTo>
                  <a:cubicBezTo>
                    <a:pt x="697" y="4460"/>
                    <a:pt x="812" y="4583"/>
                    <a:pt x="922" y="4702"/>
                  </a:cubicBezTo>
                  <a:cubicBezTo>
                    <a:pt x="998" y="4783"/>
                    <a:pt x="1075" y="4868"/>
                    <a:pt x="1130" y="4965"/>
                  </a:cubicBezTo>
                  <a:cubicBezTo>
                    <a:pt x="1134" y="4978"/>
                    <a:pt x="1138" y="4987"/>
                    <a:pt x="1143" y="4999"/>
                  </a:cubicBezTo>
                  <a:lnTo>
                    <a:pt x="1172" y="5055"/>
                  </a:lnTo>
                  <a:lnTo>
                    <a:pt x="1198" y="5033"/>
                  </a:lnTo>
                  <a:cubicBezTo>
                    <a:pt x="1410" y="4872"/>
                    <a:pt x="1677" y="4753"/>
                    <a:pt x="1962" y="4685"/>
                  </a:cubicBezTo>
                  <a:cubicBezTo>
                    <a:pt x="2115" y="4647"/>
                    <a:pt x="2259" y="4626"/>
                    <a:pt x="2403" y="4622"/>
                  </a:cubicBezTo>
                  <a:lnTo>
                    <a:pt x="2437" y="4622"/>
                  </a:lnTo>
                  <a:lnTo>
                    <a:pt x="2429" y="4588"/>
                  </a:lnTo>
                  <a:cubicBezTo>
                    <a:pt x="2416" y="4524"/>
                    <a:pt x="2407" y="4460"/>
                    <a:pt x="2395" y="4392"/>
                  </a:cubicBezTo>
                  <a:cubicBezTo>
                    <a:pt x="2365" y="4214"/>
                    <a:pt x="2331" y="4027"/>
                    <a:pt x="2289" y="3896"/>
                  </a:cubicBezTo>
                  <a:cubicBezTo>
                    <a:pt x="2212" y="3684"/>
                    <a:pt x="2216" y="3510"/>
                    <a:pt x="2216" y="3293"/>
                  </a:cubicBezTo>
                  <a:lnTo>
                    <a:pt x="2216" y="3276"/>
                  </a:lnTo>
                  <a:cubicBezTo>
                    <a:pt x="2221" y="3187"/>
                    <a:pt x="2216" y="3102"/>
                    <a:pt x="2204" y="3009"/>
                  </a:cubicBezTo>
                  <a:lnTo>
                    <a:pt x="2199" y="2983"/>
                  </a:lnTo>
                  <a:lnTo>
                    <a:pt x="1083" y="2924"/>
                  </a:lnTo>
                  <a:lnTo>
                    <a:pt x="1987" y="2398"/>
                  </a:lnTo>
                  <a:lnTo>
                    <a:pt x="1975" y="2372"/>
                  </a:lnTo>
                  <a:cubicBezTo>
                    <a:pt x="1919" y="2287"/>
                    <a:pt x="1860" y="2198"/>
                    <a:pt x="1775" y="2083"/>
                  </a:cubicBezTo>
                  <a:cubicBezTo>
                    <a:pt x="1605" y="1850"/>
                    <a:pt x="1593" y="1651"/>
                    <a:pt x="1571" y="1375"/>
                  </a:cubicBezTo>
                  <a:lnTo>
                    <a:pt x="1567" y="1298"/>
                  </a:lnTo>
                  <a:cubicBezTo>
                    <a:pt x="1533" y="814"/>
                    <a:pt x="1304" y="348"/>
                    <a:pt x="1003" y="131"/>
                  </a:cubicBezTo>
                  <a:cubicBezTo>
                    <a:pt x="881" y="45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0"/>
            <p:cNvSpPr/>
            <p:nvPr/>
          </p:nvSpPr>
          <p:spPr>
            <a:xfrm>
              <a:off x="3616363" y="1954025"/>
              <a:ext cx="141875" cy="95900"/>
            </a:xfrm>
            <a:custGeom>
              <a:avLst/>
              <a:gdLst/>
              <a:ahLst/>
              <a:cxnLst/>
              <a:rect l="l" t="t" r="r" b="b"/>
              <a:pathLst>
                <a:path w="5675" h="3836" extrusionOk="0">
                  <a:moveTo>
                    <a:pt x="5654" y="0"/>
                  </a:moveTo>
                  <a:lnTo>
                    <a:pt x="5654" y="0"/>
                  </a:lnTo>
                  <a:cubicBezTo>
                    <a:pt x="4887" y="663"/>
                    <a:pt x="4005" y="1122"/>
                    <a:pt x="2325" y="1122"/>
                  </a:cubicBezTo>
                  <a:cubicBezTo>
                    <a:pt x="1680" y="1122"/>
                    <a:pt x="918" y="1054"/>
                    <a:pt x="0" y="904"/>
                  </a:cubicBezTo>
                  <a:lnTo>
                    <a:pt x="0" y="904"/>
                  </a:lnTo>
                  <a:cubicBezTo>
                    <a:pt x="129" y="1453"/>
                    <a:pt x="826" y="3836"/>
                    <a:pt x="2930" y="3836"/>
                  </a:cubicBezTo>
                  <a:cubicBezTo>
                    <a:pt x="3039" y="3836"/>
                    <a:pt x="3152" y="3830"/>
                    <a:pt x="3268" y="3816"/>
                  </a:cubicBezTo>
                  <a:cubicBezTo>
                    <a:pt x="5645" y="3544"/>
                    <a:pt x="5675" y="616"/>
                    <a:pt x="5654" y="0"/>
                  </a:cubicBezTo>
                  <a:close/>
                </a:path>
              </a:pathLst>
            </a:custGeom>
            <a:solidFill>
              <a:srgbClr val="F474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0"/>
            <p:cNvSpPr/>
            <p:nvPr/>
          </p:nvSpPr>
          <p:spPr>
            <a:xfrm>
              <a:off x="3615388" y="1952525"/>
              <a:ext cx="143600" cy="98075"/>
            </a:xfrm>
            <a:custGeom>
              <a:avLst/>
              <a:gdLst/>
              <a:ahLst/>
              <a:cxnLst/>
              <a:rect l="l" t="t" r="r" b="b"/>
              <a:pathLst>
                <a:path w="5744" h="3923" extrusionOk="0">
                  <a:moveTo>
                    <a:pt x="5667" y="120"/>
                  </a:moveTo>
                  <a:cubicBezTo>
                    <a:pt x="5680" y="820"/>
                    <a:pt x="5595" y="3583"/>
                    <a:pt x="3307" y="3846"/>
                  </a:cubicBezTo>
                  <a:cubicBezTo>
                    <a:pt x="3188" y="3859"/>
                    <a:pt x="3078" y="3868"/>
                    <a:pt x="2968" y="3868"/>
                  </a:cubicBezTo>
                  <a:cubicBezTo>
                    <a:pt x="922" y="3868"/>
                    <a:pt x="222" y="1584"/>
                    <a:pt x="77" y="1003"/>
                  </a:cubicBezTo>
                  <a:lnTo>
                    <a:pt x="77" y="1003"/>
                  </a:lnTo>
                  <a:cubicBezTo>
                    <a:pt x="968" y="1145"/>
                    <a:pt x="1714" y="1210"/>
                    <a:pt x="2349" y="1210"/>
                  </a:cubicBezTo>
                  <a:cubicBezTo>
                    <a:pt x="3971" y="1210"/>
                    <a:pt x="4881" y="784"/>
                    <a:pt x="5667" y="120"/>
                  </a:cubicBezTo>
                  <a:close/>
                  <a:moveTo>
                    <a:pt x="5718" y="1"/>
                  </a:moveTo>
                  <a:lnTo>
                    <a:pt x="5676" y="39"/>
                  </a:lnTo>
                  <a:cubicBezTo>
                    <a:pt x="4889" y="716"/>
                    <a:pt x="3985" y="1154"/>
                    <a:pt x="2348" y="1154"/>
                  </a:cubicBezTo>
                  <a:cubicBezTo>
                    <a:pt x="1705" y="1154"/>
                    <a:pt x="949" y="1086"/>
                    <a:pt x="43" y="939"/>
                  </a:cubicBezTo>
                  <a:lnTo>
                    <a:pt x="1" y="931"/>
                  </a:lnTo>
                  <a:lnTo>
                    <a:pt x="9" y="973"/>
                  </a:lnTo>
                  <a:cubicBezTo>
                    <a:pt x="132" y="1487"/>
                    <a:pt x="829" y="3923"/>
                    <a:pt x="2968" y="3923"/>
                  </a:cubicBezTo>
                  <a:cubicBezTo>
                    <a:pt x="3078" y="3923"/>
                    <a:pt x="3193" y="3919"/>
                    <a:pt x="3312" y="3902"/>
                  </a:cubicBezTo>
                  <a:cubicBezTo>
                    <a:pt x="5722" y="3626"/>
                    <a:pt x="5744" y="655"/>
                    <a:pt x="5722" y="60"/>
                  </a:cubicBezTo>
                  <a:lnTo>
                    <a:pt x="571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0"/>
            <p:cNvSpPr/>
            <p:nvPr/>
          </p:nvSpPr>
          <p:spPr>
            <a:xfrm>
              <a:off x="3625488" y="1961875"/>
              <a:ext cx="123525" cy="76425"/>
            </a:xfrm>
            <a:custGeom>
              <a:avLst/>
              <a:gdLst/>
              <a:ahLst/>
              <a:cxnLst/>
              <a:rect l="l" t="t" r="r" b="b"/>
              <a:pathLst>
                <a:path w="4941" h="3057" extrusionOk="0">
                  <a:moveTo>
                    <a:pt x="4919" y="0"/>
                  </a:moveTo>
                  <a:lnTo>
                    <a:pt x="4919" y="0"/>
                  </a:lnTo>
                  <a:cubicBezTo>
                    <a:pt x="4368" y="426"/>
                    <a:pt x="3512" y="828"/>
                    <a:pt x="1929" y="828"/>
                  </a:cubicBezTo>
                  <a:cubicBezTo>
                    <a:pt x="1380" y="828"/>
                    <a:pt x="743" y="779"/>
                    <a:pt x="0" y="667"/>
                  </a:cubicBezTo>
                  <a:lnTo>
                    <a:pt x="0" y="667"/>
                  </a:lnTo>
                  <a:cubicBezTo>
                    <a:pt x="113" y="1110"/>
                    <a:pt x="720" y="3056"/>
                    <a:pt x="2550" y="3056"/>
                  </a:cubicBezTo>
                  <a:cubicBezTo>
                    <a:pt x="2646" y="3056"/>
                    <a:pt x="2745" y="3051"/>
                    <a:pt x="2848" y="3039"/>
                  </a:cubicBezTo>
                  <a:cubicBezTo>
                    <a:pt x="4911" y="2819"/>
                    <a:pt x="4941" y="501"/>
                    <a:pt x="49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0"/>
            <p:cNvSpPr/>
            <p:nvPr/>
          </p:nvSpPr>
          <p:spPr>
            <a:xfrm>
              <a:off x="3624513" y="1960500"/>
              <a:ext cx="125150" cy="78550"/>
            </a:xfrm>
            <a:custGeom>
              <a:avLst/>
              <a:gdLst/>
              <a:ahLst/>
              <a:cxnLst/>
              <a:rect l="l" t="t" r="r" b="b"/>
              <a:pathLst>
                <a:path w="5006" h="3142" extrusionOk="0">
                  <a:moveTo>
                    <a:pt x="4933" y="111"/>
                  </a:moveTo>
                  <a:cubicBezTo>
                    <a:pt x="4946" y="679"/>
                    <a:pt x="4861" y="2853"/>
                    <a:pt x="2883" y="3065"/>
                  </a:cubicBezTo>
                  <a:cubicBezTo>
                    <a:pt x="2781" y="3078"/>
                    <a:pt x="2683" y="3082"/>
                    <a:pt x="2590" y="3082"/>
                  </a:cubicBezTo>
                  <a:cubicBezTo>
                    <a:pt x="824" y="3082"/>
                    <a:pt x="209" y="1240"/>
                    <a:pt x="77" y="756"/>
                  </a:cubicBezTo>
                  <a:lnTo>
                    <a:pt x="77" y="756"/>
                  </a:lnTo>
                  <a:cubicBezTo>
                    <a:pt x="779" y="861"/>
                    <a:pt x="1411" y="914"/>
                    <a:pt x="1981" y="914"/>
                  </a:cubicBezTo>
                  <a:cubicBezTo>
                    <a:pt x="3252" y="914"/>
                    <a:pt x="4212" y="650"/>
                    <a:pt x="4933" y="111"/>
                  </a:cubicBezTo>
                  <a:close/>
                  <a:moveTo>
                    <a:pt x="4984" y="0"/>
                  </a:moveTo>
                  <a:lnTo>
                    <a:pt x="4941" y="34"/>
                  </a:lnTo>
                  <a:cubicBezTo>
                    <a:pt x="4224" y="585"/>
                    <a:pt x="3262" y="856"/>
                    <a:pt x="1978" y="856"/>
                  </a:cubicBezTo>
                  <a:cubicBezTo>
                    <a:pt x="1401" y="856"/>
                    <a:pt x="758" y="801"/>
                    <a:pt x="43" y="692"/>
                  </a:cubicBezTo>
                  <a:lnTo>
                    <a:pt x="1" y="684"/>
                  </a:lnTo>
                  <a:lnTo>
                    <a:pt x="14" y="726"/>
                  </a:lnTo>
                  <a:cubicBezTo>
                    <a:pt x="120" y="1146"/>
                    <a:pt x="727" y="3141"/>
                    <a:pt x="2590" y="3141"/>
                  </a:cubicBezTo>
                  <a:cubicBezTo>
                    <a:pt x="2683" y="3141"/>
                    <a:pt x="2785" y="3133"/>
                    <a:pt x="2887" y="3124"/>
                  </a:cubicBezTo>
                  <a:cubicBezTo>
                    <a:pt x="4988" y="2895"/>
                    <a:pt x="5005" y="527"/>
                    <a:pt x="4988" y="55"/>
                  </a:cubicBezTo>
                  <a:lnTo>
                    <a:pt x="4984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0"/>
            <p:cNvSpPr/>
            <p:nvPr/>
          </p:nvSpPr>
          <p:spPr>
            <a:xfrm>
              <a:off x="3660913" y="1983200"/>
              <a:ext cx="6825" cy="51375"/>
            </a:xfrm>
            <a:custGeom>
              <a:avLst/>
              <a:gdLst/>
              <a:ahLst/>
              <a:cxnLst/>
              <a:rect l="l" t="t" r="r" b="b"/>
              <a:pathLst>
                <a:path w="273" h="2055" extrusionOk="0">
                  <a:moveTo>
                    <a:pt x="60" y="1"/>
                  </a:moveTo>
                  <a:lnTo>
                    <a:pt x="1" y="5"/>
                  </a:lnTo>
                  <a:lnTo>
                    <a:pt x="217" y="2055"/>
                  </a:lnTo>
                  <a:lnTo>
                    <a:pt x="272" y="205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0"/>
            <p:cNvSpPr/>
            <p:nvPr/>
          </p:nvSpPr>
          <p:spPr>
            <a:xfrm>
              <a:off x="3692113" y="1981825"/>
              <a:ext cx="5975" cy="55725"/>
            </a:xfrm>
            <a:custGeom>
              <a:avLst/>
              <a:gdLst/>
              <a:ahLst/>
              <a:cxnLst/>
              <a:rect l="l" t="t" r="r" b="b"/>
              <a:pathLst>
                <a:path w="239" h="2229" extrusionOk="0">
                  <a:moveTo>
                    <a:pt x="56" y="0"/>
                  </a:moveTo>
                  <a:lnTo>
                    <a:pt x="1" y="5"/>
                  </a:lnTo>
                  <a:lnTo>
                    <a:pt x="183" y="2229"/>
                  </a:lnTo>
                  <a:lnTo>
                    <a:pt x="238" y="222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0"/>
            <p:cNvSpPr/>
            <p:nvPr/>
          </p:nvSpPr>
          <p:spPr>
            <a:xfrm>
              <a:off x="3718963" y="1976950"/>
              <a:ext cx="6825" cy="49050"/>
            </a:xfrm>
            <a:custGeom>
              <a:avLst/>
              <a:gdLst/>
              <a:ahLst/>
              <a:cxnLst/>
              <a:rect l="l" t="t" r="r" b="b"/>
              <a:pathLst>
                <a:path w="273" h="1962" extrusionOk="0">
                  <a:moveTo>
                    <a:pt x="56" y="0"/>
                  </a:moveTo>
                  <a:lnTo>
                    <a:pt x="0" y="9"/>
                  </a:lnTo>
                  <a:lnTo>
                    <a:pt x="217" y="1961"/>
                  </a:lnTo>
                  <a:lnTo>
                    <a:pt x="272" y="195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0"/>
            <p:cNvSpPr/>
            <p:nvPr/>
          </p:nvSpPr>
          <p:spPr>
            <a:xfrm>
              <a:off x="3615513" y="1882400"/>
              <a:ext cx="152500" cy="100150"/>
            </a:xfrm>
            <a:custGeom>
              <a:avLst/>
              <a:gdLst/>
              <a:ahLst/>
              <a:cxnLst/>
              <a:rect l="l" t="t" r="r" b="b"/>
              <a:pathLst>
                <a:path w="6100" h="4006" extrusionOk="0">
                  <a:moveTo>
                    <a:pt x="1091" y="0"/>
                  </a:moveTo>
                  <a:lnTo>
                    <a:pt x="0" y="3765"/>
                  </a:lnTo>
                  <a:cubicBezTo>
                    <a:pt x="891" y="3935"/>
                    <a:pt x="1654" y="4005"/>
                    <a:pt x="2307" y="4005"/>
                  </a:cubicBezTo>
                  <a:cubicBezTo>
                    <a:pt x="5662" y="4005"/>
                    <a:pt x="6099" y="2131"/>
                    <a:pt x="6099" y="2131"/>
                  </a:cubicBezTo>
                  <a:lnTo>
                    <a:pt x="6099" y="2131"/>
                  </a:lnTo>
                  <a:cubicBezTo>
                    <a:pt x="5535" y="2295"/>
                    <a:pt x="5028" y="2365"/>
                    <a:pt x="4574" y="2365"/>
                  </a:cubicBezTo>
                  <a:cubicBezTo>
                    <a:pt x="1935" y="2365"/>
                    <a:pt x="1091" y="0"/>
                    <a:pt x="1091" y="0"/>
                  </a:cubicBezTo>
                  <a:close/>
                </a:path>
              </a:pathLst>
            </a:custGeom>
            <a:solidFill>
              <a:srgbClr val="FFF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0"/>
            <p:cNvSpPr/>
            <p:nvPr/>
          </p:nvSpPr>
          <p:spPr>
            <a:xfrm>
              <a:off x="3615388" y="1882075"/>
              <a:ext cx="153575" cy="101050"/>
            </a:xfrm>
            <a:custGeom>
              <a:avLst/>
              <a:gdLst/>
              <a:ahLst/>
              <a:cxnLst/>
              <a:rect l="l" t="t" r="r" b="b"/>
              <a:pathLst>
                <a:path w="6143" h="4042" extrusionOk="0">
                  <a:moveTo>
                    <a:pt x="1126" y="1"/>
                  </a:moveTo>
                  <a:lnTo>
                    <a:pt x="1071" y="22"/>
                  </a:lnTo>
                  <a:cubicBezTo>
                    <a:pt x="1075" y="30"/>
                    <a:pt x="1372" y="850"/>
                    <a:pt x="2140" y="1516"/>
                  </a:cubicBezTo>
                  <a:cubicBezTo>
                    <a:pt x="2905" y="2184"/>
                    <a:pt x="3776" y="2402"/>
                    <a:pt x="4589" y="2402"/>
                  </a:cubicBezTo>
                  <a:cubicBezTo>
                    <a:pt x="5120" y="2402"/>
                    <a:pt x="5626" y="2309"/>
                    <a:pt x="6062" y="2187"/>
                  </a:cubicBezTo>
                  <a:lnTo>
                    <a:pt x="6062" y="2187"/>
                  </a:lnTo>
                  <a:cubicBezTo>
                    <a:pt x="6007" y="2348"/>
                    <a:pt x="5782" y="2887"/>
                    <a:pt x="5086" y="3328"/>
                  </a:cubicBezTo>
                  <a:cubicBezTo>
                    <a:pt x="4318" y="3820"/>
                    <a:pt x="3314" y="3986"/>
                    <a:pt x="2307" y="3986"/>
                  </a:cubicBezTo>
                  <a:cubicBezTo>
                    <a:pt x="1505" y="3986"/>
                    <a:pt x="701" y="3880"/>
                    <a:pt x="14" y="3749"/>
                  </a:cubicBezTo>
                  <a:lnTo>
                    <a:pt x="1" y="3804"/>
                  </a:lnTo>
                  <a:cubicBezTo>
                    <a:pt x="693" y="3935"/>
                    <a:pt x="1503" y="4041"/>
                    <a:pt x="2310" y="4041"/>
                  </a:cubicBezTo>
                  <a:cubicBezTo>
                    <a:pt x="3329" y="4041"/>
                    <a:pt x="4343" y="3876"/>
                    <a:pt x="5124" y="3375"/>
                  </a:cubicBezTo>
                  <a:cubicBezTo>
                    <a:pt x="5960" y="2836"/>
                    <a:pt x="6126" y="2178"/>
                    <a:pt x="6130" y="2148"/>
                  </a:cubicBezTo>
                  <a:lnTo>
                    <a:pt x="6143" y="2102"/>
                  </a:lnTo>
                  <a:lnTo>
                    <a:pt x="6096" y="2114"/>
                  </a:lnTo>
                  <a:cubicBezTo>
                    <a:pt x="5652" y="2244"/>
                    <a:pt x="5131" y="2345"/>
                    <a:pt x="4583" y="2345"/>
                  </a:cubicBezTo>
                  <a:cubicBezTo>
                    <a:pt x="3784" y="2345"/>
                    <a:pt x="2929" y="2130"/>
                    <a:pt x="2178" y="1478"/>
                  </a:cubicBezTo>
                  <a:cubicBezTo>
                    <a:pt x="1423" y="816"/>
                    <a:pt x="1126" y="9"/>
                    <a:pt x="11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0"/>
            <p:cNvSpPr/>
            <p:nvPr/>
          </p:nvSpPr>
          <p:spPr>
            <a:xfrm>
              <a:off x="3756638" y="1913075"/>
              <a:ext cx="35250" cy="35125"/>
            </a:xfrm>
            <a:custGeom>
              <a:avLst/>
              <a:gdLst/>
              <a:ahLst/>
              <a:cxnLst/>
              <a:rect l="l" t="t" r="r" b="b"/>
              <a:pathLst>
                <a:path w="1410" h="1405" extrusionOk="0">
                  <a:moveTo>
                    <a:pt x="705" y="0"/>
                  </a:moveTo>
                  <a:cubicBezTo>
                    <a:pt x="319" y="0"/>
                    <a:pt x="0" y="314"/>
                    <a:pt x="0" y="700"/>
                  </a:cubicBezTo>
                  <a:cubicBezTo>
                    <a:pt x="0" y="1091"/>
                    <a:pt x="319" y="1405"/>
                    <a:pt x="705" y="1405"/>
                  </a:cubicBezTo>
                  <a:cubicBezTo>
                    <a:pt x="1091" y="1405"/>
                    <a:pt x="1409" y="1091"/>
                    <a:pt x="1409" y="700"/>
                  </a:cubicBezTo>
                  <a:cubicBezTo>
                    <a:pt x="1409" y="314"/>
                    <a:pt x="1091" y="0"/>
                    <a:pt x="70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0"/>
            <p:cNvSpPr/>
            <p:nvPr/>
          </p:nvSpPr>
          <p:spPr>
            <a:xfrm>
              <a:off x="3755988" y="1912325"/>
              <a:ext cx="36525" cy="36625"/>
            </a:xfrm>
            <a:custGeom>
              <a:avLst/>
              <a:gdLst/>
              <a:ahLst/>
              <a:cxnLst/>
              <a:rect l="l" t="t" r="r" b="b"/>
              <a:pathLst>
                <a:path w="1461" h="1465" extrusionOk="0">
                  <a:moveTo>
                    <a:pt x="731" y="56"/>
                  </a:moveTo>
                  <a:cubicBezTo>
                    <a:pt x="1104" y="56"/>
                    <a:pt x="1406" y="361"/>
                    <a:pt x="1406" y="730"/>
                  </a:cubicBezTo>
                  <a:cubicBezTo>
                    <a:pt x="1406" y="1104"/>
                    <a:pt x="1104" y="1405"/>
                    <a:pt x="731" y="1405"/>
                  </a:cubicBezTo>
                  <a:cubicBezTo>
                    <a:pt x="357" y="1405"/>
                    <a:pt x="56" y="1104"/>
                    <a:pt x="56" y="730"/>
                  </a:cubicBezTo>
                  <a:cubicBezTo>
                    <a:pt x="56" y="361"/>
                    <a:pt x="357" y="56"/>
                    <a:pt x="731" y="56"/>
                  </a:cubicBezTo>
                  <a:close/>
                  <a:moveTo>
                    <a:pt x="731" y="0"/>
                  </a:moveTo>
                  <a:cubicBezTo>
                    <a:pt x="328" y="0"/>
                    <a:pt x="1" y="327"/>
                    <a:pt x="1" y="730"/>
                  </a:cubicBezTo>
                  <a:cubicBezTo>
                    <a:pt x="1" y="1134"/>
                    <a:pt x="328" y="1465"/>
                    <a:pt x="731" y="1465"/>
                  </a:cubicBezTo>
                  <a:cubicBezTo>
                    <a:pt x="1134" y="1465"/>
                    <a:pt x="1461" y="1134"/>
                    <a:pt x="1461" y="730"/>
                  </a:cubicBezTo>
                  <a:cubicBezTo>
                    <a:pt x="1461" y="327"/>
                    <a:pt x="1134" y="0"/>
                    <a:pt x="7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0"/>
            <p:cNvSpPr/>
            <p:nvPr/>
          </p:nvSpPr>
          <p:spPr>
            <a:xfrm>
              <a:off x="3779238" y="1918000"/>
              <a:ext cx="10625" cy="16900"/>
            </a:xfrm>
            <a:custGeom>
              <a:avLst/>
              <a:gdLst/>
              <a:ahLst/>
              <a:cxnLst/>
              <a:rect l="l" t="t" r="r" b="b"/>
              <a:pathLst>
                <a:path w="425" h="676" extrusionOk="0">
                  <a:moveTo>
                    <a:pt x="74" y="0"/>
                  </a:moveTo>
                  <a:cubicBezTo>
                    <a:pt x="42" y="0"/>
                    <a:pt x="12" y="33"/>
                    <a:pt x="9" y="62"/>
                  </a:cubicBezTo>
                  <a:cubicBezTo>
                    <a:pt x="0" y="104"/>
                    <a:pt x="30" y="134"/>
                    <a:pt x="68" y="147"/>
                  </a:cubicBezTo>
                  <a:cubicBezTo>
                    <a:pt x="63" y="144"/>
                    <a:pt x="61" y="143"/>
                    <a:pt x="61" y="143"/>
                  </a:cubicBezTo>
                  <a:lnTo>
                    <a:pt x="61" y="143"/>
                  </a:lnTo>
                  <a:cubicBezTo>
                    <a:pt x="61" y="143"/>
                    <a:pt x="70" y="147"/>
                    <a:pt x="72" y="147"/>
                  </a:cubicBezTo>
                  <a:cubicBezTo>
                    <a:pt x="77" y="151"/>
                    <a:pt x="85" y="151"/>
                    <a:pt x="89" y="155"/>
                  </a:cubicBezTo>
                  <a:cubicBezTo>
                    <a:pt x="92" y="155"/>
                    <a:pt x="95" y="158"/>
                    <a:pt x="100" y="160"/>
                  </a:cubicBezTo>
                  <a:lnTo>
                    <a:pt x="100" y="160"/>
                  </a:lnTo>
                  <a:cubicBezTo>
                    <a:pt x="100" y="161"/>
                    <a:pt x="101" y="161"/>
                    <a:pt x="102" y="162"/>
                  </a:cubicBezTo>
                  <a:lnTo>
                    <a:pt x="102" y="162"/>
                  </a:lnTo>
                  <a:cubicBezTo>
                    <a:pt x="104" y="162"/>
                    <a:pt x="105" y="163"/>
                    <a:pt x="106" y="164"/>
                  </a:cubicBezTo>
                  <a:cubicBezTo>
                    <a:pt x="106" y="163"/>
                    <a:pt x="105" y="163"/>
                    <a:pt x="105" y="163"/>
                  </a:cubicBezTo>
                  <a:lnTo>
                    <a:pt x="105" y="163"/>
                  </a:lnTo>
                  <a:cubicBezTo>
                    <a:pt x="106" y="163"/>
                    <a:pt x="108" y="164"/>
                    <a:pt x="111" y="164"/>
                  </a:cubicBezTo>
                  <a:cubicBezTo>
                    <a:pt x="119" y="172"/>
                    <a:pt x="128" y="181"/>
                    <a:pt x="136" y="185"/>
                  </a:cubicBezTo>
                  <a:cubicBezTo>
                    <a:pt x="136" y="187"/>
                    <a:pt x="139" y="192"/>
                    <a:pt x="142" y="194"/>
                  </a:cubicBezTo>
                  <a:lnTo>
                    <a:pt x="142" y="194"/>
                  </a:lnTo>
                  <a:cubicBezTo>
                    <a:pt x="144" y="197"/>
                    <a:pt x="149" y="202"/>
                    <a:pt x="149" y="202"/>
                  </a:cubicBezTo>
                  <a:cubicBezTo>
                    <a:pt x="170" y="223"/>
                    <a:pt x="183" y="244"/>
                    <a:pt x="196" y="266"/>
                  </a:cubicBezTo>
                  <a:cubicBezTo>
                    <a:pt x="200" y="270"/>
                    <a:pt x="200" y="270"/>
                    <a:pt x="200" y="270"/>
                  </a:cubicBezTo>
                  <a:cubicBezTo>
                    <a:pt x="200" y="270"/>
                    <a:pt x="200" y="270"/>
                    <a:pt x="200" y="274"/>
                  </a:cubicBezTo>
                  <a:cubicBezTo>
                    <a:pt x="204" y="278"/>
                    <a:pt x="204" y="283"/>
                    <a:pt x="208" y="287"/>
                  </a:cubicBezTo>
                  <a:cubicBezTo>
                    <a:pt x="212" y="300"/>
                    <a:pt x="221" y="312"/>
                    <a:pt x="225" y="325"/>
                  </a:cubicBezTo>
                  <a:cubicBezTo>
                    <a:pt x="229" y="338"/>
                    <a:pt x="234" y="351"/>
                    <a:pt x="238" y="359"/>
                  </a:cubicBezTo>
                  <a:cubicBezTo>
                    <a:pt x="238" y="368"/>
                    <a:pt x="242" y="372"/>
                    <a:pt x="242" y="380"/>
                  </a:cubicBezTo>
                  <a:cubicBezTo>
                    <a:pt x="242" y="380"/>
                    <a:pt x="246" y="389"/>
                    <a:pt x="246" y="389"/>
                  </a:cubicBezTo>
                  <a:cubicBezTo>
                    <a:pt x="251" y="414"/>
                    <a:pt x="255" y="440"/>
                    <a:pt x="259" y="461"/>
                  </a:cubicBezTo>
                  <a:cubicBezTo>
                    <a:pt x="259" y="474"/>
                    <a:pt x="263" y="486"/>
                    <a:pt x="263" y="499"/>
                  </a:cubicBezTo>
                  <a:cubicBezTo>
                    <a:pt x="263" y="503"/>
                    <a:pt x="263" y="508"/>
                    <a:pt x="263" y="512"/>
                  </a:cubicBezTo>
                  <a:cubicBezTo>
                    <a:pt x="263" y="512"/>
                    <a:pt x="263" y="520"/>
                    <a:pt x="263" y="520"/>
                  </a:cubicBezTo>
                  <a:cubicBezTo>
                    <a:pt x="259" y="533"/>
                    <a:pt x="259" y="546"/>
                    <a:pt x="259" y="554"/>
                  </a:cubicBezTo>
                  <a:cubicBezTo>
                    <a:pt x="255" y="563"/>
                    <a:pt x="255" y="567"/>
                    <a:pt x="255" y="571"/>
                  </a:cubicBezTo>
                  <a:cubicBezTo>
                    <a:pt x="255" y="574"/>
                    <a:pt x="251" y="583"/>
                    <a:pt x="251" y="583"/>
                  </a:cubicBezTo>
                  <a:cubicBezTo>
                    <a:pt x="251" y="583"/>
                    <a:pt x="252" y="581"/>
                    <a:pt x="255" y="576"/>
                  </a:cubicBezTo>
                  <a:lnTo>
                    <a:pt x="255" y="576"/>
                  </a:lnTo>
                  <a:cubicBezTo>
                    <a:pt x="242" y="614"/>
                    <a:pt x="251" y="652"/>
                    <a:pt x="289" y="669"/>
                  </a:cubicBezTo>
                  <a:cubicBezTo>
                    <a:pt x="298" y="673"/>
                    <a:pt x="308" y="676"/>
                    <a:pt x="319" y="676"/>
                  </a:cubicBezTo>
                  <a:cubicBezTo>
                    <a:pt x="347" y="676"/>
                    <a:pt x="377" y="660"/>
                    <a:pt x="387" y="635"/>
                  </a:cubicBezTo>
                  <a:cubicBezTo>
                    <a:pt x="425" y="512"/>
                    <a:pt x="403" y="380"/>
                    <a:pt x="357" y="266"/>
                  </a:cubicBezTo>
                  <a:cubicBezTo>
                    <a:pt x="306" y="143"/>
                    <a:pt x="221" y="41"/>
                    <a:pt x="89" y="3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0"/>
            <p:cNvSpPr/>
            <p:nvPr/>
          </p:nvSpPr>
          <p:spPr>
            <a:xfrm>
              <a:off x="3536663" y="1891525"/>
              <a:ext cx="38650" cy="5650"/>
            </a:xfrm>
            <a:custGeom>
              <a:avLst/>
              <a:gdLst/>
              <a:ahLst/>
              <a:cxnLst/>
              <a:rect l="l" t="t" r="r" b="b"/>
              <a:pathLst>
                <a:path w="1546" h="226" extrusionOk="0">
                  <a:moveTo>
                    <a:pt x="9" y="0"/>
                  </a:moveTo>
                  <a:lnTo>
                    <a:pt x="1" y="60"/>
                  </a:lnTo>
                  <a:lnTo>
                    <a:pt x="1541" y="225"/>
                  </a:lnTo>
                  <a:lnTo>
                    <a:pt x="1546" y="17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0"/>
            <p:cNvSpPr/>
            <p:nvPr/>
          </p:nvSpPr>
          <p:spPr>
            <a:xfrm>
              <a:off x="3538363" y="1913800"/>
              <a:ext cx="38975" cy="3650"/>
            </a:xfrm>
            <a:custGeom>
              <a:avLst/>
              <a:gdLst/>
              <a:ahLst/>
              <a:cxnLst/>
              <a:rect l="l" t="t" r="r" b="b"/>
              <a:pathLst>
                <a:path w="1559" h="146" extrusionOk="0">
                  <a:moveTo>
                    <a:pt x="1554" y="1"/>
                  </a:moveTo>
                  <a:lnTo>
                    <a:pt x="0" y="86"/>
                  </a:lnTo>
                  <a:lnTo>
                    <a:pt x="0" y="145"/>
                  </a:lnTo>
                  <a:lnTo>
                    <a:pt x="1558" y="56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0"/>
            <p:cNvSpPr/>
            <p:nvPr/>
          </p:nvSpPr>
          <p:spPr>
            <a:xfrm>
              <a:off x="3542288" y="1931200"/>
              <a:ext cx="36625" cy="12025"/>
            </a:xfrm>
            <a:custGeom>
              <a:avLst/>
              <a:gdLst/>
              <a:ahLst/>
              <a:cxnLst/>
              <a:rect l="l" t="t" r="r" b="b"/>
              <a:pathLst>
                <a:path w="1465" h="481" extrusionOk="0">
                  <a:moveTo>
                    <a:pt x="1448" y="1"/>
                  </a:moveTo>
                  <a:lnTo>
                    <a:pt x="1" y="425"/>
                  </a:lnTo>
                  <a:lnTo>
                    <a:pt x="18" y="480"/>
                  </a:lnTo>
                  <a:lnTo>
                    <a:pt x="1465" y="56"/>
                  </a:lnTo>
                  <a:lnTo>
                    <a:pt x="144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0"/>
            <p:cNvSpPr/>
            <p:nvPr/>
          </p:nvSpPr>
          <p:spPr>
            <a:xfrm>
              <a:off x="3557138" y="1825675"/>
              <a:ext cx="79625" cy="144075"/>
            </a:xfrm>
            <a:custGeom>
              <a:avLst/>
              <a:gdLst/>
              <a:ahLst/>
              <a:cxnLst/>
              <a:rect l="l" t="t" r="r" b="b"/>
              <a:pathLst>
                <a:path w="3185" h="5763" extrusionOk="0">
                  <a:moveTo>
                    <a:pt x="1066" y="1"/>
                  </a:moveTo>
                  <a:cubicBezTo>
                    <a:pt x="993" y="1"/>
                    <a:pt x="916" y="11"/>
                    <a:pt x="837" y="33"/>
                  </a:cubicBezTo>
                  <a:cubicBezTo>
                    <a:pt x="395" y="151"/>
                    <a:pt x="120" y="533"/>
                    <a:pt x="39" y="945"/>
                  </a:cubicBezTo>
                  <a:cubicBezTo>
                    <a:pt x="30" y="1000"/>
                    <a:pt x="22" y="1056"/>
                    <a:pt x="18" y="1111"/>
                  </a:cubicBezTo>
                  <a:cubicBezTo>
                    <a:pt x="1" y="1314"/>
                    <a:pt x="35" y="1522"/>
                    <a:pt x="124" y="1701"/>
                  </a:cubicBezTo>
                  <a:cubicBezTo>
                    <a:pt x="255" y="1989"/>
                    <a:pt x="366" y="2185"/>
                    <a:pt x="294" y="2503"/>
                  </a:cubicBezTo>
                  <a:cubicBezTo>
                    <a:pt x="183" y="3004"/>
                    <a:pt x="141" y="3284"/>
                    <a:pt x="412" y="3742"/>
                  </a:cubicBezTo>
                  <a:cubicBezTo>
                    <a:pt x="531" y="3942"/>
                    <a:pt x="625" y="4090"/>
                    <a:pt x="654" y="4328"/>
                  </a:cubicBezTo>
                  <a:cubicBezTo>
                    <a:pt x="680" y="4549"/>
                    <a:pt x="603" y="4812"/>
                    <a:pt x="654" y="5033"/>
                  </a:cubicBezTo>
                  <a:cubicBezTo>
                    <a:pt x="727" y="5313"/>
                    <a:pt x="998" y="5457"/>
                    <a:pt x="1130" y="5703"/>
                  </a:cubicBezTo>
                  <a:cubicBezTo>
                    <a:pt x="1134" y="5716"/>
                    <a:pt x="1138" y="5724"/>
                    <a:pt x="1142" y="5737"/>
                  </a:cubicBezTo>
                  <a:lnTo>
                    <a:pt x="1155" y="5763"/>
                  </a:lnTo>
                  <a:cubicBezTo>
                    <a:pt x="1367" y="5601"/>
                    <a:pt x="1631" y="5478"/>
                    <a:pt x="1928" y="5406"/>
                  </a:cubicBezTo>
                  <a:cubicBezTo>
                    <a:pt x="2080" y="5368"/>
                    <a:pt x="2229" y="5347"/>
                    <a:pt x="2373" y="5342"/>
                  </a:cubicBezTo>
                  <a:cubicBezTo>
                    <a:pt x="2397" y="5342"/>
                    <a:pt x="2420" y="5341"/>
                    <a:pt x="2443" y="5341"/>
                  </a:cubicBezTo>
                  <a:cubicBezTo>
                    <a:pt x="2559" y="5341"/>
                    <a:pt x="2671" y="5350"/>
                    <a:pt x="2781" y="5368"/>
                  </a:cubicBezTo>
                  <a:cubicBezTo>
                    <a:pt x="2866" y="5381"/>
                    <a:pt x="2946" y="5402"/>
                    <a:pt x="3023" y="5427"/>
                  </a:cubicBezTo>
                  <a:cubicBezTo>
                    <a:pt x="3014" y="5368"/>
                    <a:pt x="3006" y="5308"/>
                    <a:pt x="3006" y="5249"/>
                  </a:cubicBezTo>
                  <a:cubicBezTo>
                    <a:pt x="3014" y="4969"/>
                    <a:pt x="3184" y="4714"/>
                    <a:pt x="3116" y="4434"/>
                  </a:cubicBezTo>
                  <a:cubicBezTo>
                    <a:pt x="3065" y="4213"/>
                    <a:pt x="2874" y="4018"/>
                    <a:pt x="2798" y="3806"/>
                  </a:cubicBezTo>
                  <a:cubicBezTo>
                    <a:pt x="2713" y="3585"/>
                    <a:pt x="2726" y="3411"/>
                    <a:pt x="2743" y="3178"/>
                  </a:cubicBezTo>
                  <a:cubicBezTo>
                    <a:pt x="2772" y="2643"/>
                    <a:pt x="2611" y="2418"/>
                    <a:pt x="2280" y="2023"/>
                  </a:cubicBezTo>
                  <a:cubicBezTo>
                    <a:pt x="2068" y="1769"/>
                    <a:pt x="2080" y="1548"/>
                    <a:pt x="2068" y="1230"/>
                  </a:cubicBezTo>
                  <a:cubicBezTo>
                    <a:pt x="2045" y="649"/>
                    <a:pt x="1654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0"/>
            <p:cNvSpPr/>
            <p:nvPr/>
          </p:nvSpPr>
          <p:spPr>
            <a:xfrm>
              <a:off x="3556513" y="1824975"/>
              <a:ext cx="80350" cy="145850"/>
            </a:xfrm>
            <a:custGeom>
              <a:avLst/>
              <a:gdLst/>
              <a:ahLst/>
              <a:cxnLst/>
              <a:rect l="l" t="t" r="r" b="b"/>
              <a:pathLst>
                <a:path w="3214" h="5834" extrusionOk="0">
                  <a:moveTo>
                    <a:pt x="1087" y="56"/>
                  </a:moveTo>
                  <a:cubicBezTo>
                    <a:pt x="1257" y="56"/>
                    <a:pt x="1414" y="112"/>
                    <a:pt x="1558" y="218"/>
                  </a:cubicBezTo>
                  <a:cubicBezTo>
                    <a:pt x="1842" y="430"/>
                    <a:pt x="2046" y="846"/>
                    <a:pt x="2063" y="1258"/>
                  </a:cubicBezTo>
                  <a:lnTo>
                    <a:pt x="2067" y="1334"/>
                  </a:lnTo>
                  <a:cubicBezTo>
                    <a:pt x="2076" y="1610"/>
                    <a:pt x="2084" y="1831"/>
                    <a:pt x="2284" y="2068"/>
                  </a:cubicBezTo>
                  <a:cubicBezTo>
                    <a:pt x="2602" y="2450"/>
                    <a:pt x="2768" y="2675"/>
                    <a:pt x="2738" y="3202"/>
                  </a:cubicBezTo>
                  <a:lnTo>
                    <a:pt x="2738" y="3218"/>
                  </a:lnTo>
                  <a:cubicBezTo>
                    <a:pt x="2725" y="3443"/>
                    <a:pt x="2712" y="3622"/>
                    <a:pt x="2797" y="3847"/>
                  </a:cubicBezTo>
                  <a:cubicBezTo>
                    <a:pt x="2831" y="3940"/>
                    <a:pt x="2891" y="4033"/>
                    <a:pt x="2946" y="4123"/>
                  </a:cubicBezTo>
                  <a:cubicBezTo>
                    <a:pt x="3014" y="4237"/>
                    <a:pt x="3086" y="4352"/>
                    <a:pt x="3116" y="4471"/>
                  </a:cubicBezTo>
                  <a:cubicBezTo>
                    <a:pt x="3154" y="4628"/>
                    <a:pt x="3111" y="4776"/>
                    <a:pt x="3069" y="4933"/>
                  </a:cubicBezTo>
                  <a:cubicBezTo>
                    <a:pt x="3035" y="5044"/>
                    <a:pt x="3005" y="5158"/>
                    <a:pt x="3001" y="5273"/>
                  </a:cubicBezTo>
                  <a:lnTo>
                    <a:pt x="3001" y="5277"/>
                  </a:lnTo>
                  <a:cubicBezTo>
                    <a:pt x="3001" y="5319"/>
                    <a:pt x="3005" y="5362"/>
                    <a:pt x="3014" y="5413"/>
                  </a:cubicBezTo>
                  <a:cubicBezTo>
                    <a:pt x="2946" y="5396"/>
                    <a:pt x="2878" y="5379"/>
                    <a:pt x="2810" y="5366"/>
                  </a:cubicBezTo>
                  <a:cubicBezTo>
                    <a:pt x="2697" y="5348"/>
                    <a:pt x="2581" y="5340"/>
                    <a:pt x="2467" y="5340"/>
                  </a:cubicBezTo>
                  <a:cubicBezTo>
                    <a:pt x="2444" y="5340"/>
                    <a:pt x="2421" y="5340"/>
                    <a:pt x="2398" y="5341"/>
                  </a:cubicBezTo>
                  <a:cubicBezTo>
                    <a:pt x="2254" y="5349"/>
                    <a:pt x="2101" y="5370"/>
                    <a:pt x="1948" y="5404"/>
                  </a:cubicBezTo>
                  <a:cubicBezTo>
                    <a:pt x="1664" y="5472"/>
                    <a:pt x="1405" y="5591"/>
                    <a:pt x="1193" y="5744"/>
                  </a:cubicBezTo>
                  <a:cubicBezTo>
                    <a:pt x="1189" y="5735"/>
                    <a:pt x="1184" y="5727"/>
                    <a:pt x="1180" y="5718"/>
                  </a:cubicBezTo>
                  <a:cubicBezTo>
                    <a:pt x="1121" y="5612"/>
                    <a:pt x="1040" y="5527"/>
                    <a:pt x="964" y="5443"/>
                  </a:cubicBezTo>
                  <a:cubicBezTo>
                    <a:pt x="853" y="5324"/>
                    <a:pt x="747" y="5209"/>
                    <a:pt x="709" y="5052"/>
                  </a:cubicBezTo>
                  <a:cubicBezTo>
                    <a:pt x="679" y="4933"/>
                    <a:pt x="692" y="4797"/>
                    <a:pt x="701" y="4670"/>
                  </a:cubicBezTo>
                  <a:cubicBezTo>
                    <a:pt x="709" y="4564"/>
                    <a:pt x="718" y="4454"/>
                    <a:pt x="709" y="4352"/>
                  </a:cubicBezTo>
                  <a:cubicBezTo>
                    <a:pt x="679" y="4123"/>
                    <a:pt x="590" y="3974"/>
                    <a:pt x="480" y="3787"/>
                  </a:cubicBezTo>
                  <a:lnTo>
                    <a:pt x="463" y="3758"/>
                  </a:lnTo>
                  <a:cubicBezTo>
                    <a:pt x="191" y="3303"/>
                    <a:pt x="238" y="3027"/>
                    <a:pt x="348" y="2539"/>
                  </a:cubicBezTo>
                  <a:cubicBezTo>
                    <a:pt x="416" y="2230"/>
                    <a:pt x="327" y="2043"/>
                    <a:pt x="204" y="1780"/>
                  </a:cubicBezTo>
                  <a:lnTo>
                    <a:pt x="174" y="1716"/>
                  </a:lnTo>
                  <a:cubicBezTo>
                    <a:pt x="89" y="1546"/>
                    <a:pt x="55" y="1347"/>
                    <a:pt x="72" y="1139"/>
                  </a:cubicBezTo>
                  <a:cubicBezTo>
                    <a:pt x="77" y="1079"/>
                    <a:pt x="81" y="1028"/>
                    <a:pt x="94" y="977"/>
                  </a:cubicBezTo>
                  <a:cubicBezTo>
                    <a:pt x="179" y="536"/>
                    <a:pt x="476" y="192"/>
                    <a:pt x="866" y="86"/>
                  </a:cubicBezTo>
                  <a:cubicBezTo>
                    <a:pt x="943" y="69"/>
                    <a:pt x="1015" y="56"/>
                    <a:pt x="1087" y="56"/>
                  </a:cubicBezTo>
                  <a:close/>
                  <a:moveTo>
                    <a:pt x="1084" y="1"/>
                  </a:moveTo>
                  <a:cubicBezTo>
                    <a:pt x="1009" y="1"/>
                    <a:pt x="931" y="11"/>
                    <a:pt x="853" y="31"/>
                  </a:cubicBezTo>
                  <a:cubicBezTo>
                    <a:pt x="442" y="146"/>
                    <a:pt x="128" y="502"/>
                    <a:pt x="38" y="965"/>
                  </a:cubicBezTo>
                  <a:cubicBezTo>
                    <a:pt x="26" y="1020"/>
                    <a:pt x="17" y="1075"/>
                    <a:pt x="13" y="1134"/>
                  </a:cubicBezTo>
                  <a:cubicBezTo>
                    <a:pt x="0" y="1351"/>
                    <a:pt x="34" y="1563"/>
                    <a:pt x="119" y="1741"/>
                  </a:cubicBezTo>
                  <a:lnTo>
                    <a:pt x="153" y="1805"/>
                  </a:lnTo>
                  <a:cubicBezTo>
                    <a:pt x="268" y="2056"/>
                    <a:pt x="357" y="2238"/>
                    <a:pt x="293" y="2527"/>
                  </a:cubicBezTo>
                  <a:cubicBezTo>
                    <a:pt x="179" y="3027"/>
                    <a:pt x="132" y="3312"/>
                    <a:pt x="416" y="3787"/>
                  </a:cubicBezTo>
                  <a:lnTo>
                    <a:pt x="433" y="3813"/>
                  </a:lnTo>
                  <a:cubicBezTo>
                    <a:pt x="539" y="3995"/>
                    <a:pt x="624" y="4140"/>
                    <a:pt x="650" y="4360"/>
                  </a:cubicBezTo>
                  <a:cubicBezTo>
                    <a:pt x="662" y="4454"/>
                    <a:pt x="654" y="4555"/>
                    <a:pt x="645" y="4666"/>
                  </a:cubicBezTo>
                  <a:cubicBezTo>
                    <a:pt x="633" y="4797"/>
                    <a:pt x="620" y="4937"/>
                    <a:pt x="654" y="5069"/>
                  </a:cubicBezTo>
                  <a:cubicBezTo>
                    <a:pt x="696" y="5239"/>
                    <a:pt x="811" y="5362"/>
                    <a:pt x="921" y="5481"/>
                  </a:cubicBezTo>
                  <a:cubicBezTo>
                    <a:pt x="998" y="5561"/>
                    <a:pt x="1074" y="5646"/>
                    <a:pt x="1129" y="5744"/>
                  </a:cubicBezTo>
                  <a:cubicBezTo>
                    <a:pt x="1134" y="5752"/>
                    <a:pt x="1138" y="5765"/>
                    <a:pt x="1142" y="5778"/>
                  </a:cubicBezTo>
                  <a:lnTo>
                    <a:pt x="1167" y="5833"/>
                  </a:lnTo>
                  <a:lnTo>
                    <a:pt x="1197" y="5812"/>
                  </a:lnTo>
                  <a:cubicBezTo>
                    <a:pt x="1409" y="5651"/>
                    <a:pt x="1673" y="5532"/>
                    <a:pt x="1961" y="5460"/>
                  </a:cubicBezTo>
                  <a:cubicBezTo>
                    <a:pt x="2110" y="5426"/>
                    <a:pt x="2258" y="5404"/>
                    <a:pt x="2403" y="5400"/>
                  </a:cubicBezTo>
                  <a:cubicBezTo>
                    <a:pt x="2432" y="5399"/>
                    <a:pt x="2462" y="5399"/>
                    <a:pt x="2492" y="5399"/>
                  </a:cubicBezTo>
                  <a:cubicBezTo>
                    <a:pt x="2595" y="5399"/>
                    <a:pt x="2699" y="5405"/>
                    <a:pt x="2797" y="5421"/>
                  </a:cubicBezTo>
                  <a:cubicBezTo>
                    <a:pt x="2882" y="5438"/>
                    <a:pt x="2963" y="5455"/>
                    <a:pt x="3039" y="5481"/>
                  </a:cubicBezTo>
                  <a:lnTo>
                    <a:pt x="3086" y="5498"/>
                  </a:lnTo>
                  <a:lnTo>
                    <a:pt x="3077" y="5451"/>
                  </a:lnTo>
                  <a:cubicBezTo>
                    <a:pt x="3065" y="5383"/>
                    <a:pt x="3056" y="5328"/>
                    <a:pt x="3060" y="5277"/>
                  </a:cubicBezTo>
                  <a:cubicBezTo>
                    <a:pt x="3060" y="5167"/>
                    <a:pt x="3094" y="5056"/>
                    <a:pt x="3120" y="4950"/>
                  </a:cubicBezTo>
                  <a:cubicBezTo>
                    <a:pt x="3167" y="4793"/>
                    <a:pt x="3213" y="4628"/>
                    <a:pt x="3171" y="4458"/>
                  </a:cubicBezTo>
                  <a:cubicBezTo>
                    <a:pt x="3137" y="4326"/>
                    <a:pt x="3065" y="4207"/>
                    <a:pt x="2993" y="4093"/>
                  </a:cubicBezTo>
                  <a:cubicBezTo>
                    <a:pt x="2937" y="4004"/>
                    <a:pt x="2882" y="3915"/>
                    <a:pt x="2848" y="3825"/>
                  </a:cubicBezTo>
                  <a:cubicBezTo>
                    <a:pt x="2772" y="3613"/>
                    <a:pt x="2780" y="3448"/>
                    <a:pt x="2793" y="3223"/>
                  </a:cubicBezTo>
                  <a:lnTo>
                    <a:pt x="2797" y="3206"/>
                  </a:lnTo>
                  <a:cubicBezTo>
                    <a:pt x="2827" y="2658"/>
                    <a:pt x="2657" y="2425"/>
                    <a:pt x="2326" y="2030"/>
                  </a:cubicBezTo>
                  <a:cubicBezTo>
                    <a:pt x="2139" y="1805"/>
                    <a:pt x="2131" y="1610"/>
                    <a:pt x="2122" y="1334"/>
                  </a:cubicBezTo>
                  <a:lnTo>
                    <a:pt x="2118" y="1258"/>
                  </a:lnTo>
                  <a:cubicBezTo>
                    <a:pt x="2101" y="820"/>
                    <a:pt x="1898" y="396"/>
                    <a:pt x="1592" y="171"/>
                  </a:cubicBezTo>
                  <a:cubicBezTo>
                    <a:pt x="1437" y="58"/>
                    <a:pt x="1264" y="1"/>
                    <a:pt x="108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0"/>
            <p:cNvSpPr/>
            <p:nvPr/>
          </p:nvSpPr>
          <p:spPr>
            <a:xfrm>
              <a:off x="3557138" y="1845100"/>
              <a:ext cx="59350" cy="124650"/>
            </a:xfrm>
            <a:custGeom>
              <a:avLst/>
              <a:gdLst/>
              <a:ahLst/>
              <a:cxnLst/>
              <a:rect l="l" t="t" r="r" b="b"/>
              <a:pathLst>
                <a:path w="2374" h="4986" extrusionOk="0">
                  <a:moveTo>
                    <a:pt x="587" y="1"/>
                  </a:moveTo>
                  <a:cubicBezTo>
                    <a:pt x="533" y="1"/>
                    <a:pt x="478" y="8"/>
                    <a:pt x="421" y="24"/>
                  </a:cubicBezTo>
                  <a:cubicBezTo>
                    <a:pt x="315" y="54"/>
                    <a:pt x="158" y="100"/>
                    <a:pt x="39" y="168"/>
                  </a:cubicBezTo>
                  <a:cubicBezTo>
                    <a:pt x="30" y="223"/>
                    <a:pt x="22" y="279"/>
                    <a:pt x="18" y="334"/>
                  </a:cubicBezTo>
                  <a:cubicBezTo>
                    <a:pt x="1" y="537"/>
                    <a:pt x="35" y="745"/>
                    <a:pt x="124" y="924"/>
                  </a:cubicBezTo>
                  <a:cubicBezTo>
                    <a:pt x="255" y="1212"/>
                    <a:pt x="366" y="1408"/>
                    <a:pt x="294" y="1726"/>
                  </a:cubicBezTo>
                  <a:cubicBezTo>
                    <a:pt x="183" y="2227"/>
                    <a:pt x="141" y="2507"/>
                    <a:pt x="412" y="2965"/>
                  </a:cubicBezTo>
                  <a:cubicBezTo>
                    <a:pt x="531" y="3165"/>
                    <a:pt x="625" y="3313"/>
                    <a:pt x="654" y="3551"/>
                  </a:cubicBezTo>
                  <a:cubicBezTo>
                    <a:pt x="680" y="3772"/>
                    <a:pt x="603" y="4035"/>
                    <a:pt x="654" y="4256"/>
                  </a:cubicBezTo>
                  <a:cubicBezTo>
                    <a:pt x="727" y="4536"/>
                    <a:pt x="998" y="4684"/>
                    <a:pt x="1130" y="4926"/>
                  </a:cubicBezTo>
                  <a:cubicBezTo>
                    <a:pt x="1134" y="4939"/>
                    <a:pt x="1138" y="4947"/>
                    <a:pt x="1142" y="4960"/>
                  </a:cubicBezTo>
                  <a:lnTo>
                    <a:pt x="1155" y="4986"/>
                  </a:lnTo>
                  <a:cubicBezTo>
                    <a:pt x="1367" y="4824"/>
                    <a:pt x="1631" y="4701"/>
                    <a:pt x="1928" y="4629"/>
                  </a:cubicBezTo>
                  <a:cubicBezTo>
                    <a:pt x="2080" y="4591"/>
                    <a:pt x="2229" y="4570"/>
                    <a:pt x="2373" y="4565"/>
                  </a:cubicBezTo>
                  <a:cubicBezTo>
                    <a:pt x="2331" y="4345"/>
                    <a:pt x="2297" y="4056"/>
                    <a:pt x="2233" y="3878"/>
                  </a:cubicBezTo>
                  <a:cubicBezTo>
                    <a:pt x="2153" y="3653"/>
                    <a:pt x="2161" y="3479"/>
                    <a:pt x="2161" y="3250"/>
                  </a:cubicBezTo>
                  <a:cubicBezTo>
                    <a:pt x="2165" y="3152"/>
                    <a:pt x="2157" y="3067"/>
                    <a:pt x="2148" y="2986"/>
                  </a:cubicBezTo>
                  <a:lnTo>
                    <a:pt x="960" y="2923"/>
                  </a:lnTo>
                  <a:lnTo>
                    <a:pt x="1923" y="2358"/>
                  </a:lnTo>
                  <a:cubicBezTo>
                    <a:pt x="1864" y="2269"/>
                    <a:pt x="1800" y="2176"/>
                    <a:pt x="1724" y="2074"/>
                  </a:cubicBezTo>
                  <a:cubicBezTo>
                    <a:pt x="1537" y="1811"/>
                    <a:pt x="1537" y="1590"/>
                    <a:pt x="1512" y="1272"/>
                  </a:cubicBezTo>
                  <a:cubicBezTo>
                    <a:pt x="1469" y="676"/>
                    <a:pt x="1100" y="1"/>
                    <a:pt x="58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0"/>
            <p:cNvSpPr/>
            <p:nvPr/>
          </p:nvSpPr>
          <p:spPr>
            <a:xfrm>
              <a:off x="3556513" y="1844425"/>
              <a:ext cx="60825" cy="126400"/>
            </a:xfrm>
            <a:custGeom>
              <a:avLst/>
              <a:gdLst/>
              <a:ahLst/>
              <a:cxnLst/>
              <a:rect l="l" t="t" r="r" b="b"/>
              <a:pathLst>
                <a:path w="2433" h="5056" extrusionOk="0">
                  <a:moveTo>
                    <a:pt x="615" y="58"/>
                  </a:moveTo>
                  <a:cubicBezTo>
                    <a:pt x="737" y="58"/>
                    <a:pt x="855" y="98"/>
                    <a:pt x="968" y="178"/>
                  </a:cubicBezTo>
                  <a:cubicBezTo>
                    <a:pt x="1252" y="382"/>
                    <a:pt x="1477" y="840"/>
                    <a:pt x="1507" y="1299"/>
                  </a:cubicBezTo>
                  <a:lnTo>
                    <a:pt x="1516" y="1379"/>
                  </a:lnTo>
                  <a:cubicBezTo>
                    <a:pt x="1533" y="1664"/>
                    <a:pt x="1549" y="1867"/>
                    <a:pt x="1728" y="2114"/>
                  </a:cubicBezTo>
                  <a:cubicBezTo>
                    <a:pt x="1804" y="2220"/>
                    <a:pt x="1859" y="2300"/>
                    <a:pt x="1906" y="2377"/>
                  </a:cubicBezTo>
                  <a:lnTo>
                    <a:pt x="887" y="2971"/>
                  </a:lnTo>
                  <a:lnTo>
                    <a:pt x="2148" y="3039"/>
                  </a:lnTo>
                  <a:cubicBezTo>
                    <a:pt x="2156" y="3120"/>
                    <a:pt x="2161" y="3196"/>
                    <a:pt x="2161" y="3272"/>
                  </a:cubicBezTo>
                  <a:lnTo>
                    <a:pt x="2161" y="3294"/>
                  </a:lnTo>
                  <a:cubicBezTo>
                    <a:pt x="2156" y="3514"/>
                    <a:pt x="2152" y="3693"/>
                    <a:pt x="2233" y="3913"/>
                  </a:cubicBezTo>
                  <a:cubicBezTo>
                    <a:pt x="2275" y="4041"/>
                    <a:pt x="2305" y="4223"/>
                    <a:pt x="2335" y="4401"/>
                  </a:cubicBezTo>
                  <a:cubicBezTo>
                    <a:pt x="2347" y="4457"/>
                    <a:pt x="2356" y="4512"/>
                    <a:pt x="2364" y="4567"/>
                  </a:cubicBezTo>
                  <a:cubicBezTo>
                    <a:pt x="2229" y="4571"/>
                    <a:pt x="2089" y="4592"/>
                    <a:pt x="1948" y="4626"/>
                  </a:cubicBezTo>
                  <a:cubicBezTo>
                    <a:pt x="1664" y="4694"/>
                    <a:pt x="1405" y="4813"/>
                    <a:pt x="1193" y="4966"/>
                  </a:cubicBezTo>
                  <a:cubicBezTo>
                    <a:pt x="1189" y="4957"/>
                    <a:pt x="1184" y="4949"/>
                    <a:pt x="1180" y="4940"/>
                  </a:cubicBezTo>
                  <a:cubicBezTo>
                    <a:pt x="1121" y="4834"/>
                    <a:pt x="1040" y="4749"/>
                    <a:pt x="964" y="4665"/>
                  </a:cubicBezTo>
                  <a:cubicBezTo>
                    <a:pt x="853" y="4546"/>
                    <a:pt x="747" y="4431"/>
                    <a:pt x="709" y="4274"/>
                  </a:cubicBezTo>
                  <a:cubicBezTo>
                    <a:pt x="679" y="4155"/>
                    <a:pt x="692" y="4019"/>
                    <a:pt x="701" y="3892"/>
                  </a:cubicBezTo>
                  <a:cubicBezTo>
                    <a:pt x="709" y="3786"/>
                    <a:pt x="718" y="3676"/>
                    <a:pt x="709" y="3574"/>
                  </a:cubicBezTo>
                  <a:cubicBezTo>
                    <a:pt x="679" y="3345"/>
                    <a:pt x="590" y="3196"/>
                    <a:pt x="480" y="3009"/>
                  </a:cubicBezTo>
                  <a:lnTo>
                    <a:pt x="463" y="2980"/>
                  </a:lnTo>
                  <a:cubicBezTo>
                    <a:pt x="191" y="2525"/>
                    <a:pt x="238" y="2249"/>
                    <a:pt x="348" y="1761"/>
                  </a:cubicBezTo>
                  <a:cubicBezTo>
                    <a:pt x="416" y="1452"/>
                    <a:pt x="327" y="1265"/>
                    <a:pt x="204" y="1002"/>
                  </a:cubicBezTo>
                  <a:lnTo>
                    <a:pt x="174" y="938"/>
                  </a:lnTo>
                  <a:cubicBezTo>
                    <a:pt x="89" y="768"/>
                    <a:pt x="55" y="569"/>
                    <a:pt x="72" y="361"/>
                  </a:cubicBezTo>
                  <a:cubicBezTo>
                    <a:pt x="77" y="310"/>
                    <a:pt x="81" y="259"/>
                    <a:pt x="89" y="212"/>
                  </a:cubicBezTo>
                  <a:cubicBezTo>
                    <a:pt x="200" y="153"/>
                    <a:pt x="344" y="110"/>
                    <a:pt x="454" y="81"/>
                  </a:cubicBezTo>
                  <a:cubicBezTo>
                    <a:pt x="508" y="65"/>
                    <a:pt x="562" y="58"/>
                    <a:pt x="615" y="58"/>
                  </a:cubicBezTo>
                  <a:close/>
                  <a:moveTo>
                    <a:pt x="612" y="1"/>
                  </a:moveTo>
                  <a:cubicBezTo>
                    <a:pt x="554" y="1"/>
                    <a:pt x="496" y="9"/>
                    <a:pt x="437" y="25"/>
                  </a:cubicBezTo>
                  <a:cubicBezTo>
                    <a:pt x="319" y="59"/>
                    <a:pt x="170" y="106"/>
                    <a:pt x="51" y="170"/>
                  </a:cubicBezTo>
                  <a:lnTo>
                    <a:pt x="38" y="174"/>
                  </a:lnTo>
                  <a:lnTo>
                    <a:pt x="38" y="187"/>
                  </a:lnTo>
                  <a:cubicBezTo>
                    <a:pt x="26" y="242"/>
                    <a:pt x="17" y="297"/>
                    <a:pt x="13" y="356"/>
                  </a:cubicBezTo>
                  <a:cubicBezTo>
                    <a:pt x="0" y="573"/>
                    <a:pt x="34" y="785"/>
                    <a:pt x="119" y="963"/>
                  </a:cubicBezTo>
                  <a:lnTo>
                    <a:pt x="153" y="1027"/>
                  </a:lnTo>
                  <a:cubicBezTo>
                    <a:pt x="268" y="1278"/>
                    <a:pt x="357" y="1460"/>
                    <a:pt x="293" y="1749"/>
                  </a:cubicBezTo>
                  <a:cubicBezTo>
                    <a:pt x="179" y="2249"/>
                    <a:pt x="132" y="2534"/>
                    <a:pt x="416" y="3009"/>
                  </a:cubicBezTo>
                  <a:lnTo>
                    <a:pt x="433" y="3035"/>
                  </a:lnTo>
                  <a:cubicBezTo>
                    <a:pt x="539" y="3217"/>
                    <a:pt x="624" y="3362"/>
                    <a:pt x="650" y="3582"/>
                  </a:cubicBezTo>
                  <a:cubicBezTo>
                    <a:pt x="662" y="3676"/>
                    <a:pt x="654" y="3777"/>
                    <a:pt x="645" y="3888"/>
                  </a:cubicBezTo>
                  <a:cubicBezTo>
                    <a:pt x="633" y="4019"/>
                    <a:pt x="620" y="4159"/>
                    <a:pt x="654" y="4291"/>
                  </a:cubicBezTo>
                  <a:cubicBezTo>
                    <a:pt x="696" y="4461"/>
                    <a:pt x="811" y="4584"/>
                    <a:pt x="921" y="4703"/>
                  </a:cubicBezTo>
                  <a:cubicBezTo>
                    <a:pt x="998" y="4783"/>
                    <a:pt x="1074" y="4868"/>
                    <a:pt x="1129" y="4966"/>
                  </a:cubicBezTo>
                  <a:cubicBezTo>
                    <a:pt x="1134" y="4974"/>
                    <a:pt x="1138" y="4987"/>
                    <a:pt x="1142" y="5000"/>
                  </a:cubicBezTo>
                  <a:lnTo>
                    <a:pt x="1167" y="5055"/>
                  </a:lnTo>
                  <a:lnTo>
                    <a:pt x="1197" y="5034"/>
                  </a:lnTo>
                  <a:cubicBezTo>
                    <a:pt x="1409" y="4873"/>
                    <a:pt x="1673" y="4754"/>
                    <a:pt x="1961" y="4686"/>
                  </a:cubicBezTo>
                  <a:cubicBezTo>
                    <a:pt x="2110" y="4648"/>
                    <a:pt x="2258" y="4626"/>
                    <a:pt x="2398" y="4622"/>
                  </a:cubicBezTo>
                  <a:lnTo>
                    <a:pt x="2432" y="4622"/>
                  </a:lnTo>
                  <a:lnTo>
                    <a:pt x="2428" y="4588"/>
                  </a:lnTo>
                  <a:cubicBezTo>
                    <a:pt x="2415" y="4524"/>
                    <a:pt x="2403" y="4461"/>
                    <a:pt x="2394" y="4393"/>
                  </a:cubicBezTo>
                  <a:cubicBezTo>
                    <a:pt x="2364" y="4215"/>
                    <a:pt x="2330" y="4028"/>
                    <a:pt x="2284" y="3896"/>
                  </a:cubicBezTo>
                  <a:cubicBezTo>
                    <a:pt x="2212" y="3680"/>
                    <a:pt x="2212" y="3510"/>
                    <a:pt x="2216" y="3294"/>
                  </a:cubicBezTo>
                  <a:lnTo>
                    <a:pt x="2216" y="3277"/>
                  </a:lnTo>
                  <a:cubicBezTo>
                    <a:pt x="2216" y="3183"/>
                    <a:pt x="2212" y="3103"/>
                    <a:pt x="2203" y="3009"/>
                  </a:cubicBezTo>
                  <a:lnTo>
                    <a:pt x="2199" y="2984"/>
                  </a:lnTo>
                  <a:lnTo>
                    <a:pt x="1083" y="2924"/>
                  </a:lnTo>
                  <a:lnTo>
                    <a:pt x="1987" y="2394"/>
                  </a:lnTo>
                  <a:lnTo>
                    <a:pt x="1970" y="2368"/>
                  </a:lnTo>
                  <a:cubicBezTo>
                    <a:pt x="1919" y="2288"/>
                    <a:pt x="1859" y="2199"/>
                    <a:pt x="1774" y="2084"/>
                  </a:cubicBezTo>
                  <a:cubicBezTo>
                    <a:pt x="1605" y="1851"/>
                    <a:pt x="1592" y="1651"/>
                    <a:pt x="1571" y="1375"/>
                  </a:cubicBezTo>
                  <a:lnTo>
                    <a:pt x="1566" y="1294"/>
                  </a:lnTo>
                  <a:cubicBezTo>
                    <a:pt x="1533" y="815"/>
                    <a:pt x="1303" y="348"/>
                    <a:pt x="998" y="132"/>
                  </a:cubicBezTo>
                  <a:cubicBezTo>
                    <a:pt x="879" y="45"/>
                    <a:pt x="747" y="1"/>
                    <a:pt x="61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0"/>
            <p:cNvSpPr/>
            <p:nvPr/>
          </p:nvSpPr>
          <p:spPr>
            <a:xfrm>
              <a:off x="3602338" y="1965275"/>
              <a:ext cx="14350" cy="27925"/>
            </a:xfrm>
            <a:custGeom>
              <a:avLst/>
              <a:gdLst/>
              <a:ahLst/>
              <a:cxnLst/>
              <a:rect l="l" t="t" r="r" b="b"/>
              <a:pathLst>
                <a:path w="574" h="1117" extrusionOk="0">
                  <a:moveTo>
                    <a:pt x="570" y="0"/>
                  </a:moveTo>
                  <a:cubicBezTo>
                    <a:pt x="519" y="22"/>
                    <a:pt x="472" y="51"/>
                    <a:pt x="421" y="77"/>
                  </a:cubicBezTo>
                  <a:cubicBezTo>
                    <a:pt x="374" y="111"/>
                    <a:pt x="328" y="145"/>
                    <a:pt x="281" y="183"/>
                  </a:cubicBezTo>
                  <a:cubicBezTo>
                    <a:pt x="200" y="259"/>
                    <a:pt x="120" y="348"/>
                    <a:pt x="73" y="459"/>
                  </a:cubicBezTo>
                  <a:cubicBezTo>
                    <a:pt x="26" y="565"/>
                    <a:pt x="1" y="688"/>
                    <a:pt x="22" y="807"/>
                  </a:cubicBezTo>
                  <a:cubicBezTo>
                    <a:pt x="26" y="866"/>
                    <a:pt x="48" y="921"/>
                    <a:pt x="69" y="977"/>
                  </a:cubicBezTo>
                  <a:cubicBezTo>
                    <a:pt x="98" y="1027"/>
                    <a:pt x="124" y="1074"/>
                    <a:pt x="166" y="1117"/>
                  </a:cubicBezTo>
                  <a:lnTo>
                    <a:pt x="171" y="1112"/>
                  </a:lnTo>
                  <a:cubicBezTo>
                    <a:pt x="111" y="1019"/>
                    <a:pt x="73" y="913"/>
                    <a:pt x="65" y="803"/>
                  </a:cubicBezTo>
                  <a:cubicBezTo>
                    <a:pt x="56" y="692"/>
                    <a:pt x="77" y="582"/>
                    <a:pt x="124" y="480"/>
                  </a:cubicBezTo>
                  <a:lnTo>
                    <a:pt x="162" y="408"/>
                  </a:lnTo>
                  <a:lnTo>
                    <a:pt x="209" y="340"/>
                  </a:lnTo>
                  <a:cubicBezTo>
                    <a:pt x="217" y="327"/>
                    <a:pt x="222" y="314"/>
                    <a:pt x="230" y="306"/>
                  </a:cubicBezTo>
                  <a:lnTo>
                    <a:pt x="260" y="276"/>
                  </a:lnTo>
                  <a:lnTo>
                    <a:pt x="315" y="213"/>
                  </a:lnTo>
                  <a:cubicBezTo>
                    <a:pt x="353" y="174"/>
                    <a:pt x="396" y="136"/>
                    <a:pt x="438" y="102"/>
                  </a:cubicBezTo>
                  <a:lnTo>
                    <a:pt x="574" y="5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0"/>
            <p:cNvSpPr/>
            <p:nvPr/>
          </p:nvSpPr>
          <p:spPr>
            <a:xfrm>
              <a:off x="3594613" y="1966125"/>
              <a:ext cx="9675" cy="25050"/>
            </a:xfrm>
            <a:custGeom>
              <a:avLst/>
              <a:gdLst/>
              <a:ahLst/>
              <a:cxnLst/>
              <a:rect l="l" t="t" r="r" b="b"/>
              <a:pathLst>
                <a:path w="387" h="1002" extrusionOk="0">
                  <a:moveTo>
                    <a:pt x="386" y="0"/>
                  </a:moveTo>
                  <a:cubicBezTo>
                    <a:pt x="344" y="26"/>
                    <a:pt x="306" y="55"/>
                    <a:pt x="267" y="85"/>
                  </a:cubicBezTo>
                  <a:cubicBezTo>
                    <a:pt x="229" y="119"/>
                    <a:pt x="200" y="153"/>
                    <a:pt x="166" y="191"/>
                  </a:cubicBezTo>
                  <a:cubicBezTo>
                    <a:pt x="102" y="268"/>
                    <a:pt x="47" y="357"/>
                    <a:pt x="25" y="459"/>
                  </a:cubicBezTo>
                  <a:cubicBezTo>
                    <a:pt x="0" y="556"/>
                    <a:pt x="0" y="667"/>
                    <a:pt x="34" y="760"/>
                  </a:cubicBezTo>
                  <a:cubicBezTo>
                    <a:pt x="47" y="811"/>
                    <a:pt x="72" y="858"/>
                    <a:pt x="102" y="896"/>
                  </a:cubicBezTo>
                  <a:cubicBezTo>
                    <a:pt x="132" y="934"/>
                    <a:pt x="166" y="972"/>
                    <a:pt x="204" y="1002"/>
                  </a:cubicBezTo>
                  <a:lnTo>
                    <a:pt x="208" y="998"/>
                  </a:lnTo>
                  <a:cubicBezTo>
                    <a:pt x="144" y="930"/>
                    <a:pt x="98" y="841"/>
                    <a:pt x="76" y="752"/>
                  </a:cubicBezTo>
                  <a:cubicBezTo>
                    <a:pt x="51" y="658"/>
                    <a:pt x="55" y="561"/>
                    <a:pt x="81" y="471"/>
                  </a:cubicBezTo>
                  <a:lnTo>
                    <a:pt x="98" y="403"/>
                  </a:lnTo>
                  <a:lnTo>
                    <a:pt x="127" y="340"/>
                  </a:lnTo>
                  <a:cubicBezTo>
                    <a:pt x="136" y="319"/>
                    <a:pt x="149" y="297"/>
                    <a:pt x="161" y="276"/>
                  </a:cubicBezTo>
                  <a:lnTo>
                    <a:pt x="200" y="217"/>
                  </a:lnTo>
                  <a:cubicBezTo>
                    <a:pt x="229" y="179"/>
                    <a:pt x="259" y="140"/>
                    <a:pt x="289" y="106"/>
                  </a:cubicBezTo>
                  <a:lnTo>
                    <a:pt x="386" y="5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0"/>
            <p:cNvSpPr/>
            <p:nvPr/>
          </p:nvSpPr>
          <p:spPr>
            <a:xfrm>
              <a:off x="3379513" y="1669050"/>
              <a:ext cx="112600" cy="101625"/>
            </a:xfrm>
            <a:custGeom>
              <a:avLst/>
              <a:gdLst/>
              <a:ahLst/>
              <a:cxnLst/>
              <a:rect l="l" t="t" r="r" b="b"/>
              <a:pathLst>
                <a:path w="4504" h="4065" extrusionOk="0">
                  <a:moveTo>
                    <a:pt x="3454" y="64"/>
                  </a:moveTo>
                  <a:cubicBezTo>
                    <a:pt x="3521" y="64"/>
                    <a:pt x="3587" y="79"/>
                    <a:pt x="3638" y="114"/>
                  </a:cubicBezTo>
                  <a:cubicBezTo>
                    <a:pt x="3702" y="156"/>
                    <a:pt x="3727" y="237"/>
                    <a:pt x="3710" y="305"/>
                  </a:cubicBezTo>
                  <a:cubicBezTo>
                    <a:pt x="3693" y="381"/>
                    <a:pt x="3664" y="457"/>
                    <a:pt x="3638" y="530"/>
                  </a:cubicBezTo>
                  <a:cubicBezTo>
                    <a:pt x="3587" y="678"/>
                    <a:pt x="3532" y="818"/>
                    <a:pt x="3481" y="937"/>
                  </a:cubicBezTo>
                  <a:cubicBezTo>
                    <a:pt x="3430" y="1060"/>
                    <a:pt x="3383" y="1170"/>
                    <a:pt x="3362" y="1264"/>
                  </a:cubicBezTo>
                  <a:cubicBezTo>
                    <a:pt x="3341" y="1357"/>
                    <a:pt x="3341" y="1429"/>
                    <a:pt x="3341" y="1463"/>
                  </a:cubicBezTo>
                  <a:cubicBezTo>
                    <a:pt x="3345" y="1518"/>
                    <a:pt x="3354" y="1548"/>
                    <a:pt x="3362" y="1569"/>
                  </a:cubicBezTo>
                  <a:cubicBezTo>
                    <a:pt x="3371" y="1586"/>
                    <a:pt x="3375" y="1591"/>
                    <a:pt x="3379" y="1591"/>
                  </a:cubicBezTo>
                  <a:cubicBezTo>
                    <a:pt x="3383" y="1591"/>
                    <a:pt x="3388" y="1586"/>
                    <a:pt x="3388" y="1565"/>
                  </a:cubicBezTo>
                  <a:cubicBezTo>
                    <a:pt x="3388" y="1548"/>
                    <a:pt x="3388" y="1518"/>
                    <a:pt x="3388" y="1463"/>
                  </a:cubicBezTo>
                  <a:cubicBezTo>
                    <a:pt x="3388" y="1459"/>
                    <a:pt x="3388" y="1451"/>
                    <a:pt x="3392" y="1446"/>
                  </a:cubicBezTo>
                  <a:cubicBezTo>
                    <a:pt x="3400" y="1455"/>
                    <a:pt x="3413" y="1472"/>
                    <a:pt x="3426" y="1489"/>
                  </a:cubicBezTo>
                  <a:cubicBezTo>
                    <a:pt x="3451" y="1518"/>
                    <a:pt x="3498" y="1569"/>
                    <a:pt x="3570" y="1637"/>
                  </a:cubicBezTo>
                  <a:cubicBezTo>
                    <a:pt x="3642" y="1701"/>
                    <a:pt x="3744" y="1777"/>
                    <a:pt x="3863" y="1850"/>
                  </a:cubicBezTo>
                  <a:cubicBezTo>
                    <a:pt x="3927" y="1888"/>
                    <a:pt x="3990" y="1922"/>
                    <a:pt x="4058" y="1960"/>
                  </a:cubicBezTo>
                  <a:cubicBezTo>
                    <a:pt x="4130" y="1994"/>
                    <a:pt x="4198" y="2032"/>
                    <a:pt x="4266" y="2074"/>
                  </a:cubicBezTo>
                  <a:cubicBezTo>
                    <a:pt x="4300" y="2096"/>
                    <a:pt x="4334" y="2117"/>
                    <a:pt x="4360" y="2142"/>
                  </a:cubicBezTo>
                  <a:cubicBezTo>
                    <a:pt x="4377" y="2159"/>
                    <a:pt x="4389" y="2172"/>
                    <a:pt x="4394" y="2185"/>
                  </a:cubicBezTo>
                  <a:cubicBezTo>
                    <a:pt x="4402" y="2198"/>
                    <a:pt x="4406" y="2215"/>
                    <a:pt x="4415" y="2232"/>
                  </a:cubicBezTo>
                  <a:cubicBezTo>
                    <a:pt x="4428" y="2299"/>
                    <a:pt x="4406" y="2372"/>
                    <a:pt x="4355" y="2427"/>
                  </a:cubicBezTo>
                  <a:cubicBezTo>
                    <a:pt x="4309" y="2486"/>
                    <a:pt x="4245" y="2533"/>
                    <a:pt x="4177" y="2571"/>
                  </a:cubicBezTo>
                  <a:cubicBezTo>
                    <a:pt x="4105" y="2609"/>
                    <a:pt x="4033" y="2643"/>
                    <a:pt x="3961" y="2660"/>
                  </a:cubicBezTo>
                  <a:cubicBezTo>
                    <a:pt x="3808" y="2707"/>
                    <a:pt x="3655" y="2728"/>
                    <a:pt x="3519" y="2732"/>
                  </a:cubicBezTo>
                  <a:cubicBezTo>
                    <a:pt x="3462" y="2736"/>
                    <a:pt x="3407" y="2737"/>
                    <a:pt x="3356" y="2737"/>
                  </a:cubicBezTo>
                  <a:cubicBezTo>
                    <a:pt x="3287" y="2737"/>
                    <a:pt x="3223" y="2735"/>
                    <a:pt x="3167" y="2732"/>
                  </a:cubicBezTo>
                  <a:cubicBezTo>
                    <a:pt x="3069" y="2728"/>
                    <a:pt x="3001" y="2724"/>
                    <a:pt x="2963" y="2724"/>
                  </a:cubicBezTo>
                  <a:cubicBezTo>
                    <a:pt x="2853" y="2724"/>
                    <a:pt x="2832" y="2728"/>
                    <a:pt x="2832" y="2741"/>
                  </a:cubicBezTo>
                  <a:cubicBezTo>
                    <a:pt x="2832" y="2741"/>
                    <a:pt x="2836" y="2745"/>
                    <a:pt x="2849" y="2749"/>
                  </a:cubicBezTo>
                  <a:cubicBezTo>
                    <a:pt x="2844" y="2754"/>
                    <a:pt x="2836" y="2754"/>
                    <a:pt x="2832" y="2762"/>
                  </a:cubicBezTo>
                  <a:cubicBezTo>
                    <a:pt x="2815" y="2771"/>
                    <a:pt x="2798" y="2783"/>
                    <a:pt x="2776" y="2805"/>
                  </a:cubicBezTo>
                  <a:cubicBezTo>
                    <a:pt x="2751" y="2830"/>
                    <a:pt x="2704" y="2881"/>
                    <a:pt x="2649" y="2962"/>
                  </a:cubicBezTo>
                  <a:cubicBezTo>
                    <a:pt x="2594" y="3038"/>
                    <a:pt x="2535" y="3144"/>
                    <a:pt x="2479" y="3267"/>
                  </a:cubicBezTo>
                  <a:cubicBezTo>
                    <a:pt x="2424" y="3390"/>
                    <a:pt x="2373" y="3535"/>
                    <a:pt x="2348" y="3700"/>
                  </a:cubicBezTo>
                  <a:cubicBezTo>
                    <a:pt x="2339" y="3781"/>
                    <a:pt x="2348" y="3866"/>
                    <a:pt x="2318" y="3929"/>
                  </a:cubicBezTo>
                  <a:cubicBezTo>
                    <a:pt x="2301" y="3959"/>
                    <a:pt x="2276" y="3984"/>
                    <a:pt x="2246" y="3997"/>
                  </a:cubicBezTo>
                  <a:cubicBezTo>
                    <a:pt x="2237" y="3999"/>
                    <a:pt x="2228" y="4001"/>
                    <a:pt x="2219" y="4001"/>
                  </a:cubicBezTo>
                  <a:cubicBezTo>
                    <a:pt x="2193" y="4001"/>
                    <a:pt x="2168" y="3993"/>
                    <a:pt x="2140" y="3980"/>
                  </a:cubicBezTo>
                  <a:cubicBezTo>
                    <a:pt x="2102" y="3963"/>
                    <a:pt x="2068" y="3938"/>
                    <a:pt x="2029" y="3912"/>
                  </a:cubicBezTo>
                  <a:cubicBezTo>
                    <a:pt x="1991" y="3891"/>
                    <a:pt x="1962" y="3861"/>
                    <a:pt x="1928" y="3832"/>
                  </a:cubicBezTo>
                  <a:cubicBezTo>
                    <a:pt x="1894" y="3806"/>
                    <a:pt x="1864" y="3776"/>
                    <a:pt x="1830" y="3747"/>
                  </a:cubicBezTo>
                  <a:cubicBezTo>
                    <a:pt x="1804" y="3717"/>
                    <a:pt x="1771" y="3687"/>
                    <a:pt x="1745" y="3653"/>
                  </a:cubicBezTo>
                  <a:cubicBezTo>
                    <a:pt x="1715" y="3615"/>
                    <a:pt x="1681" y="3573"/>
                    <a:pt x="1656" y="3530"/>
                  </a:cubicBezTo>
                  <a:cubicBezTo>
                    <a:pt x="1592" y="3441"/>
                    <a:pt x="1546" y="3352"/>
                    <a:pt x="1512" y="3263"/>
                  </a:cubicBezTo>
                  <a:cubicBezTo>
                    <a:pt x="1456" y="3140"/>
                    <a:pt x="1431" y="3025"/>
                    <a:pt x="1418" y="2932"/>
                  </a:cubicBezTo>
                  <a:cubicBezTo>
                    <a:pt x="1406" y="2838"/>
                    <a:pt x="1406" y="2771"/>
                    <a:pt x="1401" y="2737"/>
                  </a:cubicBezTo>
                  <a:cubicBezTo>
                    <a:pt x="1401" y="2630"/>
                    <a:pt x="1397" y="2609"/>
                    <a:pt x="1389" y="2609"/>
                  </a:cubicBezTo>
                  <a:cubicBezTo>
                    <a:pt x="1384" y="2609"/>
                    <a:pt x="1380" y="2614"/>
                    <a:pt x="1372" y="2639"/>
                  </a:cubicBezTo>
                  <a:cubicBezTo>
                    <a:pt x="1360" y="2636"/>
                    <a:pt x="1339" y="2633"/>
                    <a:pt x="1300" y="2633"/>
                  </a:cubicBezTo>
                  <a:cubicBezTo>
                    <a:pt x="1283" y="2633"/>
                    <a:pt x="1264" y="2633"/>
                    <a:pt x="1240" y="2635"/>
                  </a:cubicBezTo>
                  <a:cubicBezTo>
                    <a:pt x="1202" y="2639"/>
                    <a:pt x="1125" y="2643"/>
                    <a:pt x="1028" y="2673"/>
                  </a:cubicBezTo>
                  <a:cubicBezTo>
                    <a:pt x="926" y="2698"/>
                    <a:pt x="807" y="2745"/>
                    <a:pt x="688" y="2830"/>
                  </a:cubicBezTo>
                  <a:cubicBezTo>
                    <a:pt x="629" y="2868"/>
                    <a:pt x="569" y="2919"/>
                    <a:pt x="514" y="2970"/>
                  </a:cubicBezTo>
                  <a:cubicBezTo>
                    <a:pt x="489" y="2996"/>
                    <a:pt x="459" y="3017"/>
                    <a:pt x="429" y="3029"/>
                  </a:cubicBezTo>
                  <a:cubicBezTo>
                    <a:pt x="412" y="3036"/>
                    <a:pt x="395" y="3039"/>
                    <a:pt x="378" y="3039"/>
                  </a:cubicBezTo>
                  <a:cubicBezTo>
                    <a:pt x="360" y="3039"/>
                    <a:pt x="342" y="3036"/>
                    <a:pt x="323" y="3029"/>
                  </a:cubicBezTo>
                  <a:cubicBezTo>
                    <a:pt x="255" y="3004"/>
                    <a:pt x="200" y="2936"/>
                    <a:pt x="166" y="2864"/>
                  </a:cubicBezTo>
                  <a:cubicBezTo>
                    <a:pt x="128" y="2788"/>
                    <a:pt x="107" y="2707"/>
                    <a:pt x="94" y="2626"/>
                  </a:cubicBezTo>
                  <a:cubicBezTo>
                    <a:pt x="73" y="2461"/>
                    <a:pt x="94" y="2291"/>
                    <a:pt x="145" y="2142"/>
                  </a:cubicBezTo>
                  <a:cubicBezTo>
                    <a:pt x="170" y="2070"/>
                    <a:pt x="200" y="1998"/>
                    <a:pt x="238" y="1939"/>
                  </a:cubicBezTo>
                  <a:cubicBezTo>
                    <a:pt x="272" y="1875"/>
                    <a:pt x="319" y="1816"/>
                    <a:pt x="357" y="1760"/>
                  </a:cubicBezTo>
                  <a:cubicBezTo>
                    <a:pt x="518" y="1544"/>
                    <a:pt x="675" y="1404"/>
                    <a:pt x="726" y="1353"/>
                  </a:cubicBezTo>
                  <a:cubicBezTo>
                    <a:pt x="773" y="1310"/>
                    <a:pt x="790" y="1289"/>
                    <a:pt x="803" y="1277"/>
                  </a:cubicBezTo>
                  <a:cubicBezTo>
                    <a:pt x="809" y="1283"/>
                    <a:pt x="813" y="1287"/>
                    <a:pt x="816" y="1287"/>
                  </a:cubicBezTo>
                  <a:cubicBezTo>
                    <a:pt x="818" y="1287"/>
                    <a:pt x="819" y="1286"/>
                    <a:pt x="820" y="1285"/>
                  </a:cubicBezTo>
                  <a:cubicBezTo>
                    <a:pt x="828" y="1285"/>
                    <a:pt x="828" y="1268"/>
                    <a:pt x="782" y="1179"/>
                  </a:cubicBezTo>
                  <a:cubicBezTo>
                    <a:pt x="769" y="1149"/>
                    <a:pt x="735" y="1094"/>
                    <a:pt x="684" y="1022"/>
                  </a:cubicBezTo>
                  <a:cubicBezTo>
                    <a:pt x="637" y="954"/>
                    <a:pt x="574" y="865"/>
                    <a:pt x="501" y="767"/>
                  </a:cubicBezTo>
                  <a:cubicBezTo>
                    <a:pt x="468" y="716"/>
                    <a:pt x="429" y="665"/>
                    <a:pt x="395" y="606"/>
                  </a:cubicBezTo>
                  <a:cubicBezTo>
                    <a:pt x="378" y="580"/>
                    <a:pt x="361" y="551"/>
                    <a:pt x="349" y="521"/>
                  </a:cubicBezTo>
                  <a:cubicBezTo>
                    <a:pt x="340" y="504"/>
                    <a:pt x="336" y="496"/>
                    <a:pt x="332" y="479"/>
                  </a:cubicBezTo>
                  <a:cubicBezTo>
                    <a:pt x="332" y="466"/>
                    <a:pt x="332" y="453"/>
                    <a:pt x="332" y="436"/>
                  </a:cubicBezTo>
                  <a:cubicBezTo>
                    <a:pt x="340" y="381"/>
                    <a:pt x="383" y="330"/>
                    <a:pt x="442" y="292"/>
                  </a:cubicBezTo>
                  <a:cubicBezTo>
                    <a:pt x="501" y="258"/>
                    <a:pt x="569" y="228"/>
                    <a:pt x="642" y="207"/>
                  </a:cubicBezTo>
                  <a:cubicBezTo>
                    <a:pt x="750" y="174"/>
                    <a:pt x="866" y="162"/>
                    <a:pt x="980" y="162"/>
                  </a:cubicBezTo>
                  <a:cubicBezTo>
                    <a:pt x="1013" y="162"/>
                    <a:pt x="1046" y="163"/>
                    <a:pt x="1079" y="164"/>
                  </a:cubicBezTo>
                  <a:cubicBezTo>
                    <a:pt x="1227" y="173"/>
                    <a:pt x="1363" y="203"/>
                    <a:pt x="1482" y="237"/>
                  </a:cubicBezTo>
                  <a:cubicBezTo>
                    <a:pt x="1724" y="300"/>
                    <a:pt x="1902" y="377"/>
                    <a:pt x="1966" y="394"/>
                  </a:cubicBezTo>
                  <a:cubicBezTo>
                    <a:pt x="2008" y="411"/>
                    <a:pt x="2034" y="415"/>
                    <a:pt x="2051" y="419"/>
                  </a:cubicBezTo>
                  <a:cubicBezTo>
                    <a:pt x="2051" y="419"/>
                    <a:pt x="2051" y="419"/>
                    <a:pt x="2051" y="423"/>
                  </a:cubicBezTo>
                  <a:cubicBezTo>
                    <a:pt x="2052" y="424"/>
                    <a:pt x="2053" y="425"/>
                    <a:pt x="2056" y="425"/>
                  </a:cubicBezTo>
                  <a:cubicBezTo>
                    <a:pt x="2066" y="425"/>
                    <a:pt x="2091" y="417"/>
                    <a:pt x="2170" y="381"/>
                  </a:cubicBezTo>
                  <a:cubicBezTo>
                    <a:pt x="2237" y="351"/>
                    <a:pt x="2424" y="254"/>
                    <a:pt x="2696" y="181"/>
                  </a:cubicBezTo>
                  <a:cubicBezTo>
                    <a:pt x="2827" y="148"/>
                    <a:pt x="2984" y="118"/>
                    <a:pt x="3150" y="92"/>
                  </a:cubicBezTo>
                  <a:cubicBezTo>
                    <a:pt x="3218" y="84"/>
                    <a:pt x="3286" y="80"/>
                    <a:pt x="3358" y="71"/>
                  </a:cubicBezTo>
                  <a:cubicBezTo>
                    <a:pt x="3375" y="71"/>
                    <a:pt x="3388" y="67"/>
                    <a:pt x="3405" y="67"/>
                  </a:cubicBezTo>
                  <a:cubicBezTo>
                    <a:pt x="3421" y="65"/>
                    <a:pt x="3437" y="64"/>
                    <a:pt x="3454" y="64"/>
                  </a:cubicBezTo>
                  <a:close/>
                  <a:moveTo>
                    <a:pt x="3451" y="0"/>
                  </a:moveTo>
                  <a:cubicBezTo>
                    <a:pt x="3431" y="0"/>
                    <a:pt x="3411" y="1"/>
                    <a:pt x="3392" y="3"/>
                  </a:cubicBezTo>
                  <a:cubicBezTo>
                    <a:pt x="3366" y="3"/>
                    <a:pt x="3337" y="7"/>
                    <a:pt x="3307" y="12"/>
                  </a:cubicBezTo>
                  <a:cubicBezTo>
                    <a:pt x="3248" y="16"/>
                    <a:pt x="3192" y="24"/>
                    <a:pt x="3133" y="29"/>
                  </a:cubicBezTo>
                  <a:cubicBezTo>
                    <a:pt x="2967" y="54"/>
                    <a:pt x="2806" y="84"/>
                    <a:pt x="2670" y="126"/>
                  </a:cubicBezTo>
                  <a:cubicBezTo>
                    <a:pt x="2394" y="203"/>
                    <a:pt x="2208" y="305"/>
                    <a:pt x="2144" y="343"/>
                  </a:cubicBezTo>
                  <a:cubicBezTo>
                    <a:pt x="2102" y="368"/>
                    <a:pt x="2076" y="389"/>
                    <a:pt x="2063" y="398"/>
                  </a:cubicBezTo>
                  <a:cubicBezTo>
                    <a:pt x="2051" y="389"/>
                    <a:pt x="2025" y="377"/>
                    <a:pt x="1979" y="355"/>
                  </a:cubicBezTo>
                  <a:cubicBezTo>
                    <a:pt x="1919" y="330"/>
                    <a:pt x="1741" y="249"/>
                    <a:pt x="1495" y="177"/>
                  </a:cubicBezTo>
                  <a:cubicBezTo>
                    <a:pt x="1372" y="143"/>
                    <a:pt x="1231" y="109"/>
                    <a:pt x="1079" y="101"/>
                  </a:cubicBezTo>
                  <a:cubicBezTo>
                    <a:pt x="1041" y="98"/>
                    <a:pt x="1003" y="96"/>
                    <a:pt x="965" y="96"/>
                  </a:cubicBezTo>
                  <a:cubicBezTo>
                    <a:pt x="847" y="96"/>
                    <a:pt x="727" y="111"/>
                    <a:pt x="612" y="143"/>
                  </a:cubicBezTo>
                  <a:cubicBezTo>
                    <a:pt x="535" y="169"/>
                    <a:pt x="463" y="198"/>
                    <a:pt x="400" y="241"/>
                  </a:cubicBezTo>
                  <a:cubicBezTo>
                    <a:pt x="366" y="262"/>
                    <a:pt x="336" y="288"/>
                    <a:pt x="310" y="317"/>
                  </a:cubicBezTo>
                  <a:cubicBezTo>
                    <a:pt x="285" y="351"/>
                    <a:pt x="268" y="389"/>
                    <a:pt x="264" y="428"/>
                  </a:cubicBezTo>
                  <a:cubicBezTo>
                    <a:pt x="260" y="449"/>
                    <a:pt x="260" y="470"/>
                    <a:pt x="264" y="487"/>
                  </a:cubicBezTo>
                  <a:cubicBezTo>
                    <a:pt x="268" y="508"/>
                    <a:pt x="277" y="530"/>
                    <a:pt x="285" y="546"/>
                  </a:cubicBezTo>
                  <a:cubicBezTo>
                    <a:pt x="302" y="580"/>
                    <a:pt x="319" y="610"/>
                    <a:pt x="336" y="640"/>
                  </a:cubicBezTo>
                  <a:cubicBezTo>
                    <a:pt x="374" y="699"/>
                    <a:pt x="412" y="750"/>
                    <a:pt x="451" y="801"/>
                  </a:cubicBezTo>
                  <a:cubicBezTo>
                    <a:pt x="523" y="899"/>
                    <a:pt x="591" y="984"/>
                    <a:pt x="642" y="1052"/>
                  </a:cubicBezTo>
                  <a:cubicBezTo>
                    <a:pt x="692" y="1119"/>
                    <a:pt x="726" y="1170"/>
                    <a:pt x="743" y="1200"/>
                  </a:cubicBezTo>
                  <a:cubicBezTo>
                    <a:pt x="765" y="1226"/>
                    <a:pt x="777" y="1247"/>
                    <a:pt x="786" y="1260"/>
                  </a:cubicBezTo>
                  <a:cubicBezTo>
                    <a:pt x="773" y="1264"/>
                    <a:pt x="748" y="1281"/>
                    <a:pt x="692" y="1319"/>
                  </a:cubicBezTo>
                  <a:cubicBezTo>
                    <a:pt x="633" y="1366"/>
                    <a:pt x="472" y="1506"/>
                    <a:pt x="302" y="1726"/>
                  </a:cubicBezTo>
                  <a:cubicBezTo>
                    <a:pt x="260" y="1782"/>
                    <a:pt x="217" y="1841"/>
                    <a:pt x="179" y="1905"/>
                  </a:cubicBezTo>
                  <a:cubicBezTo>
                    <a:pt x="136" y="1973"/>
                    <a:pt x="102" y="2045"/>
                    <a:pt x="77" y="2125"/>
                  </a:cubicBezTo>
                  <a:cubicBezTo>
                    <a:pt x="26" y="2278"/>
                    <a:pt x="1" y="2456"/>
                    <a:pt x="22" y="2630"/>
                  </a:cubicBezTo>
                  <a:cubicBezTo>
                    <a:pt x="35" y="2720"/>
                    <a:pt x="64" y="2809"/>
                    <a:pt x="102" y="2889"/>
                  </a:cubicBezTo>
                  <a:cubicBezTo>
                    <a:pt x="124" y="2932"/>
                    <a:pt x="149" y="2970"/>
                    <a:pt x="183" y="3008"/>
                  </a:cubicBezTo>
                  <a:cubicBezTo>
                    <a:pt x="213" y="3042"/>
                    <a:pt x="260" y="3072"/>
                    <a:pt x="306" y="3089"/>
                  </a:cubicBezTo>
                  <a:cubicBezTo>
                    <a:pt x="332" y="3097"/>
                    <a:pt x="358" y="3102"/>
                    <a:pt x="384" y="3102"/>
                  </a:cubicBezTo>
                  <a:cubicBezTo>
                    <a:pt x="410" y="3102"/>
                    <a:pt x="436" y="3097"/>
                    <a:pt x="459" y="3089"/>
                  </a:cubicBezTo>
                  <a:cubicBezTo>
                    <a:pt x="506" y="3072"/>
                    <a:pt x="535" y="3042"/>
                    <a:pt x="565" y="3012"/>
                  </a:cubicBezTo>
                  <a:cubicBezTo>
                    <a:pt x="620" y="2962"/>
                    <a:pt x="675" y="2915"/>
                    <a:pt x="731" y="2877"/>
                  </a:cubicBezTo>
                  <a:cubicBezTo>
                    <a:pt x="841" y="2796"/>
                    <a:pt x="956" y="2749"/>
                    <a:pt x="1049" y="2720"/>
                  </a:cubicBezTo>
                  <a:cubicBezTo>
                    <a:pt x="1142" y="2694"/>
                    <a:pt x="1215" y="2681"/>
                    <a:pt x="1253" y="2677"/>
                  </a:cubicBezTo>
                  <a:cubicBezTo>
                    <a:pt x="1316" y="2669"/>
                    <a:pt x="1350" y="2660"/>
                    <a:pt x="1367" y="2656"/>
                  </a:cubicBezTo>
                  <a:lnTo>
                    <a:pt x="1367" y="2656"/>
                  </a:lnTo>
                  <a:cubicBezTo>
                    <a:pt x="1363" y="2673"/>
                    <a:pt x="1359" y="2698"/>
                    <a:pt x="1359" y="2737"/>
                  </a:cubicBezTo>
                  <a:cubicBezTo>
                    <a:pt x="1355" y="2771"/>
                    <a:pt x="1350" y="2843"/>
                    <a:pt x="1363" y="2936"/>
                  </a:cubicBezTo>
                  <a:cubicBezTo>
                    <a:pt x="1372" y="3034"/>
                    <a:pt x="1397" y="3153"/>
                    <a:pt x="1452" y="3284"/>
                  </a:cubicBezTo>
                  <a:cubicBezTo>
                    <a:pt x="1486" y="3369"/>
                    <a:pt x="1529" y="3458"/>
                    <a:pt x="1588" y="3547"/>
                  </a:cubicBezTo>
                  <a:cubicBezTo>
                    <a:pt x="1707" y="3734"/>
                    <a:pt x="1885" y="3917"/>
                    <a:pt x="2114" y="4040"/>
                  </a:cubicBezTo>
                  <a:cubicBezTo>
                    <a:pt x="2146" y="4054"/>
                    <a:pt x="2183" y="4064"/>
                    <a:pt x="2220" y="4064"/>
                  </a:cubicBezTo>
                  <a:cubicBezTo>
                    <a:pt x="2238" y="4064"/>
                    <a:pt x="2255" y="4062"/>
                    <a:pt x="2271" y="4057"/>
                  </a:cubicBezTo>
                  <a:cubicBezTo>
                    <a:pt x="2327" y="4040"/>
                    <a:pt x="2361" y="3997"/>
                    <a:pt x="2382" y="3955"/>
                  </a:cubicBezTo>
                  <a:cubicBezTo>
                    <a:pt x="2403" y="3912"/>
                    <a:pt x="2407" y="3866"/>
                    <a:pt x="2411" y="3827"/>
                  </a:cubicBezTo>
                  <a:cubicBezTo>
                    <a:pt x="2411" y="3785"/>
                    <a:pt x="2416" y="3747"/>
                    <a:pt x="2420" y="3709"/>
                  </a:cubicBezTo>
                  <a:cubicBezTo>
                    <a:pt x="2437" y="3552"/>
                    <a:pt x="2488" y="3411"/>
                    <a:pt x="2539" y="3288"/>
                  </a:cubicBezTo>
                  <a:cubicBezTo>
                    <a:pt x="2641" y="3046"/>
                    <a:pt x="2768" y="2885"/>
                    <a:pt x="2815" y="2830"/>
                  </a:cubicBezTo>
                  <a:cubicBezTo>
                    <a:pt x="2832" y="2813"/>
                    <a:pt x="2844" y="2796"/>
                    <a:pt x="2853" y="2783"/>
                  </a:cubicBezTo>
                  <a:cubicBezTo>
                    <a:pt x="2866" y="2775"/>
                    <a:pt x="2874" y="2766"/>
                    <a:pt x="2878" y="2758"/>
                  </a:cubicBezTo>
                  <a:cubicBezTo>
                    <a:pt x="2900" y="2758"/>
                    <a:pt x="2925" y="2762"/>
                    <a:pt x="2963" y="2766"/>
                  </a:cubicBezTo>
                  <a:cubicBezTo>
                    <a:pt x="3001" y="2771"/>
                    <a:pt x="3074" y="2779"/>
                    <a:pt x="3167" y="2788"/>
                  </a:cubicBezTo>
                  <a:cubicBezTo>
                    <a:pt x="3234" y="2790"/>
                    <a:pt x="3314" y="2795"/>
                    <a:pt x="3403" y="2795"/>
                  </a:cubicBezTo>
                  <a:cubicBezTo>
                    <a:pt x="3442" y="2795"/>
                    <a:pt x="3484" y="2794"/>
                    <a:pt x="3528" y="2792"/>
                  </a:cubicBezTo>
                  <a:cubicBezTo>
                    <a:pt x="3668" y="2788"/>
                    <a:pt x="3829" y="2771"/>
                    <a:pt x="3986" y="2724"/>
                  </a:cubicBezTo>
                  <a:cubicBezTo>
                    <a:pt x="4067" y="2703"/>
                    <a:pt x="4143" y="2669"/>
                    <a:pt x="4215" y="2626"/>
                  </a:cubicBezTo>
                  <a:cubicBezTo>
                    <a:pt x="4292" y="2584"/>
                    <a:pt x="4360" y="2533"/>
                    <a:pt x="4415" y="2469"/>
                  </a:cubicBezTo>
                  <a:cubicBezTo>
                    <a:pt x="4474" y="2406"/>
                    <a:pt x="4504" y="2308"/>
                    <a:pt x="4483" y="2219"/>
                  </a:cubicBezTo>
                  <a:lnTo>
                    <a:pt x="4470" y="2185"/>
                  </a:lnTo>
                  <a:cubicBezTo>
                    <a:pt x="4466" y="2176"/>
                    <a:pt x="4461" y="2164"/>
                    <a:pt x="4453" y="2155"/>
                  </a:cubicBezTo>
                  <a:cubicBezTo>
                    <a:pt x="4440" y="2130"/>
                    <a:pt x="4423" y="2113"/>
                    <a:pt x="4406" y="2100"/>
                  </a:cubicBezTo>
                  <a:cubicBezTo>
                    <a:pt x="4372" y="2066"/>
                    <a:pt x="4338" y="2041"/>
                    <a:pt x="4300" y="2019"/>
                  </a:cubicBezTo>
                  <a:cubicBezTo>
                    <a:pt x="4228" y="1973"/>
                    <a:pt x="4156" y="1939"/>
                    <a:pt x="4088" y="1905"/>
                  </a:cubicBezTo>
                  <a:cubicBezTo>
                    <a:pt x="4020" y="1866"/>
                    <a:pt x="3956" y="1833"/>
                    <a:pt x="3897" y="1799"/>
                  </a:cubicBezTo>
                  <a:cubicBezTo>
                    <a:pt x="3774" y="1731"/>
                    <a:pt x="3676" y="1659"/>
                    <a:pt x="3608" y="1599"/>
                  </a:cubicBezTo>
                  <a:cubicBezTo>
                    <a:pt x="3536" y="1535"/>
                    <a:pt x="3485" y="1485"/>
                    <a:pt x="3460" y="1463"/>
                  </a:cubicBezTo>
                  <a:cubicBezTo>
                    <a:pt x="3430" y="1434"/>
                    <a:pt x="3409" y="1417"/>
                    <a:pt x="3396" y="1404"/>
                  </a:cubicBezTo>
                  <a:cubicBezTo>
                    <a:pt x="3396" y="1370"/>
                    <a:pt x="3405" y="1327"/>
                    <a:pt x="3417" y="1277"/>
                  </a:cubicBezTo>
                  <a:cubicBezTo>
                    <a:pt x="3443" y="1187"/>
                    <a:pt x="3485" y="1086"/>
                    <a:pt x="3545" y="962"/>
                  </a:cubicBezTo>
                  <a:cubicBezTo>
                    <a:pt x="3596" y="839"/>
                    <a:pt x="3651" y="699"/>
                    <a:pt x="3706" y="551"/>
                  </a:cubicBezTo>
                  <a:cubicBezTo>
                    <a:pt x="3731" y="479"/>
                    <a:pt x="3761" y="402"/>
                    <a:pt x="3782" y="317"/>
                  </a:cubicBezTo>
                  <a:cubicBezTo>
                    <a:pt x="3791" y="271"/>
                    <a:pt x="3787" y="224"/>
                    <a:pt x="3770" y="177"/>
                  </a:cubicBezTo>
                  <a:cubicBezTo>
                    <a:pt x="3753" y="131"/>
                    <a:pt x="3719" y="88"/>
                    <a:pt x="3676" y="63"/>
                  </a:cubicBezTo>
                  <a:cubicBezTo>
                    <a:pt x="3606" y="16"/>
                    <a:pt x="3527" y="0"/>
                    <a:pt x="3451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0"/>
            <p:cNvSpPr/>
            <p:nvPr/>
          </p:nvSpPr>
          <p:spPr>
            <a:xfrm>
              <a:off x="3381313" y="1670650"/>
              <a:ext cx="108900" cy="98425"/>
            </a:xfrm>
            <a:custGeom>
              <a:avLst/>
              <a:gdLst/>
              <a:ahLst/>
              <a:cxnLst/>
              <a:rect l="l" t="t" r="r" b="b"/>
              <a:pathLst>
                <a:path w="4356" h="3937" extrusionOk="0">
                  <a:moveTo>
                    <a:pt x="3167" y="241"/>
                  </a:moveTo>
                  <a:cubicBezTo>
                    <a:pt x="3176" y="241"/>
                    <a:pt x="3193" y="245"/>
                    <a:pt x="3210" y="258"/>
                  </a:cubicBezTo>
                  <a:cubicBezTo>
                    <a:pt x="3227" y="275"/>
                    <a:pt x="3239" y="304"/>
                    <a:pt x="3235" y="330"/>
                  </a:cubicBezTo>
                  <a:cubicBezTo>
                    <a:pt x="3231" y="359"/>
                    <a:pt x="3210" y="385"/>
                    <a:pt x="3188" y="406"/>
                  </a:cubicBezTo>
                  <a:cubicBezTo>
                    <a:pt x="3166" y="421"/>
                    <a:pt x="3136" y="436"/>
                    <a:pt x="3100" y="436"/>
                  </a:cubicBezTo>
                  <a:cubicBezTo>
                    <a:pt x="3095" y="436"/>
                    <a:pt x="3091" y="436"/>
                    <a:pt x="3086" y="436"/>
                  </a:cubicBezTo>
                  <a:cubicBezTo>
                    <a:pt x="3065" y="432"/>
                    <a:pt x="3044" y="423"/>
                    <a:pt x="3031" y="406"/>
                  </a:cubicBezTo>
                  <a:cubicBezTo>
                    <a:pt x="3019" y="389"/>
                    <a:pt x="3010" y="372"/>
                    <a:pt x="3010" y="355"/>
                  </a:cubicBezTo>
                  <a:cubicBezTo>
                    <a:pt x="3006" y="321"/>
                    <a:pt x="3023" y="291"/>
                    <a:pt x="3044" y="275"/>
                  </a:cubicBezTo>
                  <a:cubicBezTo>
                    <a:pt x="3086" y="241"/>
                    <a:pt x="3129" y="241"/>
                    <a:pt x="3142" y="241"/>
                  </a:cubicBezTo>
                  <a:close/>
                  <a:moveTo>
                    <a:pt x="649" y="348"/>
                  </a:moveTo>
                  <a:cubicBezTo>
                    <a:pt x="654" y="348"/>
                    <a:pt x="659" y="349"/>
                    <a:pt x="663" y="351"/>
                  </a:cubicBezTo>
                  <a:cubicBezTo>
                    <a:pt x="671" y="351"/>
                    <a:pt x="676" y="355"/>
                    <a:pt x="676" y="355"/>
                  </a:cubicBezTo>
                  <a:lnTo>
                    <a:pt x="688" y="355"/>
                  </a:lnTo>
                  <a:cubicBezTo>
                    <a:pt x="705" y="359"/>
                    <a:pt x="735" y="376"/>
                    <a:pt x="739" y="402"/>
                  </a:cubicBezTo>
                  <a:cubicBezTo>
                    <a:pt x="748" y="423"/>
                    <a:pt x="744" y="457"/>
                    <a:pt x="722" y="474"/>
                  </a:cubicBezTo>
                  <a:cubicBezTo>
                    <a:pt x="701" y="495"/>
                    <a:pt x="671" y="504"/>
                    <a:pt x="642" y="504"/>
                  </a:cubicBezTo>
                  <a:cubicBezTo>
                    <a:pt x="625" y="499"/>
                    <a:pt x="612" y="495"/>
                    <a:pt x="595" y="487"/>
                  </a:cubicBezTo>
                  <a:cubicBezTo>
                    <a:pt x="582" y="478"/>
                    <a:pt x="570" y="466"/>
                    <a:pt x="565" y="453"/>
                  </a:cubicBezTo>
                  <a:cubicBezTo>
                    <a:pt x="553" y="423"/>
                    <a:pt x="565" y="393"/>
                    <a:pt x="578" y="376"/>
                  </a:cubicBezTo>
                  <a:cubicBezTo>
                    <a:pt x="595" y="359"/>
                    <a:pt x="616" y="355"/>
                    <a:pt x="629" y="351"/>
                  </a:cubicBezTo>
                  <a:cubicBezTo>
                    <a:pt x="637" y="349"/>
                    <a:pt x="644" y="348"/>
                    <a:pt x="649" y="348"/>
                  </a:cubicBezTo>
                  <a:close/>
                  <a:moveTo>
                    <a:pt x="909" y="476"/>
                  </a:moveTo>
                  <a:cubicBezTo>
                    <a:pt x="928" y="476"/>
                    <a:pt x="944" y="480"/>
                    <a:pt x="952" y="482"/>
                  </a:cubicBezTo>
                  <a:cubicBezTo>
                    <a:pt x="960" y="482"/>
                    <a:pt x="973" y="487"/>
                    <a:pt x="985" y="491"/>
                  </a:cubicBezTo>
                  <a:cubicBezTo>
                    <a:pt x="994" y="495"/>
                    <a:pt x="1002" y="504"/>
                    <a:pt x="1011" y="512"/>
                  </a:cubicBezTo>
                  <a:cubicBezTo>
                    <a:pt x="1019" y="525"/>
                    <a:pt x="1019" y="538"/>
                    <a:pt x="1019" y="555"/>
                  </a:cubicBezTo>
                  <a:cubicBezTo>
                    <a:pt x="1019" y="580"/>
                    <a:pt x="998" y="606"/>
                    <a:pt x="968" y="618"/>
                  </a:cubicBezTo>
                  <a:cubicBezTo>
                    <a:pt x="955" y="624"/>
                    <a:pt x="941" y="626"/>
                    <a:pt x="926" y="626"/>
                  </a:cubicBezTo>
                  <a:cubicBezTo>
                    <a:pt x="909" y="626"/>
                    <a:pt x="891" y="623"/>
                    <a:pt x="875" y="618"/>
                  </a:cubicBezTo>
                  <a:cubicBezTo>
                    <a:pt x="858" y="610"/>
                    <a:pt x="845" y="606"/>
                    <a:pt x="833" y="593"/>
                  </a:cubicBezTo>
                  <a:cubicBezTo>
                    <a:pt x="820" y="580"/>
                    <a:pt x="811" y="563"/>
                    <a:pt x="811" y="542"/>
                  </a:cubicBezTo>
                  <a:cubicBezTo>
                    <a:pt x="811" y="525"/>
                    <a:pt x="820" y="512"/>
                    <a:pt x="833" y="499"/>
                  </a:cubicBezTo>
                  <a:cubicBezTo>
                    <a:pt x="841" y="491"/>
                    <a:pt x="854" y="487"/>
                    <a:pt x="867" y="482"/>
                  </a:cubicBezTo>
                  <a:cubicBezTo>
                    <a:pt x="882" y="477"/>
                    <a:pt x="896" y="476"/>
                    <a:pt x="909" y="476"/>
                  </a:cubicBezTo>
                  <a:close/>
                  <a:moveTo>
                    <a:pt x="2848" y="511"/>
                  </a:moveTo>
                  <a:cubicBezTo>
                    <a:pt x="2857" y="511"/>
                    <a:pt x="2868" y="512"/>
                    <a:pt x="2878" y="516"/>
                  </a:cubicBezTo>
                  <a:cubicBezTo>
                    <a:pt x="2900" y="525"/>
                    <a:pt x="2921" y="550"/>
                    <a:pt x="2929" y="580"/>
                  </a:cubicBezTo>
                  <a:cubicBezTo>
                    <a:pt x="2934" y="610"/>
                    <a:pt x="2921" y="644"/>
                    <a:pt x="2900" y="669"/>
                  </a:cubicBezTo>
                  <a:cubicBezTo>
                    <a:pt x="2878" y="695"/>
                    <a:pt x="2853" y="716"/>
                    <a:pt x="2815" y="724"/>
                  </a:cubicBezTo>
                  <a:cubicBezTo>
                    <a:pt x="2794" y="724"/>
                    <a:pt x="2768" y="724"/>
                    <a:pt x="2751" y="712"/>
                  </a:cubicBezTo>
                  <a:cubicBezTo>
                    <a:pt x="2734" y="699"/>
                    <a:pt x="2721" y="682"/>
                    <a:pt x="2713" y="665"/>
                  </a:cubicBezTo>
                  <a:cubicBezTo>
                    <a:pt x="2700" y="631"/>
                    <a:pt x="2709" y="597"/>
                    <a:pt x="2721" y="572"/>
                  </a:cubicBezTo>
                  <a:cubicBezTo>
                    <a:pt x="2734" y="550"/>
                    <a:pt x="2760" y="533"/>
                    <a:pt x="2777" y="525"/>
                  </a:cubicBezTo>
                  <a:cubicBezTo>
                    <a:pt x="2794" y="521"/>
                    <a:pt x="2811" y="521"/>
                    <a:pt x="2819" y="521"/>
                  </a:cubicBezTo>
                  <a:cubicBezTo>
                    <a:pt x="2819" y="521"/>
                    <a:pt x="2823" y="516"/>
                    <a:pt x="2828" y="512"/>
                  </a:cubicBezTo>
                  <a:cubicBezTo>
                    <a:pt x="2832" y="512"/>
                    <a:pt x="2839" y="511"/>
                    <a:pt x="2848" y="511"/>
                  </a:cubicBezTo>
                  <a:close/>
                  <a:moveTo>
                    <a:pt x="1165" y="655"/>
                  </a:moveTo>
                  <a:cubicBezTo>
                    <a:pt x="1190" y="655"/>
                    <a:pt x="1209" y="662"/>
                    <a:pt x="1223" y="665"/>
                  </a:cubicBezTo>
                  <a:cubicBezTo>
                    <a:pt x="1240" y="673"/>
                    <a:pt x="1253" y="678"/>
                    <a:pt x="1261" y="682"/>
                  </a:cubicBezTo>
                  <a:cubicBezTo>
                    <a:pt x="1270" y="686"/>
                    <a:pt x="1278" y="686"/>
                    <a:pt x="1295" y="695"/>
                  </a:cubicBezTo>
                  <a:cubicBezTo>
                    <a:pt x="1304" y="703"/>
                    <a:pt x="1312" y="716"/>
                    <a:pt x="1321" y="729"/>
                  </a:cubicBezTo>
                  <a:cubicBezTo>
                    <a:pt x="1325" y="746"/>
                    <a:pt x="1325" y="767"/>
                    <a:pt x="1312" y="780"/>
                  </a:cubicBezTo>
                  <a:cubicBezTo>
                    <a:pt x="1291" y="809"/>
                    <a:pt x="1257" y="818"/>
                    <a:pt x="1223" y="826"/>
                  </a:cubicBezTo>
                  <a:cubicBezTo>
                    <a:pt x="1209" y="828"/>
                    <a:pt x="1195" y="830"/>
                    <a:pt x="1180" y="830"/>
                  </a:cubicBezTo>
                  <a:cubicBezTo>
                    <a:pt x="1158" y="830"/>
                    <a:pt x="1135" y="826"/>
                    <a:pt x="1113" y="814"/>
                  </a:cubicBezTo>
                  <a:cubicBezTo>
                    <a:pt x="1096" y="805"/>
                    <a:pt x="1075" y="792"/>
                    <a:pt x="1066" y="771"/>
                  </a:cubicBezTo>
                  <a:cubicBezTo>
                    <a:pt x="1053" y="750"/>
                    <a:pt x="1058" y="729"/>
                    <a:pt x="1062" y="712"/>
                  </a:cubicBezTo>
                  <a:cubicBezTo>
                    <a:pt x="1070" y="695"/>
                    <a:pt x="1083" y="678"/>
                    <a:pt x="1100" y="669"/>
                  </a:cubicBezTo>
                  <a:cubicBezTo>
                    <a:pt x="1117" y="661"/>
                    <a:pt x="1134" y="657"/>
                    <a:pt x="1147" y="657"/>
                  </a:cubicBezTo>
                  <a:cubicBezTo>
                    <a:pt x="1153" y="656"/>
                    <a:pt x="1159" y="655"/>
                    <a:pt x="1165" y="655"/>
                  </a:cubicBezTo>
                  <a:close/>
                  <a:moveTo>
                    <a:pt x="2530" y="771"/>
                  </a:moveTo>
                  <a:cubicBezTo>
                    <a:pt x="2543" y="771"/>
                    <a:pt x="2556" y="771"/>
                    <a:pt x="2564" y="775"/>
                  </a:cubicBezTo>
                  <a:cubicBezTo>
                    <a:pt x="2569" y="773"/>
                    <a:pt x="2573" y="772"/>
                    <a:pt x="2578" y="772"/>
                  </a:cubicBezTo>
                  <a:cubicBezTo>
                    <a:pt x="2582" y="772"/>
                    <a:pt x="2588" y="773"/>
                    <a:pt x="2594" y="775"/>
                  </a:cubicBezTo>
                  <a:cubicBezTo>
                    <a:pt x="2603" y="780"/>
                    <a:pt x="2624" y="784"/>
                    <a:pt x="2645" y="801"/>
                  </a:cubicBezTo>
                  <a:cubicBezTo>
                    <a:pt x="2662" y="818"/>
                    <a:pt x="2683" y="848"/>
                    <a:pt x="2687" y="886"/>
                  </a:cubicBezTo>
                  <a:cubicBezTo>
                    <a:pt x="2692" y="920"/>
                    <a:pt x="2679" y="962"/>
                    <a:pt x="2645" y="992"/>
                  </a:cubicBezTo>
                  <a:cubicBezTo>
                    <a:pt x="2623" y="1011"/>
                    <a:pt x="2593" y="1022"/>
                    <a:pt x="2562" y="1022"/>
                  </a:cubicBezTo>
                  <a:cubicBezTo>
                    <a:pt x="2546" y="1022"/>
                    <a:pt x="2529" y="1019"/>
                    <a:pt x="2513" y="1013"/>
                  </a:cubicBezTo>
                  <a:cubicBezTo>
                    <a:pt x="2463" y="1000"/>
                    <a:pt x="2424" y="958"/>
                    <a:pt x="2416" y="915"/>
                  </a:cubicBezTo>
                  <a:cubicBezTo>
                    <a:pt x="2403" y="877"/>
                    <a:pt x="2420" y="831"/>
                    <a:pt x="2446" y="805"/>
                  </a:cubicBezTo>
                  <a:cubicBezTo>
                    <a:pt x="2471" y="780"/>
                    <a:pt x="2505" y="771"/>
                    <a:pt x="2530" y="771"/>
                  </a:cubicBezTo>
                  <a:close/>
                  <a:moveTo>
                    <a:pt x="943" y="1913"/>
                  </a:moveTo>
                  <a:cubicBezTo>
                    <a:pt x="952" y="1913"/>
                    <a:pt x="973" y="1913"/>
                    <a:pt x="994" y="1930"/>
                  </a:cubicBezTo>
                  <a:cubicBezTo>
                    <a:pt x="1015" y="1951"/>
                    <a:pt x="1028" y="1985"/>
                    <a:pt x="1015" y="2019"/>
                  </a:cubicBezTo>
                  <a:cubicBezTo>
                    <a:pt x="1007" y="2049"/>
                    <a:pt x="981" y="2074"/>
                    <a:pt x="952" y="2095"/>
                  </a:cubicBezTo>
                  <a:cubicBezTo>
                    <a:pt x="935" y="2104"/>
                    <a:pt x="922" y="2112"/>
                    <a:pt x="901" y="2121"/>
                  </a:cubicBezTo>
                  <a:cubicBezTo>
                    <a:pt x="888" y="2127"/>
                    <a:pt x="873" y="2131"/>
                    <a:pt x="856" y="2131"/>
                  </a:cubicBezTo>
                  <a:cubicBezTo>
                    <a:pt x="850" y="2131"/>
                    <a:pt x="844" y="2130"/>
                    <a:pt x="837" y="2129"/>
                  </a:cubicBezTo>
                  <a:cubicBezTo>
                    <a:pt x="811" y="2125"/>
                    <a:pt x="790" y="2108"/>
                    <a:pt x="777" y="2091"/>
                  </a:cubicBezTo>
                  <a:cubicBezTo>
                    <a:pt x="765" y="2070"/>
                    <a:pt x="756" y="2049"/>
                    <a:pt x="756" y="2032"/>
                  </a:cubicBezTo>
                  <a:cubicBezTo>
                    <a:pt x="761" y="1989"/>
                    <a:pt x="790" y="1960"/>
                    <a:pt x="816" y="1943"/>
                  </a:cubicBezTo>
                  <a:cubicBezTo>
                    <a:pt x="841" y="1926"/>
                    <a:pt x="871" y="1921"/>
                    <a:pt x="888" y="1917"/>
                  </a:cubicBezTo>
                  <a:cubicBezTo>
                    <a:pt x="909" y="1913"/>
                    <a:pt x="926" y="1913"/>
                    <a:pt x="935" y="1913"/>
                  </a:cubicBezTo>
                  <a:close/>
                  <a:moveTo>
                    <a:pt x="3203" y="1988"/>
                  </a:moveTo>
                  <a:cubicBezTo>
                    <a:pt x="3212" y="1988"/>
                    <a:pt x="3222" y="1989"/>
                    <a:pt x="3235" y="1993"/>
                  </a:cubicBezTo>
                  <a:cubicBezTo>
                    <a:pt x="3256" y="1998"/>
                    <a:pt x="3286" y="2015"/>
                    <a:pt x="3307" y="2044"/>
                  </a:cubicBezTo>
                  <a:cubicBezTo>
                    <a:pt x="3328" y="2074"/>
                    <a:pt x="3328" y="2117"/>
                    <a:pt x="3311" y="2151"/>
                  </a:cubicBezTo>
                  <a:cubicBezTo>
                    <a:pt x="3290" y="2184"/>
                    <a:pt x="3252" y="2210"/>
                    <a:pt x="3210" y="2214"/>
                  </a:cubicBezTo>
                  <a:cubicBezTo>
                    <a:pt x="3206" y="2215"/>
                    <a:pt x="3202" y="2215"/>
                    <a:pt x="3198" y="2215"/>
                  </a:cubicBezTo>
                  <a:cubicBezTo>
                    <a:pt x="3155" y="2215"/>
                    <a:pt x="3114" y="2194"/>
                    <a:pt x="3091" y="2163"/>
                  </a:cubicBezTo>
                  <a:cubicBezTo>
                    <a:pt x="3065" y="2129"/>
                    <a:pt x="3061" y="2087"/>
                    <a:pt x="3074" y="2057"/>
                  </a:cubicBezTo>
                  <a:cubicBezTo>
                    <a:pt x="3091" y="2027"/>
                    <a:pt x="3116" y="2006"/>
                    <a:pt x="3142" y="2002"/>
                  </a:cubicBezTo>
                  <a:lnTo>
                    <a:pt x="3159" y="2002"/>
                  </a:lnTo>
                  <a:cubicBezTo>
                    <a:pt x="3163" y="1998"/>
                    <a:pt x="3167" y="1993"/>
                    <a:pt x="3184" y="1989"/>
                  </a:cubicBezTo>
                  <a:cubicBezTo>
                    <a:pt x="3188" y="1989"/>
                    <a:pt x="3195" y="1988"/>
                    <a:pt x="3203" y="1988"/>
                  </a:cubicBezTo>
                  <a:close/>
                  <a:moveTo>
                    <a:pt x="660" y="2116"/>
                  </a:moveTo>
                  <a:cubicBezTo>
                    <a:pt x="667" y="2116"/>
                    <a:pt x="675" y="2117"/>
                    <a:pt x="684" y="2121"/>
                  </a:cubicBezTo>
                  <a:cubicBezTo>
                    <a:pt x="710" y="2134"/>
                    <a:pt x="727" y="2163"/>
                    <a:pt x="722" y="2189"/>
                  </a:cubicBezTo>
                  <a:cubicBezTo>
                    <a:pt x="718" y="2218"/>
                    <a:pt x="693" y="2244"/>
                    <a:pt x="671" y="2261"/>
                  </a:cubicBezTo>
                  <a:cubicBezTo>
                    <a:pt x="650" y="2274"/>
                    <a:pt x="625" y="2291"/>
                    <a:pt x="586" y="2295"/>
                  </a:cubicBezTo>
                  <a:cubicBezTo>
                    <a:pt x="565" y="2295"/>
                    <a:pt x="544" y="2291"/>
                    <a:pt x="527" y="2274"/>
                  </a:cubicBezTo>
                  <a:cubicBezTo>
                    <a:pt x="510" y="2261"/>
                    <a:pt x="502" y="2244"/>
                    <a:pt x="502" y="2227"/>
                  </a:cubicBezTo>
                  <a:cubicBezTo>
                    <a:pt x="497" y="2193"/>
                    <a:pt x="514" y="2163"/>
                    <a:pt x="536" y="2151"/>
                  </a:cubicBezTo>
                  <a:cubicBezTo>
                    <a:pt x="557" y="2134"/>
                    <a:pt x="582" y="2129"/>
                    <a:pt x="599" y="2125"/>
                  </a:cubicBezTo>
                  <a:cubicBezTo>
                    <a:pt x="612" y="2121"/>
                    <a:pt x="625" y="2121"/>
                    <a:pt x="633" y="2121"/>
                  </a:cubicBezTo>
                  <a:lnTo>
                    <a:pt x="637" y="2121"/>
                  </a:lnTo>
                  <a:cubicBezTo>
                    <a:pt x="642" y="2118"/>
                    <a:pt x="650" y="2116"/>
                    <a:pt x="660" y="2116"/>
                  </a:cubicBezTo>
                  <a:close/>
                  <a:moveTo>
                    <a:pt x="3539" y="2183"/>
                  </a:moveTo>
                  <a:cubicBezTo>
                    <a:pt x="3548" y="2183"/>
                    <a:pt x="3555" y="2184"/>
                    <a:pt x="3558" y="2184"/>
                  </a:cubicBezTo>
                  <a:lnTo>
                    <a:pt x="3562" y="2184"/>
                  </a:lnTo>
                  <a:cubicBezTo>
                    <a:pt x="3564" y="2184"/>
                    <a:pt x="3568" y="2183"/>
                    <a:pt x="3575" y="2183"/>
                  </a:cubicBezTo>
                  <a:cubicBezTo>
                    <a:pt x="3581" y="2183"/>
                    <a:pt x="3589" y="2184"/>
                    <a:pt x="3600" y="2189"/>
                  </a:cubicBezTo>
                  <a:cubicBezTo>
                    <a:pt x="3609" y="2193"/>
                    <a:pt x="3621" y="2201"/>
                    <a:pt x="3630" y="2214"/>
                  </a:cubicBezTo>
                  <a:cubicBezTo>
                    <a:pt x="3638" y="2227"/>
                    <a:pt x="3638" y="2244"/>
                    <a:pt x="3634" y="2257"/>
                  </a:cubicBezTo>
                  <a:cubicBezTo>
                    <a:pt x="3625" y="2282"/>
                    <a:pt x="3604" y="2299"/>
                    <a:pt x="3587" y="2316"/>
                  </a:cubicBezTo>
                  <a:cubicBezTo>
                    <a:pt x="3568" y="2327"/>
                    <a:pt x="3539" y="2342"/>
                    <a:pt x="3509" y="2342"/>
                  </a:cubicBezTo>
                  <a:cubicBezTo>
                    <a:pt x="3505" y="2342"/>
                    <a:pt x="3502" y="2342"/>
                    <a:pt x="3498" y="2342"/>
                  </a:cubicBezTo>
                  <a:cubicBezTo>
                    <a:pt x="3481" y="2337"/>
                    <a:pt x="3464" y="2329"/>
                    <a:pt x="3447" y="2316"/>
                  </a:cubicBezTo>
                  <a:cubicBezTo>
                    <a:pt x="3434" y="2303"/>
                    <a:pt x="3426" y="2286"/>
                    <a:pt x="3426" y="2269"/>
                  </a:cubicBezTo>
                  <a:cubicBezTo>
                    <a:pt x="3422" y="2235"/>
                    <a:pt x="3443" y="2214"/>
                    <a:pt x="3464" y="2197"/>
                  </a:cubicBezTo>
                  <a:cubicBezTo>
                    <a:pt x="3485" y="2184"/>
                    <a:pt x="3507" y="2184"/>
                    <a:pt x="3524" y="2184"/>
                  </a:cubicBezTo>
                  <a:cubicBezTo>
                    <a:pt x="3529" y="2183"/>
                    <a:pt x="3534" y="2183"/>
                    <a:pt x="3539" y="2183"/>
                  </a:cubicBezTo>
                  <a:close/>
                  <a:moveTo>
                    <a:pt x="3882" y="2206"/>
                  </a:moveTo>
                  <a:cubicBezTo>
                    <a:pt x="3886" y="2206"/>
                    <a:pt x="3891" y="2207"/>
                    <a:pt x="3897" y="2210"/>
                  </a:cubicBezTo>
                  <a:cubicBezTo>
                    <a:pt x="3910" y="2210"/>
                    <a:pt x="3952" y="2235"/>
                    <a:pt x="3952" y="2291"/>
                  </a:cubicBezTo>
                  <a:cubicBezTo>
                    <a:pt x="3956" y="2336"/>
                    <a:pt x="3909" y="2382"/>
                    <a:pt x="3850" y="2382"/>
                  </a:cubicBezTo>
                  <a:cubicBezTo>
                    <a:pt x="3843" y="2382"/>
                    <a:pt x="3836" y="2381"/>
                    <a:pt x="3829" y="2380"/>
                  </a:cubicBezTo>
                  <a:cubicBezTo>
                    <a:pt x="3816" y="2375"/>
                    <a:pt x="3804" y="2371"/>
                    <a:pt x="3791" y="2363"/>
                  </a:cubicBezTo>
                  <a:cubicBezTo>
                    <a:pt x="3787" y="2363"/>
                    <a:pt x="3783" y="2359"/>
                    <a:pt x="3783" y="2354"/>
                  </a:cubicBezTo>
                  <a:cubicBezTo>
                    <a:pt x="3766" y="2342"/>
                    <a:pt x="3761" y="2325"/>
                    <a:pt x="3761" y="2308"/>
                  </a:cubicBezTo>
                  <a:cubicBezTo>
                    <a:pt x="3766" y="2282"/>
                    <a:pt x="3778" y="2261"/>
                    <a:pt x="3795" y="2252"/>
                  </a:cubicBezTo>
                  <a:cubicBezTo>
                    <a:pt x="3800" y="2248"/>
                    <a:pt x="3804" y="2244"/>
                    <a:pt x="3808" y="2244"/>
                  </a:cubicBezTo>
                  <a:cubicBezTo>
                    <a:pt x="3825" y="2231"/>
                    <a:pt x="3838" y="2223"/>
                    <a:pt x="3855" y="2218"/>
                  </a:cubicBezTo>
                  <a:cubicBezTo>
                    <a:pt x="3863" y="2218"/>
                    <a:pt x="3867" y="2214"/>
                    <a:pt x="3872" y="2214"/>
                  </a:cubicBezTo>
                  <a:cubicBezTo>
                    <a:pt x="3872" y="2211"/>
                    <a:pt x="3874" y="2206"/>
                    <a:pt x="3882" y="2206"/>
                  </a:cubicBezTo>
                  <a:close/>
                  <a:moveTo>
                    <a:pt x="454" y="2351"/>
                  </a:moveTo>
                  <a:cubicBezTo>
                    <a:pt x="462" y="2351"/>
                    <a:pt x="470" y="2354"/>
                    <a:pt x="480" y="2359"/>
                  </a:cubicBezTo>
                  <a:cubicBezTo>
                    <a:pt x="493" y="2363"/>
                    <a:pt x="510" y="2380"/>
                    <a:pt x="514" y="2397"/>
                  </a:cubicBezTo>
                  <a:cubicBezTo>
                    <a:pt x="519" y="2431"/>
                    <a:pt x="502" y="2456"/>
                    <a:pt x="489" y="2477"/>
                  </a:cubicBezTo>
                  <a:cubicBezTo>
                    <a:pt x="472" y="2503"/>
                    <a:pt x="459" y="2528"/>
                    <a:pt x="434" y="2550"/>
                  </a:cubicBezTo>
                  <a:cubicBezTo>
                    <a:pt x="421" y="2556"/>
                    <a:pt x="405" y="2565"/>
                    <a:pt x="387" y="2565"/>
                  </a:cubicBezTo>
                  <a:cubicBezTo>
                    <a:pt x="382" y="2565"/>
                    <a:pt x="376" y="2564"/>
                    <a:pt x="370" y="2562"/>
                  </a:cubicBezTo>
                  <a:cubicBezTo>
                    <a:pt x="349" y="2558"/>
                    <a:pt x="332" y="2541"/>
                    <a:pt x="323" y="2528"/>
                  </a:cubicBezTo>
                  <a:cubicBezTo>
                    <a:pt x="311" y="2511"/>
                    <a:pt x="311" y="2490"/>
                    <a:pt x="315" y="2477"/>
                  </a:cubicBezTo>
                  <a:cubicBezTo>
                    <a:pt x="315" y="2460"/>
                    <a:pt x="323" y="2448"/>
                    <a:pt x="328" y="2435"/>
                  </a:cubicBezTo>
                  <a:cubicBezTo>
                    <a:pt x="357" y="2397"/>
                    <a:pt x="391" y="2375"/>
                    <a:pt x="400" y="2371"/>
                  </a:cubicBezTo>
                  <a:lnTo>
                    <a:pt x="404" y="2371"/>
                  </a:lnTo>
                  <a:cubicBezTo>
                    <a:pt x="408" y="2367"/>
                    <a:pt x="417" y="2359"/>
                    <a:pt x="438" y="2354"/>
                  </a:cubicBezTo>
                  <a:cubicBezTo>
                    <a:pt x="443" y="2353"/>
                    <a:pt x="448" y="2351"/>
                    <a:pt x="454" y="2351"/>
                  </a:cubicBezTo>
                  <a:close/>
                  <a:moveTo>
                    <a:pt x="2000" y="2707"/>
                  </a:moveTo>
                  <a:cubicBezTo>
                    <a:pt x="2017" y="2707"/>
                    <a:pt x="2021" y="2707"/>
                    <a:pt x="2025" y="2711"/>
                  </a:cubicBezTo>
                  <a:cubicBezTo>
                    <a:pt x="2030" y="2715"/>
                    <a:pt x="2038" y="2719"/>
                    <a:pt x="2047" y="2724"/>
                  </a:cubicBezTo>
                  <a:cubicBezTo>
                    <a:pt x="2051" y="2732"/>
                    <a:pt x="2055" y="2745"/>
                    <a:pt x="2059" y="2753"/>
                  </a:cubicBezTo>
                  <a:cubicBezTo>
                    <a:pt x="2064" y="2779"/>
                    <a:pt x="2064" y="2800"/>
                    <a:pt x="2055" y="2830"/>
                  </a:cubicBezTo>
                  <a:cubicBezTo>
                    <a:pt x="2051" y="2855"/>
                    <a:pt x="2042" y="2885"/>
                    <a:pt x="2025" y="2915"/>
                  </a:cubicBezTo>
                  <a:cubicBezTo>
                    <a:pt x="2017" y="2927"/>
                    <a:pt x="2004" y="2944"/>
                    <a:pt x="1987" y="2957"/>
                  </a:cubicBezTo>
                  <a:cubicBezTo>
                    <a:pt x="1979" y="2963"/>
                    <a:pt x="1966" y="2967"/>
                    <a:pt x="1952" y="2967"/>
                  </a:cubicBezTo>
                  <a:cubicBezTo>
                    <a:pt x="1938" y="2967"/>
                    <a:pt x="1923" y="2963"/>
                    <a:pt x="1911" y="2957"/>
                  </a:cubicBezTo>
                  <a:cubicBezTo>
                    <a:pt x="1868" y="2927"/>
                    <a:pt x="1860" y="2885"/>
                    <a:pt x="1864" y="2851"/>
                  </a:cubicBezTo>
                  <a:cubicBezTo>
                    <a:pt x="1864" y="2817"/>
                    <a:pt x="1877" y="2783"/>
                    <a:pt x="1894" y="2762"/>
                  </a:cubicBezTo>
                  <a:cubicBezTo>
                    <a:pt x="1932" y="2715"/>
                    <a:pt x="1983" y="2707"/>
                    <a:pt x="2000" y="2707"/>
                  </a:cubicBezTo>
                  <a:close/>
                  <a:moveTo>
                    <a:pt x="1970" y="3059"/>
                  </a:moveTo>
                  <a:cubicBezTo>
                    <a:pt x="1974" y="3059"/>
                    <a:pt x="1991" y="3059"/>
                    <a:pt x="2004" y="3067"/>
                  </a:cubicBezTo>
                  <a:cubicBezTo>
                    <a:pt x="2008" y="3072"/>
                    <a:pt x="2013" y="3076"/>
                    <a:pt x="2013" y="3080"/>
                  </a:cubicBezTo>
                  <a:cubicBezTo>
                    <a:pt x="2030" y="3097"/>
                    <a:pt x="2030" y="3123"/>
                    <a:pt x="2030" y="3144"/>
                  </a:cubicBezTo>
                  <a:cubicBezTo>
                    <a:pt x="2030" y="3169"/>
                    <a:pt x="2025" y="3195"/>
                    <a:pt x="2013" y="3220"/>
                  </a:cubicBezTo>
                  <a:cubicBezTo>
                    <a:pt x="2008" y="3233"/>
                    <a:pt x="2000" y="3241"/>
                    <a:pt x="1991" y="3254"/>
                  </a:cubicBezTo>
                  <a:cubicBezTo>
                    <a:pt x="1983" y="3267"/>
                    <a:pt x="1974" y="3280"/>
                    <a:pt x="1953" y="3288"/>
                  </a:cubicBezTo>
                  <a:cubicBezTo>
                    <a:pt x="1940" y="3292"/>
                    <a:pt x="1928" y="3292"/>
                    <a:pt x="1915" y="3292"/>
                  </a:cubicBezTo>
                  <a:cubicBezTo>
                    <a:pt x="1902" y="3288"/>
                    <a:pt x="1894" y="3280"/>
                    <a:pt x="1885" y="3271"/>
                  </a:cubicBezTo>
                  <a:cubicBezTo>
                    <a:pt x="1885" y="3271"/>
                    <a:pt x="1885" y="3267"/>
                    <a:pt x="1881" y="3267"/>
                  </a:cubicBezTo>
                  <a:cubicBezTo>
                    <a:pt x="1873" y="3254"/>
                    <a:pt x="1868" y="3237"/>
                    <a:pt x="1868" y="3224"/>
                  </a:cubicBezTo>
                  <a:cubicBezTo>
                    <a:pt x="1864" y="3195"/>
                    <a:pt x="1868" y="3169"/>
                    <a:pt x="1877" y="3148"/>
                  </a:cubicBezTo>
                  <a:cubicBezTo>
                    <a:pt x="1894" y="3106"/>
                    <a:pt x="1919" y="3080"/>
                    <a:pt x="1932" y="3072"/>
                  </a:cubicBezTo>
                  <a:cubicBezTo>
                    <a:pt x="1940" y="3067"/>
                    <a:pt x="1945" y="3067"/>
                    <a:pt x="1949" y="3067"/>
                  </a:cubicBezTo>
                  <a:cubicBezTo>
                    <a:pt x="1953" y="3063"/>
                    <a:pt x="1962" y="3059"/>
                    <a:pt x="1970" y="3059"/>
                  </a:cubicBezTo>
                  <a:close/>
                  <a:moveTo>
                    <a:pt x="1966" y="3347"/>
                  </a:moveTo>
                  <a:cubicBezTo>
                    <a:pt x="1987" y="3347"/>
                    <a:pt x="2013" y="3356"/>
                    <a:pt x="2030" y="3377"/>
                  </a:cubicBezTo>
                  <a:cubicBezTo>
                    <a:pt x="2047" y="3398"/>
                    <a:pt x="2059" y="3424"/>
                    <a:pt x="2059" y="3449"/>
                  </a:cubicBezTo>
                  <a:cubicBezTo>
                    <a:pt x="2059" y="3466"/>
                    <a:pt x="2064" y="3475"/>
                    <a:pt x="2064" y="3492"/>
                  </a:cubicBezTo>
                  <a:cubicBezTo>
                    <a:pt x="2059" y="3505"/>
                    <a:pt x="2059" y="3521"/>
                    <a:pt x="2051" y="3534"/>
                  </a:cubicBezTo>
                  <a:cubicBezTo>
                    <a:pt x="2042" y="3551"/>
                    <a:pt x="2021" y="3564"/>
                    <a:pt x="2000" y="3564"/>
                  </a:cubicBezTo>
                  <a:cubicBezTo>
                    <a:pt x="1974" y="3564"/>
                    <a:pt x="1962" y="3551"/>
                    <a:pt x="1949" y="3543"/>
                  </a:cubicBezTo>
                  <a:cubicBezTo>
                    <a:pt x="1923" y="3521"/>
                    <a:pt x="1915" y="3496"/>
                    <a:pt x="1907" y="3471"/>
                  </a:cubicBezTo>
                  <a:cubicBezTo>
                    <a:pt x="1898" y="3428"/>
                    <a:pt x="1911" y="3398"/>
                    <a:pt x="1919" y="3386"/>
                  </a:cubicBezTo>
                  <a:cubicBezTo>
                    <a:pt x="1915" y="3381"/>
                    <a:pt x="1915" y="3377"/>
                    <a:pt x="1928" y="3360"/>
                  </a:cubicBezTo>
                  <a:cubicBezTo>
                    <a:pt x="1932" y="3356"/>
                    <a:pt x="1945" y="3347"/>
                    <a:pt x="1966" y="3347"/>
                  </a:cubicBezTo>
                  <a:close/>
                  <a:moveTo>
                    <a:pt x="3382" y="0"/>
                  </a:moveTo>
                  <a:cubicBezTo>
                    <a:pt x="3365" y="0"/>
                    <a:pt x="3349" y="1"/>
                    <a:pt x="3333" y="3"/>
                  </a:cubicBezTo>
                  <a:cubicBezTo>
                    <a:pt x="3316" y="3"/>
                    <a:pt x="3303" y="7"/>
                    <a:pt x="3286" y="7"/>
                  </a:cubicBezTo>
                  <a:cubicBezTo>
                    <a:pt x="3214" y="16"/>
                    <a:pt x="3146" y="20"/>
                    <a:pt x="3078" y="28"/>
                  </a:cubicBezTo>
                  <a:cubicBezTo>
                    <a:pt x="2912" y="54"/>
                    <a:pt x="2755" y="84"/>
                    <a:pt x="2624" y="117"/>
                  </a:cubicBezTo>
                  <a:cubicBezTo>
                    <a:pt x="2352" y="190"/>
                    <a:pt x="2165" y="287"/>
                    <a:pt x="2098" y="317"/>
                  </a:cubicBezTo>
                  <a:cubicBezTo>
                    <a:pt x="2019" y="353"/>
                    <a:pt x="1994" y="361"/>
                    <a:pt x="1984" y="361"/>
                  </a:cubicBezTo>
                  <a:cubicBezTo>
                    <a:pt x="1981" y="361"/>
                    <a:pt x="1980" y="360"/>
                    <a:pt x="1979" y="359"/>
                  </a:cubicBezTo>
                  <a:cubicBezTo>
                    <a:pt x="1979" y="355"/>
                    <a:pt x="1979" y="355"/>
                    <a:pt x="1979" y="355"/>
                  </a:cubicBezTo>
                  <a:cubicBezTo>
                    <a:pt x="1962" y="351"/>
                    <a:pt x="1936" y="347"/>
                    <a:pt x="1894" y="330"/>
                  </a:cubicBezTo>
                  <a:cubicBezTo>
                    <a:pt x="1830" y="313"/>
                    <a:pt x="1652" y="236"/>
                    <a:pt x="1410" y="173"/>
                  </a:cubicBezTo>
                  <a:cubicBezTo>
                    <a:pt x="1291" y="139"/>
                    <a:pt x="1155" y="109"/>
                    <a:pt x="1007" y="100"/>
                  </a:cubicBezTo>
                  <a:cubicBezTo>
                    <a:pt x="974" y="99"/>
                    <a:pt x="941" y="98"/>
                    <a:pt x="908" y="98"/>
                  </a:cubicBezTo>
                  <a:cubicBezTo>
                    <a:pt x="794" y="98"/>
                    <a:pt x="678" y="110"/>
                    <a:pt x="570" y="143"/>
                  </a:cubicBezTo>
                  <a:cubicBezTo>
                    <a:pt x="497" y="164"/>
                    <a:pt x="429" y="194"/>
                    <a:pt x="370" y="228"/>
                  </a:cubicBezTo>
                  <a:cubicBezTo>
                    <a:pt x="311" y="266"/>
                    <a:pt x="268" y="317"/>
                    <a:pt x="260" y="372"/>
                  </a:cubicBezTo>
                  <a:cubicBezTo>
                    <a:pt x="260" y="389"/>
                    <a:pt x="260" y="402"/>
                    <a:pt x="260" y="415"/>
                  </a:cubicBezTo>
                  <a:cubicBezTo>
                    <a:pt x="264" y="432"/>
                    <a:pt x="268" y="440"/>
                    <a:pt x="277" y="457"/>
                  </a:cubicBezTo>
                  <a:cubicBezTo>
                    <a:pt x="289" y="487"/>
                    <a:pt x="306" y="516"/>
                    <a:pt x="323" y="546"/>
                  </a:cubicBezTo>
                  <a:cubicBezTo>
                    <a:pt x="357" y="601"/>
                    <a:pt x="396" y="652"/>
                    <a:pt x="429" y="703"/>
                  </a:cubicBezTo>
                  <a:cubicBezTo>
                    <a:pt x="502" y="801"/>
                    <a:pt x="565" y="890"/>
                    <a:pt x="612" y="958"/>
                  </a:cubicBezTo>
                  <a:cubicBezTo>
                    <a:pt x="663" y="1030"/>
                    <a:pt x="697" y="1085"/>
                    <a:pt x="710" y="1115"/>
                  </a:cubicBezTo>
                  <a:cubicBezTo>
                    <a:pt x="756" y="1204"/>
                    <a:pt x="756" y="1221"/>
                    <a:pt x="748" y="1221"/>
                  </a:cubicBezTo>
                  <a:cubicBezTo>
                    <a:pt x="747" y="1222"/>
                    <a:pt x="746" y="1223"/>
                    <a:pt x="744" y="1223"/>
                  </a:cubicBezTo>
                  <a:cubicBezTo>
                    <a:pt x="741" y="1223"/>
                    <a:pt x="737" y="1219"/>
                    <a:pt x="731" y="1213"/>
                  </a:cubicBezTo>
                  <a:cubicBezTo>
                    <a:pt x="718" y="1225"/>
                    <a:pt x="701" y="1246"/>
                    <a:pt x="654" y="1289"/>
                  </a:cubicBezTo>
                  <a:cubicBezTo>
                    <a:pt x="603" y="1340"/>
                    <a:pt x="446" y="1480"/>
                    <a:pt x="285" y="1696"/>
                  </a:cubicBezTo>
                  <a:cubicBezTo>
                    <a:pt x="247" y="1752"/>
                    <a:pt x="200" y="1811"/>
                    <a:pt x="166" y="1875"/>
                  </a:cubicBezTo>
                  <a:cubicBezTo>
                    <a:pt x="128" y="1934"/>
                    <a:pt x="98" y="2006"/>
                    <a:pt x="73" y="2078"/>
                  </a:cubicBezTo>
                  <a:cubicBezTo>
                    <a:pt x="22" y="2227"/>
                    <a:pt x="1" y="2397"/>
                    <a:pt x="22" y="2562"/>
                  </a:cubicBezTo>
                  <a:cubicBezTo>
                    <a:pt x="35" y="2643"/>
                    <a:pt x="56" y="2724"/>
                    <a:pt x="94" y="2800"/>
                  </a:cubicBezTo>
                  <a:cubicBezTo>
                    <a:pt x="128" y="2872"/>
                    <a:pt x="183" y="2940"/>
                    <a:pt x="251" y="2965"/>
                  </a:cubicBezTo>
                  <a:cubicBezTo>
                    <a:pt x="270" y="2972"/>
                    <a:pt x="288" y="2975"/>
                    <a:pt x="306" y="2975"/>
                  </a:cubicBezTo>
                  <a:cubicBezTo>
                    <a:pt x="323" y="2975"/>
                    <a:pt x="340" y="2972"/>
                    <a:pt x="357" y="2965"/>
                  </a:cubicBezTo>
                  <a:cubicBezTo>
                    <a:pt x="387" y="2953"/>
                    <a:pt x="417" y="2932"/>
                    <a:pt x="442" y="2906"/>
                  </a:cubicBezTo>
                  <a:cubicBezTo>
                    <a:pt x="497" y="2855"/>
                    <a:pt x="557" y="2804"/>
                    <a:pt x="616" y="2766"/>
                  </a:cubicBezTo>
                  <a:cubicBezTo>
                    <a:pt x="735" y="2681"/>
                    <a:pt x="854" y="2634"/>
                    <a:pt x="956" y="2609"/>
                  </a:cubicBezTo>
                  <a:cubicBezTo>
                    <a:pt x="1053" y="2579"/>
                    <a:pt x="1130" y="2575"/>
                    <a:pt x="1168" y="2571"/>
                  </a:cubicBezTo>
                  <a:cubicBezTo>
                    <a:pt x="1192" y="2569"/>
                    <a:pt x="1212" y="2569"/>
                    <a:pt x="1228" y="2569"/>
                  </a:cubicBezTo>
                  <a:cubicBezTo>
                    <a:pt x="1269" y="2569"/>
                    <a:pt x="1291" y="2572"/>
                    <a:pt x="1300" y="2575"/>
                  </a:cubicBezTo>
                  <a:cubicBezTo>
                    <a:pt x="1308" y="2550"/>
                    <a:pt x="1312" y="2545"/>
                    <a:pt x="1317" y="2545"/>
                  </a:cubicBezTo>
                  <a:cubicBezTo>
                    <a:pt x="1325" y="2545"/>
                    <a:pt x="1329" y="2566"/>
                    <a:pt x="1329" y="2673"/>
                  </a:cubicBezTo>
                  <a:cubicBezTo>
                    <a:pt x="1334" y="2707"/>
                    <a:pt x="1334" y="2774"/>
                    <a:pt x="1346" y="2868"/>
                  </a:cubicBezTo>
                  <a:cubicBezTo>
                    <a:pt x="1359" y="2961"/>
                    <a:pt x="1384" y="3076"/>
                    <a:pt x="1440" y="3199"/>
                  </a:cubicBezTo>
                  <a:cubicBezTo>
                    <a:pt x="1474" y="3288"/>
                    <a:pt x="1520" y="3377"/>
                    <a:pt x="1584" y="3466"/>
                  </a:cubicBezTo>
                  <a:cubicBezTo>
                    <a:pt x="1609" y="3509"/>
                    <a:pt x="1643" y="3551"/>
                    <a:pt x="1673" y="3589"/>
                  </a:cubicBezTo>
                  <a:cubicBezTo>
                    <a:pt x="1699" y="3623"/>
                    <a:pt x="1732" y="3653"/>
                    <a:pt x="1758" y="3683"/>
                  </a:cubicBezTo>
                  <a:cubicBezTo>
                    <a:pt x="1792" y="3712"/>
                    <a:pt x="1822" y="3742"/>
                    <a:pt x="1856" y="3768"/>
                  </a:cubicBezTo>
                  <a:cubicBezTo>
                    <a:pt x="1890" y="3797"/>
                    <a:pt x="1919" y="3827"/>
                    <a:pt x="1957" y="3848"/>
                  </a:cubicBezTo>
                  <a:cubicBezTo>
                    <a:pt x="1996" y="3874"/>
                    <a:pt x="2030" y="3899"/>
                    <a:pt x="2068" y="3916"/>
                  </a:cubicBezTo>
                  <a:cubicBezTo>
                    <a:pt x="2096" y="3929"/>
                    <a:pt x="2121" y="3937"/>
                    <a:pt x="2147" y="3937"/>
                  </a:cubicBezTo>
                  <a:cubicBezTo>
                    <a:pt x="2156" y="3937"/>
                    <a:pt x="2165" y="3935"/>
                    <a:pt x="2174" y="3933"/>
                  </a:cubicBezTo>
                  <a:cubicBezTo>
                    <a:pt x="2204" y="3920"/>
                    <a:pt x="2229" y="3895"/>
                    <a:pt x="2246" y="3865"/>
                  </a:cubicBezTo>
                  <a:cubicBezTo>
                    <a:pt x="2276" y="3802"/>
                    <a:pt x="2267" y="3717"/>
                    <a:pt x="2276" y="3636"/>
                  </a:cubicBezTo>
                  <a:cubicBezTo>
                    <a:pt x="2301" y="3471"/>
                    <a:pt x="2352" y="3326"/>
                    <a:pt x="2407" y="3203"/>
                  </a:cubicBezTo>
                  <a:cubicBezTo>
                    <a:pt x="2463" y="3080"/>
                    <a:pt x="2522" y="2974"/>
                    <a:pt x="2577" y="2898"/>
                  </a:cubicBezTo>
                  <a:cubicBezTo>
                    <a:pt x="2632" y="2817"/>
                    <a:pt x="2679" y="2766"/>
                    <a:pt x="2704" y="2741"/>
                  </a:cubicBezTo>
                  <a:cubicBezTo>
                    <a:pt x="2726" y="2719"/>
                    <a:pt x="2743" y="2707"/>
                    <a:pt x="2760" y="2698"/>
                  </a:cubicBezTo>
                  <a:cubicBezTo>
                    <a:pt x="2764" y="2690"/>
                    <a:pt x="2772" y="2690"/>
                    <a:pt x="2777" y="2685"/>
                  </a:cubicBezTo>
                  <a:cubicBezTo>
                    <a:pt x="2764" y="2681"/>
                    <a:pt x="2760" y="2677"/>
                    <a:pt x="2760" y="2677"/>
                  </a:cubicBezTo>
                  <a:cubicBezTo>
                    <a:pt x="2760" y="2668"/>
                    <a:pt x="2781" y="2660"/>
                    <a:pt x="2891" y="2660"/>
                  </a:cubicBezTo>
                  <a:cubicBezTo>
                    <a:pt x="2929" y="2660"/>
                    <a:pt x="2997" y="2664"/>
                    <a:pt x="3095" y="2668"/>
                  </a:cubicBezTo>
                  <a:cubicBezTo>
                    <a:pt x="3151" y="2671"/>
                    <a:pt x="3215" y="2673"/>
                    <a:pt x="3284" y="2673"/>
                  </a:cubicBezTo>
                  <a:cubicBezTo>
                    <a:pt x="3335" y="2673"/>
                    <a:pt x="3390" y="2672"/>
                    <a:pt x="3447" y="2668"/>
                  </a:cubicBezTo>
                  <a:cubicBezTo>
                    <a:pt x="3583" y="2664"/>
                    <a:pt x="3736" y="2643"/>
                    <a:pt x="3889" y="2596"/>
                  </a:cubicBezTo>
                  <a:cubicBezTo>
                    <a:pt x="3961" y="2579"/>
                    <a:pt x="4033" y="2545"/>
                    <a:pt x="4105" y="2507"/>
                  </a:cubicBezTo>
                  <a:cubicBezTo>
                    <a:pt x="4173" y="2469"/>
                    <a:pt x="4237" y="2422"/>
                    <a:pt x="4283" y="2363"/>
                  </a:cubicBezTo>
                  <a:cubicBezTo>
                    <a:pt x="4334" y="2308"/>
                    <a:pt x="4356" y="2235"/>
                    <a:pt x="4343" y="2168"/>
                  </a:cubicBezTo>
                  <a:cubicBezTo>
                    <a:pt x="4334" y="2151"/>
                    <a:pt x="4330" y="2134"/>
                    <a:pt x="4322" y="2121"/>
                  </a:cubicBezTo>
                  <a:cubicBezTo>
                    <a:pt x="4317" y="2108"/>
                    <a:pt x="4305" y="2095"/>
                    <a:pt x="4288" y="2078"/>
                  </a:cubicBezTo>
                  <a:cubicBezTo>
                    <a:pt x="4262" y="2053"/>
                    <a:pt x="4228" y="2032"/>
                    <a:pt x="4194" y="2010"/>
                  </a:cubicBezTo>
                  <a:cubicBezTo>
                    <a:pt x="4126" y="1968"/>
                    <a:pt x="4058" y="1930"/>
                    <a:pt x="3986" y="1896"/>
                  </a:cubicBezTo>
                  <a:cubicBezTo>
                    <a:pt x="3918" y="1858"/>
                    <a:pt x="3855" y="1824"/>
                    <a:pt x="3791" y="1786"/>
                  </a:cubicBezTo>
                  <a:cubicBezTo>
                    <a:pt x="3672" y="1713"/>
                    <a:pt x="3570" y="1637"/>
                    <a:pt x="3498" y="1573"/>
                  </a:cubicBezTo>
                  <a:cubicBezTo>
                    <a:pt x="3426" y="1505"/>
                    <a:pt x="3379" y="1454"/>
                    <a:pt x="3354" y="1425"/>
                  </a:cubicBezTo>
                  <a:cubicBezTo>
                    <a:pt x="3341" y="1408"/>
                    <a:pt x="3328" y="1391"/>
                    <a:pt x="3320" y="1382"/>
                  </a:cubicBezTo>
                  <a:cubicBezTo>
                    <a:pt x="3316" y="1387"/>
                    <a:pt x="3316" y="1395"/>
                    <a:pt x="3316" y="1399"/>
                  </a:cubicBezTo>
                  <a:cubicBezTo>
                    <a:pt x="3316" y="1454"/>
                    <a:pt x="3316" y="1484"/>
                    <a:pt x="3316" y="1501"/>
                  </a:cubicBezTo>
                  <a:cubicBezTo>
                    <a:pt x="3316" y="1522"/>
                    <a:pt x="3311" y="1527"/>
                    <a:pt x="3307" y="1527"/>
                  </a:cubicBezTo>
                  <a:cubicBezTo>
                    <a:pt x="3303" y="1527"/>
                    <a:pt x="3299" y="1522"/>
                    <a:pt x="3290" y="1505"/>
                  </a:cubicBezTo>
                  <a:cubicBezTo>
                    <a:pt x="3282" y="1484"/>
                    <a:pt x="3273" y="1454"/>
                    <a:pt x="3269" y="1399"/>
                  </a:cubicBezTo>
                  <a:cubicBezTo>
                    <a:pt x="3269" y="1365"/>
                    <a:pt x="3269" y="1293"/>
                    <a:pt x="3290" y="1200"/>
                  </a:cubicBezTo>
                  <a:cubicBezTo>
                    <a:pt x="3311" y="1106"/>
                    <a:pt x="3358" y="996"/>
                    <a:pt x="3409" y="873"/>
                  </a:cubicBezTo>
                  <a:cubicBezTo>
                    <a:pt x="3460" y="754"/>
                    <a:pt x="3515" y="614"/>
                    <a:pt x="3566" y="466"/>
                  </a:cubicBezTo>
                  <a:cubicBezTo>
                    <a:pt x="3592" y="393"/>
                    <a:pt x="3621" y="317"/>
                    <a:pt x="3638" y="241"/>
                  </a:cubicBezTo>
                  <a:cubicBezTo>
                    <a:pt x="3655" y="173"/>
                    <a:pt x="3630" y="92"/>
                    <a:pt x="3566" y="50"/>
                  </a:cubicBezTo>
                  <a:cubicBezTo>
                    <a:pt x="3515" y="15"/>
                    <a:pt x="3449" y="0"/>
                    <a:pt x="3382" y="0"/>
                  </a:cubicBezTo>
                  <a:close/>
                </a:path>
              </a:pathLst>
            </a:custGeom>
            <a:solidFill>
              <a:srgbClr val="F474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0"/>
            <p:cNvSpPr/>
            <p:nvPr/>
          </p:nvSpPr>
          <p:spPr>
            <a:xfrm>
              <a:off x="3441388" y="1689925"/>
              <a:ext cx="7225" cy="6275"/>
            </a:xfrm>
            <a:custGeom>
              <a:avLst/>
              <a:gdLst/>
              <a:ahLst/>
              <a:cxnLst/>
              <a:rect l="l" t="t" r="r" b="b"/>
              <a:pathLst>
                <a:path w="289" h="251" extrusionOk="0">
                  <a:moveTo>
                    <a:pt x="146" y="34"/>
                  </a:moveTo>
                  <a:cubicBezTo>
                    <a:pt x="159" y="34"/>
                    <a:pt x="169" y="37"/>
                    <a:pt x="174" y="38"/>
                  </a:cubicBezTo>
                  <a:lnTo>
                    <a:pt x="195" y="38"/>
                  </a:lnTo>
                  <a:cubicBezTo>
                    <a:pt x="200" y="43"/>
                    <a:pt x="208" y="47"/>
                    <a:pt x="217" y="55"/>
                  </a:cubicBezTo>
                  <a:cubicBezTo>
                    <a:pt x="229" y="68"/>
                    <a:pt x="242" y="89"/>
                    <a:pt x="242" y="115"/>
                  </a:cubicBezTo>
                  <a:cubicBezTo>
                    <a:pt x="242" y="140"/>
                    <a:pt x="234" y="170"/>
                    <a:pt x="212" y="187"/>
                  </a:cubicBezTo>
                  <a:cubicBezTo>
                    <a:pt x="196" y="200"/>
                    <a:pt x="177" y="207"/>
                    <a:pt x="157" y="207"/>
                  </a:cubicBezTo>
                  <a:cubicBezTo>
                    <a:pt x="144" y="207"/>
                    <a:pt x="132" y="204"/>
                    <a:pt x="119" y="200"/>
                  </a:cubicBezTo>
                  <a:cubicBezTo>
                    <a:pt x="89" y="191"/>
                    <a:pt x="68" y="166"/>
                    <a:pt x="60" y="136"/>
                  </a:cubicBezTo>
                  <a:cubicBezTo>
                    <a:pt x="51" y="110"/>
                    <a:pt x="60" y="81"/>
                    <a:pt x="77" y="64"/>
                  </a:cubicBezTo>
                  <a:cubicBezTo>
                    <a:pt x="97" y="40"/>
                    <a:pt x="125" y="34"/>
                    <a:pt x="146" y="34"/>
                  </a:cubicBezTo>
                  <a:close/>
                  <a:moveTo>
                    <a:pt x="127" y="0"/>
                  </a:moveTo>
                  <a:cubicBezTo>
                    <a:pt x="102" y="0"/>
                    <a:pt x="68" y="9"/>
                    <a:pt x="43" y="34"/>
                  </a:cubicBezTo>
                  <a:cubicBezTo>
                    <a:pt x="17" y="60"/>
                    <a:pt x="0" y="106"/>
                    <a:pt x="13" y="144"/>
                  </a:cubicBezTo>
                  <a:cubicBezTo>
                    <a:pt x="21" y="187"/>
                    <a:pt x="60" y="229"/>
                    <a:pt x="110" y="242"/>
                  </a:cubicBezTo>
                  <a:cubicBezTo>
                    <a:pt x="126" y="248"/>
                    <a:pt x="143" y="251"/>
                    <a:pt x="159" y="251"/>
                  </a:cubicBezTo>
                  <a:cubicBezTo>
                    <a:pt x="190" y="251"/>
                    <a:pt x="220" y="240"/>
                    <a:pt x="242" y="221"/>
                  </a:cubicBezTo>
                  <a:cubicBezTo>
                    <a:pt x="276" y="191"/>
                    <a:pt x="289" y="149"/>
                    <a:pt x="284" y="115"/>
                  </a:cubicBezTo>
                  <a:cubicBezTo>
                    <a:pt x="280" y="77"/>
                    <a:pt x="259" y="47"/>
                    <a:pt x="242" y="30"/>
                  </a:cubicBezTo>
                  <a:cubicBezTo>
                    <a:pt x="221" y="13"/>
                    <a:pt x="200" y="9"/>
                    <a:pt x="191" y="4"/>
                  </a:cubicBezTo>
                  <a:cubicBezTo>
                    <a:pt x="185" y="2"/>
                    <a:pt x="179" y="1"/>
                    <a:pt x="175" y="1"/>
                  </a:cubicBezTo>
                  <a:cubicBezTo>
                    <a:pt x="170" y="1"/>
                    <a:pt x="166" y="2"/>
                    <a:pt x="161" y="4"/>
                  </a:cubicBezTo>
                  <a:cubicBezTo>
                    <a:pt x="153" y="0"/>
                    <a:pt x="140" y="0"/>
                    <a:pt x="127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0"/>
            <p:cNvSpPr/>
            <p:nvPr/>
          </p:nvSpPr>
          <p:spPr>
            <a:xfrm>
              <a:off x="3442663" y="1690775"/>
              <a:ext cx="4800" cy="4325"/>
            </a:xfrm>
            <a:custGeom>
              <a:avLst/>
              <a:gdLst/>
              <a:ahLst/>
              <a:cxnLst/>
              <a:rect l="l" t="t" r="r" b="b"/>
              <a:pathLst>
                <a:path w="192" h="173" extrusionOk="0">
                  <a:moveTo>
                    <a:pt x="95" y="0"/>
                  </a:moveTo>
                  <a:cubicBezTo>
                    <a:pt x="74" y="0"/>
                    <a:pt x="46" y="6"/>
                    <a:pt x="26" y="30"/>
                  </a:cubicBezTo>
                  <a:cubicBezTo>
                    <a:pt x="9" y="47"/>
                    <a:pt x="0" y="76"/>
                    <a:pt x="9" y="102"/>
                  </a:cubicBezTo>
                  <a:cubicBezTo>
                    <a:pt x="17" y="132"/>
                    <a:pt x="38" y="157"/>
                    <a:pt x="68" y="166"/>
                  </a:cubicBezTo>
                  <a:cubicBezTo>
                    <a:pt x="81" y="170"/>
                    <a:pt x="93" y="173"/>
                    <a:pt x="106" y="173"/>
                  </a:cubicBezTo>
                  <a:cubicBezTo>
                    <a:pt x="126" y="173"/>
                    <a:pt x="145" y="166"/>
                    <a:pt x="161" y="153"/>
                  </a:cubicBezTo>
                  <a:cubicBezTo>
                    <a:pt x="183" y="136"/>
                    <a:pt x="191" y="106"/>
                    <a:pt x="191" y="81"/>
                  </a:cubicBezTo>
                  <a:cubicBezTo>
                    <a:pt x="191" y="55"/>
                    <a:pt x="178" y="34"/>
                    <a:pt x="166" y="21"/>
                  </a:cubicBezTo>
                  <a:cubicBezTo>
                    <a:pt x="157" y="13"/>
                    <a:pt x="149" y="9"/>
                    <a:pt x="144" y="4"/>
                  </a:cubicBezTo>
                  <a:lnTo>
                    <a:pt x="123" y="4"/>
                  </a:lnTo>
                  <a:cubicBezTo>
                    <a:pt x="118" y="3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0"/>
            <p:cNvSpPr/>
            <p:nvPr/>
          </p:nvSpPr>
          <p:spPr>
            <a:xfrm>
              <a:off x="3448813" y="1683425"/>
              <a:ext cx="5850" cy="5350"/>
            </a:xfrm>
            <a:custGeom>
              <a:avLst/>
              <a:gdLst/>
              <a:ahLst/>
              <a:cxnLst/>
              <a:rect l="l" t="t" r="r" b="b"/>
              <a:pathLst>
                <a:path w="234" h="214" extrusionOk="0">
                  <a:moveTo>
                    <a:pt x="140" y="31"/>
                  </a:moveTo>
                  <a:cubicBezTo>
                    <a:pt x="149" y="31"/>
                    <a:pt x="183" y="39"/>
                    <a:pt x="187" y="73"/>
                  </a:cubicBezTo>
                  <a:cubicBezTo>
                    <a:pt x="187" y="95"/>
                    <a:pt x="178" y="112"/>
                    <a:pt x="166" y="129"/>
                  </a:cubicBezTo>
                  <a:cubicBezTo>
                    <a:pt x="149" y="146"/>
                    <a:pt x="123" y="167"/>
                    <a:pt x="102" y="167"/>
                  </a:cubicBezTo>
                  <a:cubicBezTo>
                    <a:pt x="99" y="167"/>
                    <a:pt x="97" y="168"/>
                    <a:pt x="94" y="168"/>
                  </a:cubicBezTo>
                  <a:cubicBezTo>
                    <a:pt x="78" y="168"/>
                    <a:pt x="66" y="156"/>
                    <a:pt x="55" y="141"/>
                  </a:cubicBezTo>
                  <a:cubicBezTo>
                    <a:pt x="51" y="120"/>
                    <a:pt x="51" y="99"/>
                    <a:pt x="60" y="82"/>
                  </a:cubicBezTo>
                  <a:cubicBezTo>
                    <a:pt x="77" y="48"/>
                    <a:pt x="111" y="39"/>
                    <a:pt x="123" y="39"/>
                  </a:cubicBezTo>
                  <a:cubicBezTo>
                    <a:pt x="132" y="35"/>
                    <a:pt x="136" y="35"/>
                    <a:pt x="140" y="31"/>
                  </a:cubicBezTo>
                  <a:close/>
                  <a:moveTo>
                    <a:pt x="147" y="0"/>
                  </a:moveTo>
                  <a:cubicBezTo>
                    <a:pt x="138" y="0"/>
                    <a:pt x="132" y="1"/>
                    <a:pt x="128" y="1"/>
                  </a:cubicBezTo>
                  <a:cubicBezTo>
                    <a:pt x="123" y="5"/>
                    <a:pt x="119" y="10"/>
                    <a:pt x="119" y="10"/>
                  </a:cubicBezTo>
                  <a:cubicBezTo>
                    <a:pt x="111" y="10"/>
                    <a:pt x="94" y="10"/>
                    <a:pt x="77" y="14"/>
                  </a:cubicBezTo>
                  <a:cubicBezTo>
                    <a:pt x="60" y="22"/>
                    <a:pt x="34" y="39"/>
                    <a:pt x="21" y="61"/>
                  </a:cubicBezTo>
                  <a:cubicBezTo>
                    <a:pt x="9" y="86"/>
                    <a:pt x="0" y="120"/>
                    <a:pt x="13" y="154"/>
                  </a:cubicBezTo>
                  <a:cubicBezTo>
                    <a:pt x="21" y="171"/>
                    <a:pt x="34" y="188"/>
                    <a:pt x="51" y="201"/>
                  </a:cubicBezTo>
                  <a:cubicBezTo>
                    <a:pt x="68" y="213"/>
                    <a:pt x="94" y="213"/>
                    <a:pt x="115" y="213"/>
                  </a:cubicBezTo>
                  <a:cubicBezTo>
                    <a:pt x="153" y="205"/>
                    <a:pt x="178" y="184"/>
                    <a:pt x="200" y="158"/>
                  </a:cubicBezTo>
                  <a:cubicBezTo>
                    <a:pt x="221" y="133"/>
                    <a:pt x="234" y="99"/>
                    <a:pt x="229" y="69"/>
                  </a:cubicBezTo>
                  <a:cubicBezTo>
                    <a:pt x="221" y="39"/>
                    <a:pt x="200" y="14"/>
                    <a:pt x="178" y="5"/>
                  </a:cubicBezTo>
                  <a:cubicBezTo>
                    <a:pt x="166" y="1"/>
                    <a:pt x="155" y="0"/>
                    <a:pt x="147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0"/>
            <p:cNvSpPr/>
            <p:nvPr/>
          </p:nvSpPr>
          <p:spPr>
            <a:xfrm>
              <a:off x="3450088" y="1684175"/>
              <a:ext cx="3400" cy="34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89" y="1"/>
                  </a:moveTo>
                  <a:cubicBezTo>
                    <a:pt x="85" y="5"/>
                    <a:pt x="81" y="5"/>
                    <a:pt x="72" y="9"/>
                  </a:cubicBezTo>
                  <a:cubicBezTo>
                    <a:pt x="60" y="9"/>
                    <a:pt x="26" y="18"/>
                    <a:pt x="9" y="52"/>
                  </a:cubicBezTo>
                  <a:cubicBezTo>
                    <a:pt x="0" y="69"/>
                    <a:pt x="0" y="90"/>
                    <a:pt x="4" y="111"/>
                  </a:cubicBezTo>
                  <a:cubicBezTo>
                    <a:pt x="15" y="126"/>
                    <a:pt x="27" y="138"/>
                    <a:pt x="43" y="138"/>
                  </a:cubicBezTo>
                  <a:cubicBezTo>
                    <a:pt x="46" y="138"/>
                    <a:pt x="48" y="137"/>
                    <a:pt x="51" y="137"/>
                  </a:cubicBezTo>
                  <a:cubicBezTo>
                    <a:pt x="72" y="137"/>
                    <a:pt x="98" y="116"/>
                    <a:pt x="115" y="99"/>
                  </a:cubicBezTo>
                  <a:cubicBezTo>
                    <a:pt x="127" y="82"/>
                    <a:pt x="136" y="65"/>
                    <a:pt x="136" y="43"/>
                  </a:cubicBezTo>
                  <a:cubicBezTo>
                    <a:pt x="132" y="9"/>
                    <a:pt x="98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0"/>
            <p:cNvSpPr/>
            <p:nvPr/>
          </p:nvSpPr>
          <p:spPr>
            <a:xfrm>
              <a:off x="3456438" y="1676650"/>
              <a:ext cx="5875" cy="4925"/>
            </a:xfrm>
            <a:custGeom>
              <a:avLst/>
              <a:gdLst/>
              <a:ahLst/>
              <a:cxnLst/>
              <a:rect l="l" t="t" r="r" b="b"/>
              <a:pathLst>
                <a:path w="235" h="197" extrusionOk="0">
                  <a:moveTo>
                    <a:pt x="158" y="26"/>
                  </a:moveTo>
                  <a:cubicBezTo>
                    <a:pt x="166" y="30"/>
                    <a:pt x="196" y="47"/>
                    <a:pt x="188" y="81"/>
                  </a:cubicBezTo>
                  <a:cubicBezTo>
                    <a:pt x="180" y="112"/>
                    <a:pt x="137" y="150"/>
                    <a:pt x="97" y="150"/>
                  </a:cubicBezTo>
                  <a:cubicBezTo>
                    <a:pt x="93" y="150"/>
                    <a:pt x="89" y="150"/>
                    <a:pt x="86" y="149"/>
                  </a:cubicBezTo>
                  <a:cubicBezTo>
                    <a:pt x="64" y="149"/>
                    <a:pt x="52" y="132"/>
                    <a:pt x="52" y="111"/>
                  </a:cubicBezTo>
                  <a:cubicBezTo>
                    <a:pt x="47" y="94"/>
                    <a:pt x="56" y="77"/>
                    <a:pt x="69" y="64"/>
                  </a:cubicBezTo>
                  <a:cubicBezTo>
                    <a:pt x="98" y="39"/>
                    <a:pt x="132" y="30"/>
                    <a:pt x="145" y="26"/>
                  </a:cubicBezTo>
                  <a:close/>
                  <a:moveTo>
                    <a:pt x="137" y="1"/>
                  </a:moveTo>
                  <a:cubicBezTo>
                    <a:pt x="124" y="1"/>
                    <a:pt x="81" y="1"/>
                    <a:pt x="39" y="35"/>
                  </a:cubicBezTo>
                  <a:cubicBezTo>
                    <a:pt x="18" y="51"/>
                    <a:pt x="1" y="81"/>
                    <a:pt x="5" y="115"/>
                  </a:cubicBezTo>
                  <a:cubicBezTo>
                    <a:pt x="5" y="132"/>
                    <a:pt x="14" y="149"/>
                    <a:pt x="26" y="166"/>
                  </a:cubicBezTo>
                  <a:cubicBezTo>
                    <a:pt x="39" y="183"/>
                    <a:pt x="60" y="192"/>
                    <a:pt x="81" y="196"/>
                  </a:cubicBezTo>
                  <a:cubicBezTo>
                    <a:pt x="86" y="196"/>
                    <a:pt x="90" y="196"/>
                    <a:pt x="95" y="196"/>
                  </a:cubicBezTo>
                  <a:cubicBezTo>
                    <a:pt x="131" y="196"/>
                    <a:pt x="160" y="181"/>
                    <a:pt x="179" y="166"/>
                  </a:cubicBezTo>
                  <a:cubicBezTo>
                    <a:pt x="205" y="145"/>
                    <a:pt x="226" y="119"/>
                    <a:pt x="230" y="90"/>
                  </a:cubicBezTo>
                  <a:cubicBezTo>
                    <a:pt x="234" y="64"/>
                    <a:pt x="222" y="35"/>
                    <a:pt x="205" y="18"/>
                  </a:cubicBezTo>
                  <a:cubicBezTo>
                    <a:pt x="188" y="5"/>
                    <a:pt x="171" y="1"/>
                    <a:pt x="162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0"/>
            <p:cNvSpPr/>
            <p:nvPr/>
          </p:nvSpPr>
          <p:spPr>
            <a:xfrm>
              <a:off x="3457613" y="1677300"/>
              <a:ext cx="3750" cy="3125"/>
            </a:xfrm>
            <a:custGeom>
              <a:avLst/>
              <a:gdLst/>
              <a:ahLst/>
              <a:cxnLst/>
              <a:rect l="l" t="t" r="r" b="b"/>
              <a:pathLst>
                <a:path w="150" h="125" extrusionOk="0">
                  <a:moveTo>
                    <a:pt x="98" y="0"/>
                  </a:moveTo>
                  <a:cubicBezTo>
                    <a:pt x="85" y="4"/>
                    <a:pt x="51" y="13"/>
                    <a:pt x="22" y="38"/>
                  </a:cubicBezTo>
                  <a:cubicBezTo>
                    <a:pt x="9" y="51"/>
                    <a:pt x="0" y="68"/>
                    <a:pt x="5" y="85"/>
                  </a:cubicBezTo>
                  <a:cubicBezTo>
                    <a:pt x="5" y="106"/>
                    <a:pt x="17" y="123"/>
                    <a:pt x="39" y="123"/>
                  </a:cubicBezTo>
                  <a:cubicBezTo>
                    <a:pt x="42" y="124"/>
                    <a:pt x="46" y="124"/>
                    <a:pt x="50" y="124"/>
                  </a:cubicBezTo>
                  <a:cubicBezTo>
                    <a:pt x="90" y="124"/>
                    <a:pt x="133" y="86"/>
                    <a:pt x="141" y="55"/>
                  </a:cubicBezTo>
                  <a:cubicBezTo>
                    <a:pt x="149" y="21"/>
                    <a:pt x="119" y="4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0"/>
            <p:cNvSpPr/>
            <p:nvPr/>
          </p:nvSpPr>
          <p:spPr>
            <a:xfrm>
              <a:off x="3457813" y="1720350"/>
              <a:ext cx="6725" cy="5675"/>
            </a:xfrm>
            <a:custGeom>
              <a:avLst/>
              <a:gdLst/>
              <a:ahLst/>
              <a:cxnLst/>
              <a:rect l="l" t="t" r="r" b="b"/>
              <a:pathLst>
                <a:path w="269" h="227" extrusionOk="0">
                  <a:moveTo>
                    <a:pt x="154" y="35"/>
                  </a:moveTo>
                  <a:cubicBezTo>
                    <a:pt x="175" y="39"/>
                    <a:pt x="196" y="52"/>
                    <a:pt x="213" y="78"/>
                  </a:cubicBezTo>
                  <a:cubicBezTo>
                    <a:pt x="222" y="95"/>
                    <a:pt x="222" y="120"/>
                    <a:pt x="209" y="141"/>
                  </a:cubicBezTo>
                  <a:cubicBezTo>
                    <a:pt x="196" y="163"/>
                    <a:pt x="171" y="180"/>
                    <a:pt x="141" y="180"/>
                  </a:cubicBezTo>
                  <a:cubicBezTo>
                    <a:pt x="137" y="180"/>
                    <a:pt x="133" y="180"/>
                    <a:pt x="130" y="180"/>
                  </a:cubicBezTo>
                  <a:cubicBezTo>
                    <a:pt x="104" y="180"/>
                    <a:pt x="80" y="168"/>
                    <a:pt x="69" y="150"/>
                  </a:cubicBezTo>
                  <a:cubicBezTo>
                    <a:pt x="52" y="129"/>
                    <a:pt x="48" y="103"/>
                    <a:pt x="56" y="86"/>
                  </a:cubicBezTo>
                  <a:cubicBezTo>
                    <a:pt x="65" y="65"/>
                    <a:pt x="77" y="52"/>
                    <a:pt x="94" y="48"/>
                  </a:cubicBezTo>
                  <a:cubicBezTo>
                    <a:pt x="107" y="44"/>
                    <a:pt x="120" y="44"/>
                    <a:pt x="128" y="44"/>
                  </a:cubicBezTo>
                  <a:cubicBezTo>
                    <a:pt x="145" y="44"/>
                    <a:pt x="150" y="44"/>
                    <a:pt x="154" y="39"/>
                  </a:cubicBezTo>
                  <a:lnTo>
                    <a:pt x="154" y="35"/>
                  </a:lnTo>
                  <a:close/>
                  <a:moveTo>
                    <a:pt x="143" y="0"/>
                  </a:moveTo>
                  <a:cubicBezTo>
                    <a:pt x="135" y="0"/>
                    <a:pt x="128" y="1"/>
                    <a:pt x="124" y="1"/>
                  </a:cubicBezTo>
                  <a:cubicBezTo>
                    <a:pt x="107" y="5"/>
                    <a:pt x="103" y="10"/>
                    <a:pt x="99" y="14"/>
                  </a:cubicBezTo>
                  <a:lnTo>
                    <a:pt x="82" y="14"/>
                  </a:lnTo>
                  <a:cubicBezTo>
                    <a:pt x="56" y="18"/>
                    <a:pt x="31" y="39"/>
                    <a:pt x="14" y="69"/>
                  </a:cubicBezTo>
                  <a:cubicBezTo>
                    <a:pt x="1" y="99"/>
                    <a:pt x="5" y="141"/>
                    <a:pt x="31" y="175"/>
                  </a:cubicBezTo>
                  <a:cubicBezTo>
                    <a:pt x="54" y="206"/>
                    <a:pt x="95" y="227"/>
                    <a:pt x="138" y="227"/>
                  </a:cubicBezTo>
                  <a:cubicBezTo>
                    <a:pt x="142" y="227"/>
                    <a:pt x="146" y="227"/>
                    <a:pt x="150" y="226"/>
                  </a:cubicBezTo>
                  <a:cubicBezTo>
                    <a:pt x="192" y="222"/>
                    <a:pt x="230" y="196"/>
                    <a:pt x="251" y="163"/>
                  </a:cubicBezTo>
                  <a:cubicBezTo>
                    <a:pt x="268" y="129"/>
                    <a:pt x="268" y="86"/>
                    <a:pt x="247" y="56"/>
                  </a:cubicBezTo>
                  <a:cubicBezTo>
                    <a:pt x="226" y="27"/>
                    <a:pt x="196" y="10"/>
                    <a:pt x="175" y="5"/>
                  </a:cubicBezTo>
                  <a:cubicBezTo>
                    <a:pt x="162" y="1"/>
                    <a:pt x="152" y="0"/>
                    <a:pt x="143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0"/>
            <p:cNvSpPr/>
            <p:nvPr/>
          </p:nvSpPr>
          <p:spPr>
            <a:xfrm>
              <a:off x="3458988" y="1721225"/>
              <a:ext cx="4375" cy="3650"/>
            </a:xfrm>
            <a:custGeom>
              <a:avLst/>
              <a:gdLst/>
              <a:ahLst/>
              <a:cxnLst/>
              <a:rect l="l" t="t" r="r" b="b"/>
              <a:pathLst>
                <a:path w="175" h="146" extrusionOk="0">
                  <a:moveTo>
                    <a:pt x="107" y="0"/>
                  </a:moveTo>
                  <a:lnTo>
                    <a:pt x="107" y="4"/>
                  </a:lnTo>
                  <a:cubicBezTo>
                    <a:pt x="103" y="9"/>
                    <a:pt x="98" y="9"/>
                    <a:pt x="81" y="9"/>
                  </a:cubicBezTo>
                  <a:cubicBezTo>
                    <a:pt x="73" y="9"/>
                    <a:pt x="60" y="9"/>
                    <a:pt x="47" y="13"/>
                  </a:cubicBezTo>
                  <a:cubicBezTo>
                    <a:pt x="30" y="17"/>
                    <a:pt x="18" y="30"/>
                    <a:pt x="9" y="51"/>
                  </a:cubicBezTo>
                  <a:cubicBezTo>
                    <a:pt x="1" y="68"/>
                    <a:pt x="5" y="94"/>
                    <a:pt x="22" y="115"/>
                  </a:cubicBezTo>
                  <a:cubicBezTo>
                    <a:pt x="33" y="133"/>
                    <a:pt x="57" y="145"/>
                    <a:pt x="83" y="145"/>
                  </a:cubicBezTo>
                  <a:cubicBezTo>
                    <a:pt x="86" y="145"/>
                    <a:pt x="90" y="145"/>
                    <a:pt x="94" y="145"/>
                  </a:cubicBezTo>
                  <a:cubicBezTo>
                    <a:pt x="124" y="145"/>
                    <a:pt x="149" y="128"/>
                    <a:pt x="162" y="106"/>
                  </a:cubicBezTo>
                  <a:cubicBezTo>
                    <a:pt x="175" y="85"/>
                    <a:pt x="175" y="60"/>
                    <a:pt x="166" y="43"/>
                  </a:cubicBezTo>
                  <a:cubicBezTo>
                    <a:pt x="149" y="17"/>
                    <a:pt x="128" y="4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0"/>
            <p:cNvSpPr/>
            <p:nvPr/>
          </p:nvSpPr>
          <p:spPr>
            <a:xfrm>
              <a:off x="3466838" y="1725200"/>
              <a:ext cx="5450" cy="4025"/>
            </a:xfrm>
            <a:custGeom>
              <a:avLst/>
              <a:gdLst/>
              <a:ahLst/>
              <a:cxnLst/>
              <a:rect l="l" t="t" r="r" b="b"/>
              <a:pathLst>
                <a:path w="218" h="161" extrusionOk="0">
                  <a:moveTo>
                    <a:pt x="141" y="32"/>
                  </a:moveTo>
                  <a:cubicBezTo>
                    <a:pt x="145" y="32"/>
                    <a:pt x="158" y="32"/>
                    <a:pt x="166" y="36"/>
                  </a:cubicBezTo>
                  <a:cubicBezTo>
                    <a:pt x="175" y="45"/>
                    <a:pt x="175" y="49"/>
                    <a:pt x="171" y="58"/>
                  </a:cubicBezTo>
                  <a:cubicBezTo>
                    <a:pt x="166" y="70"/>
                    <a:pt x="154" y="87"/>
                    <a:pt x="137" y="100"/>
                  </a:cubicBezTo>
                  <a:cubicBezTo>
                    <a:pt x="119" y="107"/>
                    <a:pt x="105" y="114"/>
                    <a:pt x="91" y="114"/>
                  </a:cubicBezTo>
                  <a:cubicBezTo>
                    <a:pt x="88" y="114"/>
                    <a:pt x="85" y="114"/>
                    <a:pt x="81" y="113"/>
                  </a:cubicBezTo>
                  <a:cubicBezTo>
                    <a:pt x="60" y="113"/>
                    <a:pt x="52" y="100"/>
                    <a:pt x="52" y="87"/>
                  </a:cubicBezTo>
                  <a:cubicBezTo>
                    <a:pt x="47" y="75"/>
                    <a:pt x="60" y="58"/>
                    <a:pt x="69" y="49"/>
                  </a:cubicBezTo>
                  <a:cubicBezTo>
                    <a:pt x="94" y="32"/>
                    <a:pt x="128" y="32"/>
                    <a:pt x="141" y="32"/>
                  </a:cubicBezTo>
                  <a:close/>
                  <a:moveTo>
                    <a:pt x="118" y="1"/>
                  </a:moveTo>
                  <a:cubicBezTo>
                    <a:pt x="113" y="1"/>
                    <a:pt x="108" y="1"/>
                    <a:pt x="103" y="2"/>
                  </a:cubicBezTo>
                  <a:cubicBezTo>
                    <a:pt x="86" y="2"/>
                    <a:pt x="64" y="2"/>
                    <a:pt x="43" y="15"/>
                  </a:cubicBezTo>
                  <a:cubicBezTo>
                    <a:pt x="22" y="32"/>
                    <a:pt x="1" y="53"/>
                    <a:pt x="5" y="87"/>
                  </a:cubicBezTo>
                  <a:cubicBezTo>
                    <a:pt x="5" y="104"/>
                    <a:pt x="13" y="121"/>
                    <a:pt x="26" y="134"/>
                  </a:cubicBezTo>
                  <a:cubicBezTo>
                    <a:pt x="43" y="147"/>
                    <a:pt x="60" y="155"/>
                    <a:pt x="77" y="160"/>
                  </a:cubicBezTo>
                  <a:cubicBezTo>
                    <a:pt x="81" y="160"/>
                    <a:pt x="84" y="160"/>
                    <a:pt x="88" y="160"/>
                  </a:cubicBezTo>
                  <a:cubicBezTo>
                    <a:pt x="118" y="160"/>
                    <a:pt x="147" y="145"/>
                    <a:pt x="166" y="134"/>
                  </a:cubicBezTo>
                  <a:cubicBezTo>
                    <a:pt x="183" y="117"/>
                    <a:pt x="204" y="100"/>
                    <a:pt x="213" y="75"/>
                  </a:cubicBezTo>
                  <a:cubicBezTo>
                    <a:pt x="217" y="62"/>
                    <a:pt x="217" y="45"/>
                    <a:pt x="209" y="32"/>
                  </a:cubicBezTo>
                  <a:cubicBezTo>
                    <a:pt x="200" y="19"/>
                    <a:pt x="188" y="11"/>
                    <a:pt x="179" y="7"/>
                  </a:cubicBezTo>
                  <a:cubicBezTo>
                    <a:pt x="168" y="2"/>
                    <a:pt x="160" y="1"/>
                    <a:pt x="154" y="1"/>
                  </a:cubicBezTo>
                  <a:cubicBezTo>
                    <a:pt x="147" y="1"/>
                    <a:pt x="143" y="2"/>
                    <a:pt x="141" y="2"/>
                  </a:cubicBezTo>
                  <a:lnTo>
                    <a:pt x="137" y="2"/>
                  </a:lnTo>
                  <a:cubicBezTo>
                    <a:pt x="134" y="2"/>
                    <a:pt x="127" y="1"/>
                    <a:pt x="118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0"/>
            <p:cNvSpPr/>
            <p:nvPr/>
          </p:nvSpPr>
          <p:spPr>
            <a:xfrm>
              <a:off x="3468013" y="1726000"/>
              <a:ext cx="3200" cy="2050"/>
            </a:xfrm>
            <a:custGeom>
              <a:avLst/>
              <a:gdLst/>
              <a:ahLst/>
              <a:cxnLst/>
              <a:rect l="l" t="t" r="r" b="b"/>
              <a:pathLst>
                <a:path w="128" h="82" extrusionOk="0">
                  <a:moveTo>
                    <a:pt x="94" y="0"/>
                  </a:moveTo>
                  <a:cubicBezTo>
                    <a:pt x="81" y="0"/>
                    <a:pt x="47" y="0"/>
                    <a:pt x="22" y="17"/>
                  </a:cubicBezTo>
                  <a:cubicBezTo>
                    <a:pt x="13" y="26"/>
                    <a:pt x="0" y="43"/>
                    <a:pt x="0" y="55"/>
                  </a:cubicBezTo>
                  <a:cubicBezTo>
                    <a:pt x="5" y="68"/>
                    <a:pt x="13" y="81"/>
                    <a:pt x="34" y="81"/>
                  </a:cubicBezTo>
                  <a:cubicBezTo>
                    <a:pt x="38" y="82"/>
                    <a:pt x="41" y="82"/>
                    <a:pt x="44" y="82"/>
                  </a:cubicBezTo>
                  <a:cubicBezTo>
                    <a:pt x="58" y="82"/>
                    <a:pt x="72" y="75"/>
                    <a:pt x="90" y="68"/>
                  </a:cubicBezTo>
                  <a:cubicBezTo>
                    <a:pt x="107" y="55"/>
                    <a:pt x="119" y="38"/>
                    <a:pt x="124" y="26"/>
                  </a:cubicBezTo>
                  <a:cubicBezTo>
                    <a:pt x="128" y="17"/>
                    <a:pt x="128" y="13"/>
                    <a:pt x="119" y="4"/>
                  </a:cubicBezTo>
                  <a:cubicBezTo>
                    <a:pt x="111" y="0"/>
                    <a:pt x="98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0"/>
            <p:cNvSpPr/>
            <p:nvPr/>
          </p:nvSpPr>
          <p:spPr>
            <a:xfrm>
              <a:off x="3475338" y="1725800"/>
              <a:ext cx="4900" cy="4400"/>
            </a:xfrm>
            <a:custGeom>
              <a:avLst/>
              <a:gdLst/>
              <a:ahLst/>
              <a:cxnLst/>
              <a:rect l="l" t="t" r="r" b="b"/>
              <a:pathLst>
                <a:path w="196" h="176" extrusionOk="0">
                  <a:moveTo>
                    <a:pt x="136" y="38"/>
                  </a:moveTo>
                  <a:cubicBezTo>
                    <a:pt x="140" y="51"/>
                    <a:pt x="149" y="63"/>
                    <a:pt x="149" y="80"/>
                  </a:cubicBezTo>
                  <a:cubicBezTo>
                    <a:pt x="149" y="93"/>
                    <a:pt x="140" y="110"/>
                    <a:pt x="123" y="119"/>
                  </a:cubicBezTo>
                  <a:cubicBezTo>
                    <a:pt x="113" y="125"/>
                    <a:pt x="97" y="132"/>
                    <a:pt x="82" y="132"/>
                  </a:cubicBezTo>
                  <a:cubicBezTo>
                    <a:pt x="79" y="132"/>
                    <a:pt x="76" y="132"/>
                    <a:pt x="72" y="131"/>
                  </a:cubicBezTo>
                  <a:cubicBezTo>
                    <a:pt x="64" y="127"/>
                    <a:pt x="55" y="123"/>
                    <a:pt x="51" y="119"/>
                  </a:cubicBezTo>
                  <a:cubicBezTo>
                    <a:pt x="51" y="119"/>
                    <a:pt x="47" y="114"/>
                    <a:pt x="47" y="110"/>
                  </a:cubicBezTo>
                  <a:cubicBezTo>
                    <a:pt x="47" y="110"/>
                    <a:pt x="47" y="106"/>
                    <a:pt x="47" y="106"/>
                  </a:cubicBezTo>
                  <a:cubicBezTo>
                    <a:pt x="47" y="106"/>
                    <a:pt x="47" y="102"/>
                    <a:pt x="47" y="102"/>
                  </a:cubicBezTo>
                  <a:cubicBezTo>
                    <a:pt x="51" y="89"/>
                    <a:pt x="60" y="80"/>
                    <a:pt x="72" y="72"/>
                  </a:cubicBezTo>
                  <a:cubicBezTo>
                    <a:pt x="89" y="59"/>
                    <a:pt x="102" y="51"/>
                    <a:pt x="111" y="46"/>
                  </a:cubicBezTo>
                  <a:cubicBezTo>
                    <a:pt x="119" y="42"/>
                    <a:pt x="128" y="42"/>
                    <a:pt x="132" y="42"/>
                  </a:cubicBezTo>
                  <a:cubicBezTo>
                    <a:pt x="132" y="38"/>
                    <a:pt x="132" y="38"/>
                    <a:pt x="136" y="38"/>
                  </a:cubicBezTo>
                  <a:close/>
                  <a:moveTo>
                    <a:pt x="121" y="0"/>
                  </a:moveTo>
                  <a:cubicBezTo>
                    <a:pt x="113" y="0"/>
                    <a:pt x="111" y="5"/>
                    <a:pt x="111" y="8"/>
                  </a:cubicBezTo>
                  <a:cubicBezTo>
                    <a:pt x="106" y="8"/>
                    <a:pt x="102" y="12"/>
                    <a:pt x="94" y="12"/>
                  </a:cubicBezTo>
                  <a:cubicBezTo>
                    <a:pt x="77" y="17"/>
                    <a:pt x="64" y="25"/>
                    <a:pt x="47" y="38"/>
                  </a:cubicBezTo>
                  <a:cubicBezTo>
                    <a:pt x="43" y="38"/>
                    <a:pt x="39" y="42"/>
                    <a:pt x="34" y="46"/>
                  </a:cubicBezTo>
                  <a:cubicBezTo>
                    <a:pt x="17" y="55"/>
                    <a:pt x="5" y="76"/>
                    <a:pt x="0" y="102"/>
                  </a:cubicBezTo>
                  <a:cubicBezTo>
                    <a:pt x="0" y="119"/>
                    <a:pt x="5" y="136"/>
                    <a:pt x="22" y="148"/>
                  </a:cubicBezTo>
                  <a:cubicBezTo>
                    <a:pt x="22" y="153"/>
                    <a:pt x="26" y="157"/>
                    <a:pt x="30" y="157"/>
                  </a:cubicBezTo>
                  <a:cubicBezTo>
                    <a:pt x="43" y="165"/>
                    <a:pt x="55" y="169"/>
                    <a:pt x="68" y="174"/>
                  </a:cubicBezTo>
                  <a:cubicBezTo>
                    <a:pt x="75" y="175"/>
                    <a:pt x="82" y="176"/>
                    <a:pt x="89" y="176"/>
                  </a:cubicBezTo>
                  <a:cubicBezTo>
                    <a:pt x="148" y="176"/>
                    <a:pt x="195" y="130"/>
                    <a:pt x="191" y="85"/>
                  </a:cubicBezTo>
                  <a:cubicBezTo>
                    <a:pt x="191" y="29"/>
                    <a:pt x="149" y="4"/>
                    <a:pt x="136" y="4"/>
                  </a:cubicBezTo>
                  <a:cubicBezTo>
                    <a:pt x="130" y="1"/>
                    <a:pt x="125" y="0"/>
                    <a:pt x="121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0"/>
            <p:cNvSpPr/>
            <p:nvPr/>
          </p:nvSpPr>
          <p:spPr>
            <a:xfrm>
              <a:off x="3476488" y="1726725"/>
              <a:ext cx="2575" cy="2400"/>
            </a:xfrm>
            <a:custGeom>
              <a:avLst/>
              <a:gdLst/>
              <a:ahLst/>
              <a:cxnLst/>
              <a:rect l="l" t="t" r="r" b="b"/>
              <a:pathLst>
                <a:path w="103" h="96" extrusionOk="0">
                  <a:moveTo>
                    <a:pt x="90" y="1"/>
                  </a:moveTo>
                  <a:cubicBezTo>
                    <a:pt x="86" y="1"/>
                    <a:pt x="86" y="1"/>
                    <a:pt x="86" y="5"/>
                  </a:cubicBezTo>
                  <a:cubicBezTo>
                    <a:pt x="82" y="5"/>
                    <a:pt x="73" y="5"/>
                    <a:pt x="65" y="9"/>
                  </a:cubicBezTo>
                  <a:cubicBezTo>
                    <a:pt x="56" y="14"/>
                    <a:pt x="43" y="22"/>
                    <a:pt x="26" y="35"/>
                  </a:cubicBezTo>
                  <a:cubicBezTo>
                    <a:pt x="14" y="43"/>
                    <a:pt x="1" y="56"/>
                    <a:pt x="1" y="69"/>
                  </a:cubicBezTo>
                  <a:cubicBezTo>
                    <a:pt x="1" y="73"/>
                    <a:pt x="1" y="77"/>
                    <a:pt x="5" y="82"/>
                  </a:cubicBezTo>
                  <a:cubicBezTo>
                    <a:pt x="9" y="86"/>
                    <a:pt x="18" y="90"/>
                    <a:pt x="26" y="94"/>
                  </a:cubicBezTo>
                  <a:cubicBezTo>
                    <a:pt x="30" y="95"/>
                    <a:pt x="33" y="95"/>
                    <a:pt x="36" y="95"/>
                  </a:cubicBezTo>
                  <a:cubicBezTo>
                    <a:pt x="51" y="95"/>
                    <a:pt x="67" y="88"/>
                    <a:pt x="77" y="82"/>
                  </a:cubicBezTo>
                  <a:cubicBezTo>
                    <a:pt x="94" y="73"/>
                    <a:pt x="103" y="56"/>
                    <a:pt x="103" y="43"/>
                  </a:cubicBezTo>
                  <a:cubicBezTo>
                    <a:pt x="103" y="26"/>
                    <a:pt x="94" y="14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0"/>
            <p:cNvSpPr/>
            <p:nvPr/>
          </p:nvSpPr>
          <p:spPr>
            <a:xfrm>
              <a:off x="3427788" y="1738300"/>
              <a:ext cx="5125" cy="6525"/>
            </a:xfrm>
            <a:custGeom>
              <a:avLst/>
              <a:gdLst/>
              <a:ahLst/>
              <a:cxnLst/>
              <a:rect l="l" t="t" r="r" b="b"/>
              <a:pathLst>
                <a:path w="205" h="261" extrusionOk="0">
                  <a:moveTo>
                    <a:pt x="149" y="26"/>
                  </a:moveTo>
                  <a:cubicBezTo>
                    <a:pt x="149" y="30"/>
                    <a:pt x="149" y="30"/>
                    <a:pt x="154" y="30"/>
                  </a:cubicBezTo>
                  <a:cubicBezTo>
                    <a:pt x="158" y="35"/>
                    <a:pt x="162" y="39"/>
                    <a:pt x="162" y="51"/>
                  </a:cubicBezTo>
                  <a:cubicBezTo>
                    <a:pt x="162" y="68"/>
                    <a:pt x="162" y="90"/>
                    <a:pt x="154" y="111"/>
                  </a:cubicBezTo>
                  <a:cubicBezTo>
                    <a:pt x="149" y="136"/>
                    <a:pt x="141" y="162"/>
                    <a:pt x="124" y="183"/>
                  </a:cubicBezTo>
                  <a:cubicBezTo>
                    <a:pt x="115" y="196"/>
                    <a:pt x="107" y="209"/>
                    <a:pt x="98" y="213"/>
                  </a:cubicBezTo>
                  <a:cubicBezTo>
                    <a:pt x="94" y="215"/>
                    <a:pt x="90" y="216"/>
                    <a:pt x="86" y="216"/>
                  </a:cubicBezTo>
                  <a:cubicBezTo>
                    <a:pt x="83" y="216"/>
                    <a:pt x="79" y="215"/>
                    <a:pt x="77" y="213"/>
                  </a:cubicBezTo>
                  <a:cubicBezTo>
                    <a:pt x="69" y="209"/>
                    <a:pt x="60" y="196"/>
                    <a:pt x="56" y="187"/>
                  </a:cubicBezTo>
                  <a:cubicBezTo>
                    <a:pt x="52" y="175"/>
                    <a:pt x="48" y="162"/>
                    <a:pt x="48" y="149"/>
                  </a:cubicBezTo>
                  <a:cubicBezTo>
                    <a:pt x="48" y="124"/>
                    <a:pt x="60" y="98"/>
                    <a:pt x="73" y="81"/>
                  </a:cubicBezTo>
                  <a:cubicBezTo>
                    <a:pt x="98" y="43"/>
                    <a:pt x="137" y="35"/>
                    <a:pt x="149" y="26"/>
                  </a:cubicBezTo>
                  <a:close/>
                  <a:moveTo>
                    <a:pt x="141" y="1"/>
                  </a:moveTo>
                  <a:cubicBezTo>
                    <a:pt x="124" y="1"/>
                    <a:pt x="73" y="9"/>
                    <a:pt x="35" y="56"/>
                  </a:cubicBezTo>
                  <a:cubicBezTo>
                    <a:pt x="18" y="77"/>
                    <a:pt x="5" y="111"/>
                    <a:pt x="5" y="145"/>
                  </a:cubicBezTo>
                  <a:cubicBezTo>
                    <a:pt x="1" y="179"/>
                    <a:pt x="9" y="221"/>
                    <a:pt x="52" y="251"/>
                  </a:cubicBezTo>
                  <a:cubicBezTo>
                    <a:pt x="64" y="257"/>
                    <a:pt x="79" y="261"/>
                    <a:pt x="93" y="261"/>
                  </a:cubicBezTo>
                  <a:cubicBezTo>
                    <a:pt x="107" y="261"/>
                    <a:pt x="120" y="257"/>
                    <a:pt x="128" y="251"/>
                  </a:cubicBezTo>
                  <a:cubicBezTo>
                    <a:pt x="145" y="238"/>
                    <a:pt x="158" y="221"/>
                    <a:pt x="166" y="209"/>
                  </a:cubicBezTo>
                  <a:cubicBezTo>
                    <a:pt x="183" y="179"/>
                    <a:pt x="192" y="149"/>
                    <a:pt x="196" y="124"/>
                  </a:cubicBezTo>
                  <a:cubicBezTo>
                    <a:pt x="205" y="94"/>
                    <a:pt x="205" y="73"/>
                    <a:pt x="200" y="47"/>
                  </a:cubicBezTo>
                  <a:cubicBezTo>
                    <a:pt x="196" y="39"/>
                    <a:pt x="192" y="26"/>
                    <a:pt x="188" y="18"/>
                  </a:cubicBezTo>
                  <a:cubicBezTo>
                    <a:pt x="179" y="13"/>
                    <a:pt x="171" y="9"/>
                    <a:pt x="166" y="5"/>
                  </a:cubicBezTo>
                  <a:cubicBezTo>
                    <a:pt x="162" y="1"/>
                    <a:pt x="158" y="1"/>
                    <a:pt x="141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0"/>
            <p:cNvSpPr/>
            <p:nvPr/>
          </p:nvSpPr>
          <p:spPr>
            <a:xfrm>
              <a:off x="3428963" y="1738950"/>
              <a:ext cx="2900" cy="4750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102" y="0"/>
                  </a:moveTo>
                  <a:cubicBezTo>
                    <a:pt x="90" y="9"/>
                    <a:pt x="51" y="17"/>
                    <a:pt x="26" y="55"/>
                  </a:cubicBezTo>
                  <a:cubicBezTo>
                    <a:pt x="13" y="72"/>
                    <a:pt x="1" y="98"/>
                    <a:pt x="1" y="123"/>
                  </a:cubicBezTo>
                  <a:cubicBezTo>
                    <a:pt x="1" y="136"/>
                    <a:pt x="5" y="149"/>
                    <a:pt x="9" y="161"/>
                  </a:cubicBezTo>
                  <a:cubicBezTo>
                    <a:pt x="13" y="170"/>
                    <a:pt x="22" y="183"/>
                    <a:pt x="30" y="187"/>
                  </a:cubicBezTo>
                  <a:cubicBezTo>
                    <a:pt x="32" y="189"/>
                    <a:pt x="36" y="190"/>
                    <a:pt x="39" y="190"/>
                  </a:cubicBezTo>
                  <a:cubicBezTo>
                    <a:pt x="43" y="190"/>
                    <a:pt x="47" y="189"/>
                    <a:pt x="51" y="187"/>
                  </a:cubicBezTo>
                  <a:cubicBezTo>
                    <a:pt x="60" y="183"/>
                    <a:pt x="68" y="170"/>
                    <a:pt x="77" y="157"/>
                  </a:cubicBezTo>
                  <a:cubicBezTo>
                    <a:pt x="94" y="136"/>
                    <a:pt x="102" y="110"/>
                    <a:pt x="107" y="85"/>
                  </a:cubicBezTo>
                  <a:cubicBezTo>
                    <a:pt x="115" y="64"/>
                    <a:pt x="115" y="42"/>
                    <a:pt x="115" y="25"/>
                  </a:cubicBezTo>
                  <a:cubicBezTo>
                    <a:pt x="115" y="13"/>
                    <a:pt x="111" y="9"/>
                    <a:pt x="107" y="4"/>
                  </a:cubicBezTo>
                  <a:cubicBezTo>
                    <a:pt x="102" y="4"/>
                    <a:pt x="102" y="4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0"/>
            <p:cNvSpPr/>
            <p:nvPr/>
          </p:nvSpPr>
          <p:spPr>
            <a:xfrm>
              <a:off x="3427913" y="1747100"/>
              <a:ext cx="4150" cy="5875"/>
            </a:xfrm>
            <a:custGeom>
              <a:avLst/>
              <a:gdLst/>
              <a:ahLst/>
              <a:cxnLst/>
              <a:rect l="l" t="t" r="r" b="b"/>
              <a:pathLst>
                <a:path w="166" h="235" extrusionOk="0">
                  <a:moveTo>
                    <a:pt x="106" y="26"/>
                  </a:moveTo>
                  <a:cubicBezTo>
                    <a:pt x="110" y="31"/>
                    <a:pt x="115" y="31"/>
                    <a:pt x="119" y="39"/>
                  </a:cubicBezTo>
                  <a:cubicBezTo>
                    <a:pt x="119" y="43"/>
                    <a:pt x="123" y="43"/>
                    <a:pt x="123" y="48"/>
                  </a:cubicBezTo>
                  <a:cubicBezTo>
                    <a:pt x="123" y="56"/>
                    <a:pt x="123" y="69"/>
                    <a:pt x="123" y="81"/>
                  </a:cubicBezTo>
                  <a:cubicBezTo>
                    <a:pt x="119" y="103"/>
                    <a:pt x="115" y="124"/>
                    <a:pt x="106" y="141"/>
                  </a:cubicBezTo>
                  <a:cubicBezTo>
                    <a:pt x="98" y="162"/>
                    <a:pt x="81" y="188"/>
                    <a:pt x="68" y="192"/>
                  </a:cubicBezTo>
                  <a:cubicBezTo>
                    <a:pt x="64" y="192"/>
                    <a:pt x="51" y="188"/>
                    <a:pt x="51" y="171"/>
                  </a:cubicBezTo>
                  <a:cubicBezTo>
                    <a:pt x="51" y="166"/>
                    <a:pt x="47" y="166"/>
                    <a:pt x="47" y="162"/>
                  </a:cubicBezTo>
                  <a:cubicBezTo>
                    <a:pt x="47" y="141"/>
                    <a:pt x="51" y="120"/>
                    <a:pt x="55" y="103"/>
                  </a:cubicBezTo>
                  <a:cubicBezTo>
                    <a:pt x="64" y="69"/>
                    <a:pt x="85" y="43"/>
                    <a:pt x="89" y="35"/>
                  </a:cubicBezTo>
                  <a:cubicBezTo>
                    <a:pt x="93" y="31"/>
                    <a:pt x="93" y="26"/>
                    <a:pt x="93" y="26"/>
                  </a:cubicBezTo>
                  <a:close/>
                  <a:moveTo>
                    <a:pt x="106" y="1"/>
                  </a:moveTo>
                  <a:cubicBezTo>
                    <a:pt x="93" y="1"/>
                    <a:pt x="89" y="5"/>
                    <a:pt x="85" y="9"/>
                  </a:cubicBezTo>
                  <a:cubicBezTo>
                    <a:pt x="81" y="9"/>
                    <a:pt x="76" y="9"/>
                    <a:pt x="68" y="14"/>
                  </a:cubicBezTo>
                  <a:cubicBezTo>
                    <a:pt x="55" y="22"/>
                    <a:pt x="30" y="48"/>
                    <a:pt x="13" y="90"/>
                  </a:cubicBezTo>
                  <a:cubicBezTo>
                    <a:pt x="4" y="111"/>
                    <a:pt x="0" y="137"/>
                    <a:pt x="4" y="166"/>
                  </a:cubicBezTo>
                  <a:cubicBezTo>
                    <a:pt x="4" y="179"/>
                    <a:pt x="9" y="196"/>
                    <a:pt x="17" y="209"/>
                  </a:cubicBezTo>
                  <a:cubicBezTo>
                    <a:pt x="21" y="209"/>
                    <a:pt x="21" y="213"/>
                    <a:pt x="21" y="213"/>
                  </a:cubicBezTo>
                  <a:cubicBezTo>
                    <a:pt x="30" y="222"/>
                    <a:pt x="38" y="230"/>
                    <a:pt x="51" y="234"/>
                  </a:cubicBezTo>
                  <a:cubicBezTo>
                    <a:pt x="64" y="234"/>
                    <a:pt x="76" y="234"/>
                    <a:pt x="89" y="230"/>
                  </a:cubicBezTo>
                  <a:cubicBezTo>
                    <a:pt x="110" y="222"/>
                    <a:pt x="119" y="209"/>
                    <a:pt x="127" y="196"/>
                  </a:cubicBezTo>
                  <a:cubicBezTo>
                    <a:pt x="136" y="183"/>
                    <a:pt x="144" y="175"/>
                    <a:pt x="149" y="162"/>
                  </a:cubicBezTo>
                  <a:cubicBezTo>
                    <a:pt x="161" y="137"/>
                    <a:pt x="166" y="111"/>
                    <a:pt x="166" y="86"/>
                  </a:cubicBezTo>
                  <a:cubicBezTo>
                    <a:pt x="166" y="65"/>
                    <a:pt x="166" y="39"/>
                    <a:pt x="149" y="22"/>
                  </a:cubicBezTo>
                  <a:cubicBezTo>
                    <a:pt x="149" y="18"/>
                    <a:pt x="144" y="14"/>
                    <a:pt x="140" y="9"/>
                  </a:cubicBezTo>
                  <a:cubicBezTo>
                    <a:pt x="127" y="1"/>
                    <a:pt x="110" y="1"/>
                    <a:pt x="106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0"/>
            <p:cNvSpPr/>
            <p:nvPr/>
          </p:nvSpPr>
          <p:spPr>
            <a:xfrm>
              <a:off x="3429063" y="1747750"/>
              <a:ext cx="1950" cy="4150"/>
            </a:xfrm>
            <a:custGeom>
              <a:avLst/>
              <a:gdLst/>
              <a:ahLst/>
              <a:cxnLst/>
              <a:rect l="l" t="t" r="r" b="b"/>
              <a:pathLst>
                <a:path w="78" h="166" extrusionOk="0">
                  <a:moveTo>
                    <a:pt x="47" y="0"/>
                  </a:moveTo>
                  <a:cubicBezTo>
                    <a:pt x="47" y="0"/>
                    <a:pt x="47" y="5"/>
                    <a:pt x="43" y="9"/>
                  </a:cubicBezTo>
                  <a:cubicBezTo>
                    <a:pt x="39" y="17"/>
                    <a:pt x="18" y="43"/>
                    <a:pt x="9" y="77"/>
                  </a:cubicBezTo>
                  <a:cubicBezTo>
                    <a:pt x="5" y="94"/>
                    <a:pt x="1" y="115"/>
                    <a:pt x="1" y="136"/>
                  </a:cubicBezTo>
                  <a:cubicBezTo>
                    <a:pt x="5" y="157"/>
                    <a:pt x="18" y="166"/>
                    <a:pt x="22" y="166"/>
                  </a:cubicBezTo>
                  <a:cubicBezTo>
                    <a:pt x="35" y="162"/>
                    <a:pt x="52" y="136"/>
                    <a:pt x="60" y="115"/>
                  </a:cubicBezTo>
                  <a:cubicBezTo>
                    <a:pt x="69" y="98"/>
                    <a:pt x="73" y="77"/>
                    <a:pt x="77" y="55"/>
                  </a:cubicBezTo>
                  <a:cubicBezTo>
                    <a:pt x="77" y="34"/>
                    <a:pt x="77" y="22"/>
                    <a:pt x="73" y="13"/>
                  </a:cubicBezTo>
                  <a:cubicBezTo>
                    <a:pt x="69" y="5"/>
                    <a:pt x="64" y="5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0"/>
            <p:cNvSpPr/>
            <p:nvPr/>
          </p:nvSpPr>
          <p:spPr>
            <a:xfrm>
              <a:off x="3428763" y="1754325"/>
              <a:ext cx="4150" cy="5425"/>
            </a:xfrm>
            <a:custGeom>
              <a:avLst/>
              <a:gdLst/>
              <a:ahLst/>
              <a:cxnLst/>
              <a:rect l="l" t="t" r="r" b="b"/>
              <a:pathLst>
                <a:path w="166" h="217" extrusionOk="0">
                  <a:moveTo>
                    <a:pt x="62" y="36"/>
                  </a:moveTo>
                  <a:cubicBezTo>
                    <a:pt x="72" y="36"/>
                    <a:pt x="86" y="41"/>
                    <a:pt x="98" y="56"/>
                  </a:cubicBezTo>
                  <a:cubicBezTo>
                    <a:pt x="110" y="68"/>
                    <a:pt x="115" y="85"/>
                    <a:pt x="115" y="107"/>
                  </a:cubicBezTo>
                  <a:cubicBezTo>
                    <a:pt x="119" y="128"/>
                    <a:pt x="119" y="153"/>
                    <a:pt x="110" y="166"/>
                  </a:cubicBezTo>
                  <a:cubicBezTo>
                    <a:pt x="106" y="170"/>
                    <a:pt x="102" y="170"/>
                    <a:pt x="98" y="170"/>
                  </a:cubicBezTo>
                  <a:cubicBezTo>
                    <a:pt x="93" y="170"/>
                    <a:pt x="85" y="170"/>
                    <a:pt x="81" y="162"/>
                  </a:cubicBezTo>
                  <a:cubicBezTo>
                    <a:pt x="68" y="153"/>
                    <a:pt x="55" y="132"/>
                    <a:pt x="51" y="119"/>
                  </a:cubicBezTo>
                  <a:cubicBezTo>
                    <a:pt x="42" y="85"/>
                    <a:pt x="51" y="60"/>
                    <a:pt x="51" y="51"/>
                  </a:cubicBezTo>
                  <a:cubicBezTo>
                    <a:pt x="51" y="43"/>
                    <a:pt x="51" y="39"/>
                    <a:pt x="51" y="39"/>
                  </a:cubicBezTo>
                  <a:cubicBezTo>
                    <a:pt x="54" y="37"/>
                    <a:pt x="57" y="36"/>
                    <a:pt x="62" y="36"/>
                  </a:cubicBezTo>
                  <a:close/>
                  <a:moveTo>
                    <a:pt x="68" y="0"/>
                  </a:moveTo>
                  <a:cubicBezTo>
                    <a:pt x="47" y="0"/>
                    <a:pt x="34" y="9"/>
                    <a:pt x="30" y="13"/>
                  </a:cubicBezTo>
                  <a:cubicBezTo>
                    <a:pt x="17" y="30"/>
                    <a:pt x="17" y="34"/>
                    <a:pt x="21" y="39"/>
                  </a:cubicBezTo>
                  <a:cubicBezTo>
                    <a:pt x="13" y="51"/>
                    <a:pt x="0" y="81"/>
                    <a:pt x="9" y="124"/>
                  </a:cubicBezTo>
                  <a:cubicBezTo>
                    <a:pt x="17" y="149"/>
                    <a:pt x="25" y="174"/>
                    <a:pt x="51" y="196"/>
                  </a:cubicBezTo>
                  <a:cubicBezTo>
                    <a:pt x="64" y="204"/>
                    <a:pt x="76" y="217"/>
                    <a:pt x="102" y="217"/>
                  </a:cubicBezTo>
                  <a:cubicBezTo>
                    <a:pt x="123" y="217"/>
                    <a:pt x="144" y="204"/>
                    <a:pt x="153" y="187"/>
                  </a:cubicBezTo>
                  <a:cubicBezTo>
                    <a:pt x="161" y="174"/>
                    <a:pt x="161" y="158"/>
                    <a:pt x="166" y="145"/>
                  </a:cubicBezTo>
                  <a:cubicBezTo>
                    <a:pt x="166" y="128"/>
                    <a:pt x="161" y="119"/>
                    <a:pt x="161" y="102"/>
                  </a:cubicBezTo>
                  <a:cubicBezTo>
                    <a:pt x="161" y="77"/>
                    <a:pt x="149" y="51"/>
                    <a:pt x="132" y="30"/>
                  </a:cubicBezTo>
                  <a:cubicBezTo>
                    <a:pt x="115" y="9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0"/>
            <p:cNvSpPr/>
            <p:nvPr/>
          </p:nvSpPr>
          <p:spPr>
            <a:xfrm>
              <a:off x="3429813" y="1755225"/>
              <a:ext cx="1925" cy="3375"/>
            </a:xfrm>
            <a:custGeom>
              <a:avLst/>
              <a:gdLst/>
              <a:ahLst/>
              <a:cxnLst/>
              <a:rect l="l" t="t" r="r" b="b"/>
              <a:pathLst>
                <a:path w="77" h="135" extrusionOk="0">
                  <a:moveTo>
                    <a:pt x="20" y="0"/>
                  </a:moveTo>
                  <a:cubicBezTo>
                    <a:pt x="15" y="0"/>
                    <a:pt x="12" y="1"/>
                    <a:pt x="9" y="3"/>
                  </a:cubicBezTo>
                  <a:cubicBezTo>
                    <a:pt x="9" y="3"/>
                    <a:pt x="9" y="7"/>
                    <a:pt x="9" y="15"/>
                  </a:cubicBezTo>
                  <a:cubicBezTo>
                    <a:pt x="9" y="24"/>
                    <a:pt x="0" y="49"/>
                    <a:pt x="9" y="83"/>
                  </a:cubicBezTo>
                  <a:cubicBezTo>
                    <a:pt x="13" y="96"/>
                    <a:pt x="26" y="117"/>
                    <a:pt x="39" y="126"/>
                  </a:cubicBezTo>
                  <a:cubicBezTo>
                    <a:pt x="43" y="134"/>
                    <a:pt x="51" y="134"/>
                    <a:pt x="56" y="134"/>
                  </a:cubicBezTo>
                  <a:cubicBezTo>
                    <a:pt x="60" y="134"/>
                    <a:pt x="64" y="134"/>
                    <a:pt x="68" y="130"/>
                  </a:cubicBezTo>
                  <a:cubicBezTo>
                    <a:pt x="77" y="117"/>
                    <a:pt x="77" y="92"/>
                    <a:pt x="73" y="71"/>
                  </a:cubicBezTo>
                  <a:cubicBezTo>
                    <a:pt x="73" y="49"/>
                    <a:pt x="68" y="32"/>
                    <a:pt x="56" y="20"/>
                  </a:cubicBezTo>
                  <a:cubicBezTo>
                    <a:pt x="44" y="5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0"/>
            <p:cNvSpPr/>
            <p:nvPr/>
          </p:nvSpPr>
          <p:spPr>
            <a:xfrm>
              <a:off x="3400213" y="1718450"/>
              <a:ext cx="6800" cy="5475"/>
            </a:xfrm>
            <a:custGeom>
              <a:avLst/>
              <a:gdLst/>
              <a:ahLst/>
              <a:cxnLst/>
              <a:rect l="l" t="t" r="r" b="b"/>
              <a:pathLst>
                <a:path w="272" h="219" extrusionOk="0">
                  <a:moveTo>
                    <a:pt x="187" y="26"/>
                  </a:moveTo>
                  <a:cubicBezTo>
                    <a:pt x="191" y="31"/>
                    <a:pt x="204" y="35"/>
                    <a:pt x="212" y="43"/>
                  </a:cubicBezTo>
                  <a:cubicBezTo>
                    <a:pt x="221" y="52"/>
                    <a:pt x="225" y="73"/>
                    <a:pt x="217" y="94"/>
                  </a:cubicBezTo>
                  <a:cubicBezTo>
                    <a:pt x="212" y="111"/>
                    <a:pt x="191" y="132"/>
                    <a:pt x="166" y="145"/>
                  </a:cubicBezTo>
                  <a:cubicBezTo>
                    <a:pt x="143" y="160"/>
                    <a:pt x="117" y="176"/>
                    <a:pt x="93" y="176"/>
                  </a:cubicBezTo>
                  <a:cubicBezTo>
                    <a:pt x="91" y="176"/>
                    <a:pt x="88" y="175"/>
                    <a:pt x="85" y="175"/>
                  </a:cubicBezTo>
                  <a:cubicBezTo>
                    <a:pt x="64" y="171"/>
                    <a:pt x="47" y="145"/>
                    <a:pt x="47" y="120"/>
                  </a:cubicBezTo>
                  <a:cubicBezTo>
                    <a:pt x="47" y="98"/>
                    <a:pt x="64" y="77"/>
                    <a:pt x="85" y="65"/>
                  </a:cubicBezTo>
                  <a:cubicBezTo>
                    <a:pt x="123" y="39"/>
                    <a:pt x="170" y="35"/>
                    <a:pt x="183" y="31"/>
                  </a:cubicBezTo>
                  <a:cubicBezTo>
                    <a:pt x="183" y="31"/>
                    <a:pt x="187" y="26"/>
                    <a:pt x="187" y="26"/>
                  </a:cubicBezTo>
                  <a:close/>
                  <a:moveTo>
                    <a:pt x="179" y="1"/>
                  </a:moveTo>
                  <a:cubicBezTo>
                    <a:pt x="170" y="1"/>
                    <a:pt x="153" y="1"/>
                    <a:pt x="132" y="5"/>
                  </a:cubicBezTo>
                  <a:cubicBezTo>
                    <a:pt x="115" y="9"/>
                    <a:pt x="85" y="14"/>
                    <a:pt x="60" y="31"/>
                  </a:cubicBezTo>
                  <a:cubicBezTo>
                    <a:pt x="34" y="48"/>
                    <a:pt x="5" y="77"/>
                    <a:pt x="0" y="120"/>
                  </a:cubicBezTo>
                  <a:cubicBezTo>
                    <a:pt x="0" y="137"/>
                    <a:pt x="9" y="158"/>
                    <a:pt x="21" y="179"/>
                  </a:cubicBezTo>
                  <a:cubicBezTo>
                    <a:pt x="34" y="196"/>
                    <a:pt x="55" y="213"/>
                    <a:pt x="81" y="217"/>
                  </a:cubicBezTo>
                  <a:cubicBezTo>
                    <a:pt x="88" y="218"/>
                    <a:pt x="94" y="219"/>
                    <a:pt x="100" y="219"/>
                  </a:cubicBezTo>
                  <a:cubicBezTo>
                    <a:pt x="117" y="219"/>
                    <a:pt x="132" y="215"/>
                    <a:pt x="145" y="209"/>
                  </a:cubicBezTo>
                  <a:cubicBezTo>
                    <a:pt x="166" y="200"/>
                    <a:pt x="179" y="192"/>
                    <a:pt x="196" y="183"/>
                  </a:cubicBezTo>
                  <a:cubicBezTo>
                    <a:pt x="225" y="162"/>
                    <a:pt x="251" y="137"/>
                    <a:pt x="259" y="107"/>
                  </a:cubicBezTo>
                  <a:cubicBezTo>
                    <a:pt x="272" y="73"/>
                    <a:pt x="259" y="39"/>
                    <a:pt x="238" y="18"/>
                  </a:cubicBezTo>
                  <a:cubicBezTo>
                    <a:pt x="217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0"/>
            <p:cNvSpPr/>
            <p:nvPr/>
          </p:nvSpPr>
          <p:spPr>
            <a:xfrm>
              <a:off x="3401363" y="1719100"/>
              <a:ext cx="4500" cy="3750"/>
            </a:xfrm>
            <a:custGeom>
              <a:avLst/>
              <a:gdLst/>
              <a:ahLst/>
              <a:cxnLst/>
              <a:rect l="l" t="t" r="r" b="b"/>
              <a:pathLst>
                <a:path w="180" h="150" extrusionOk="0">
                  <a:moveTo>
                    <a:pt x="141" y="0"/>
                  </a:moveTo>
                  <a:cubicBezTo>
                    <a:pt x="141" y="0"/>
                    <a:pt x="137" y="5"/>
                    <a:pt x="137" y="5"/>
                  </a:cubicBezTo>
                  <a:cubicBezTo>
                    <a:pt x="124" y="9"/>
                    <a:pt x="77" y="13"/>
                    <a:pt x="39" y="39"/>
                  </a:cubicBezTo>
                  <a:cubicBezTo>
                    <a:pt x="18" y="51"/>
                    <a:pt x="1" y="72"/>
                    <a:pt x="1" y="94"/>
                  </a:cubicBezTo>
                  <a:cubicBezTo>
                    <a:pt x="1" y="119"/>
                    <a:pt x="18" y="145"/>
                    <a:pt x="39" y="149"/>
                  </a:cubicBezTo>
                  <a:cubicBezTo>
                    <a:pt x="42" y="149"/>
                    <a:pt x="45" y="150"/>
                    <a:pt x="47" y="150"/>
                  </a:cubicBezTo>
                  <a:cubicBezTo>
                    <a:pt x="71" y="150"/>
                    <a:pt x="97" y="134"/>
                    <a:pt x="120" y="119"/>
                  </a:cubicBezTo>
                  <a:cubicBezTo>
                    <a:pt x="145" y="106"/>
                    <a:pt x="166" y="85"/>
                    <a:pt x="171" y="68"/>
                  </a:cubicBezTo>
                  <a:cubicBezTo>
                    <a:pt x="179" y="47"/>
                    <a:pt x="175" y="26"/>
                    <a:pt x="166" y="17"/>
                  </a:cubicBezTo>
                  <a:cubicBezTo>
                    <a:pt x="158" y="9"/>
                    <a:pt x="145" y="5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0"/>
            <p:cNvSpPr/>
            <p:nvPr/>
          </p:nvSpPr>
          <p:spPr>
            <a:xfrm>
              <a:off x="3393638" y="1723525"/>
              <a:ext cx="5850" cy="4500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157" y="31"/>
                  </a:moveTo>
                  <a:cubicBezTo>
                    <a:pt x="161" y="31"/>
                    <a:pt x="170" y="31"/>
                    <a:pt x="178" y="36"/>
                  </a:cubicBezTo>
                  <a:cubicBezTo>
                    <a:pt x="183" y="40"/>
                    <a:pt x="191" y="53"/>
                    <a:pt x="187" y="69"/>
                  </a:cubicBezTo>
                  <a:cubicBezTo>
                    <a:pt x="183" y="82"/>
                    <a:pt x="170" y="95"/>
                    <a:pt x="149" y="108"/>
                  </a:cubicBezTo>
                  <a:cubicBezTo>
                    <a:pt x="127" y="125"/>
                    <a:pt x="106" y="133"/>
                    <a:pt x="85" y="137"/>
                  </a:cubicBezTo>
                  <a:cubicBezTo>
                    <a:pt x="68" y="137"/>
                    <a:pt x="55" y="125"/>
                    <a:pt x="55" y="108"/>
                  </a:cubicBezTo>
                  <a:cubicBezTo>
                    <a:pt x="51" y="91"/>
                    <a:pt x="60" y="78"/>
                    <a:pt x="72" y="65"/>
                  </a:cubicBezTo>
                  <a:cubicBezTo>
                    <a:pt x="102" y="44"/>
                    <a:pt x="136" y="40"/>
                    <a:pt x="144" y="36"/>
                  </a:cubicBezTo>
                  <a:cubicBezTo>
                    <a:pt x="149" y="36"/>
                    <a:pt x="149" y="31"/>
                    <a:pt x="153" y="31"/>
                  </a:cubicBezTo>
                  <a:close/>
                  <a:moveTo>
                    <a:pt x="167" y="1"/>
                  </a:moveTo>
                  <a:cubicBezTo>
                    <a:pt x="157" y="1"/>
                    <a:pt x="149" y="3"/>
                    <a:pt x="144" y="6"/>
                  </a:cubicBezTo>
                  <a:lnTo>
                    <a:pt x="140" y="6"/>
                  </a:lnTo>
                  <a:cubicBezTo>
                    <a:pt x="132" y="6"/>
                    <a:pt x="119" y="6"/>
                    <a:pt x="102" y="10"/>
                  </a:cubicBezTo>
                  <a:cubicBezTo>
                    <a:pt x="89" y="14"/>
                    <a:pt x="64" y="19"/>
                    <a:pt x="43" y="36"/>
                  </a:cubicBezTo>
                  <a:cubicBezTo>
                    <a:pt x="21" y="48"/>
                    <a:pt x="0" y="78"/>
                    <a:pt x="9" y="112"/>
                  </a:cubicBezTo>
                  <a:cubicBezTo>
                    <a:pt x="9" y="129"/>
                    <a:pt x="17" y="146"/>
                    <a:pt x="34" y="159"/>
                  </a:cubicBezTo>
                  <a:cubicBezTo>
                    <a:pt x="51" y="176"/>
                    <a:pt x="72" y="180"/>
                    <a:pt x="93" y="180"/>
                  </a:cubicBezTo>
                  <a:cubicBezTo>
                    <a:pt x="132" y="176"/>
                    <a:pt x="157" y="159"/>
                    <a:pt x="178" y="146"/>
                  </a:cubicBezTo>
                  <a:cubicBezTo>
                    <a:pt x="200" y="129"/>
                    <a:pt x="225" y="103"/>
                    <a:pt x="229" y="74"/>
                  </a:cubicBezTo>
                  <a:cubicBezTo>
                    <a:pt x="234" y="48"/>
                    <a:pt x="217" y="19"/>
                    <a:pt x="191" y="6"/>
                  </a:cubicBezTo>
                  <a:cubicBezTo>
                    <a:pt x="182" y="2"/>
                    <a:pt x="174" y="1"/>
                    <a:pt x="167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0"/>
            <p:cNvSpPr/>
            <p:nvPr/>
          </p:nvSpPr>
          <p:spPr>
            <a:xfrm>
              <a:off x="3394913" y="1724300"/>
              <a:ext cx="3525" cy="2675"/>
            </a:xfrm>
            <a:custGeom>
              <a:avLst/>
              <a:gdLst/>
              <a:ahLst/>
              <a:cxnLst/>
              <a:rect l="l" t="t" r="r" b="b"/>
              <a:pathLst>
                <a:path w="141" h="107" extrusionOk="0">
                  <a:moveTo>
                    <a:pt x="102" y="0"/>
                  </a:moveTo>
                  <a:cubicBezTo>
                    <a:pt x="98" y="0"/>
                    <a:pt x="98" y="5"/>
                    <a:pt x="93" y="5"/>
                  </a:cubicBezTo>
                  <a:cubicBezTo>
                    <a:pt x="85" y="9"/>
                    <a:pt x="51" y="13"/>
                    <a:pt x="21" y="34"/>
                  </a:cubicBezTo>
                  <a:cubicBezTo>
                    <a:pt x="9" y="47"/>
                    <a:pt x="0" y="60"/>
                    <a:pt x="4" y="77"/>
                  </a:cubicBezTo>
                  <a:cubicBezTo>
                    <a:pt x="4" y="94"/>
                    <a:pt x="17" y="106"/>
                    <a:pt x="34" y="106"/>
                  </a:cubicBezTo>
                  <a:cubicBezTo>
                    <a:pt x="55" y="102"/>
                    <a:pt x="76" y="94"/>
                    <a:pt x="98" y="77"/>
                  </a:cubicBezTo>
                  <a:cubicBezTo>
                    <a:pt x="119" y="64"/>
                    <a:pt x="132" y="51"/>
                    <a:pt x="136" y="38"/>
                  </a:cubicBezTo>
                  <a:cubicBezTo>
                    <a:pt x="140" y="22"/>
                    <a:pt x="132" y="9"/>
                    <a:pt x="127" y="5"/>
                  </a:cubicBezTo>
                  <a:cubicBezTo>
                    <a:pt x="119" y="0"/>
                    <a:pt x="110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0"/>
            <p:cNvSpPr/>
            <p:nvPr/>
          </p:nvSpPr>
          <p:spPr>
            <a:xfrm>
              <a:off x="3389063" y="1729425"/>
              <a:ext cx="5225" cy="5375"/>
            </a:xfrm>
            <a:custGeom>
              <a:avLst/>
              <a:gdLst/>
              <a:ahLst/>
              <a:cxnLst/>
              <a:rect l="l" t="t" r="r" b="b"/>
              <a:pathLst>
                <a:path w="209" h="215" extrusionOk="0">
                  <a:moveTo>
                    <a:pt x="136" y="37"/>
                  </a:moveTo>
                  <a:cubicBezTo>
                    <a:pt x="149" y="37"/>
                    <a:pt x="162" y="41"/>
                    <a:pt x="162" y="50"/>
                  </a:cubicBezTo>
                  <a:cubicBezTo>
                    <a:pt x="162" y="63"/>
                    <a:pt x="153" y="84"/>
                    <a:pt x="141" y="105"/>
                  </a:cubicBezTo>
                  <a:cubicBezTo>
                    <a:pt x="124" y="126"/>
                    <a:pt x="107" y="152"/>
                    <a:pt x="90" y="165"/>
                  </a:cubicBezTo>
                  <a:cubicBezTo>
                    <a:pt x="83" y="170"/>
                    <a:pt x="78" y="172"/>
                    <a:pt x="73" y="172"/>
                  </a:cubicBezTo>
                  <a:cubicBezTo>
                    <a:pt x="65" y="172"/>
                    <a:pt x="59" y="166"/>
                    <a:pt x="52" y="156"/>
                  </a:cubicBezTo>
                  <a:cubicBezTo>
                    <a:pt x="43" y="143"/>
                    <a:pt x="47" y="122"/>
                    <a:pt x="56" y="105"/>
                  </a:cubicBezTo>
                  <a:cubicBezTo>
                    <a:pt x="77" y="75"/>
                    <a:pt x="102" y="54"/>
                    <a:pt x="111" y="46"/>
                  </a:cubicBezTo>
                  <a:cubicBezTo>
                    <a:pt x="115" y="41"/>
                    <a:pt x="124" y="37"/>
                    <a:pt x="136" y="37"/>
                  </a:cubicBezTo>
                  <a:close/>
                  <a:moveTo>
                    <a:pt x="144" y="0"/>
                  </a:moveTo>
                  <a:cubicBezTo>
                    <a:pt x="138" y="0"/>
                    <a:pt x="133" y="2"/>
                    <a:pt x="128" y="3"/>
                  </a:cubicBezTo>
                  <a:cubicBezTo>
                    <a:pt x="107" y="8"/>
                    <a:pt x="98" y="16"/>
                    <a:pt x="94" y="20"/>
                  </a:cubicBezTo>
                  <a:lnTo>
                    <a:pt x="90" y="20"/>
                  </a:lnTo>
                  <a:cubicBezTo>
                    <a:pt x="81" y="24"/>
                    <a:pt x="47" y="46"/>
                    <a:pt x="18" y="84"/>
                  </a:cubicBezTo>
                  <a:cubicBezTo>
                    <a:pt x="13" y="97"/>
                    <a:pt x="5" y="109"/>
                    <a:pt x="5" y="126"/>
                  </a:cubicBezTo>
                  <a:cubicBezTo>
                    <a:pt x="1" y="139"/>
                    <a:pt x="1" y="160"/>
                    <a:pt x="13" y="177"/>
                  </a:cubicBezTo>
                  <a:cubicBezTo>
                    <a:pt x="22" y="190"/>
                    <a:pt x="39" y="207"/>
                    <a:pt x="60" y="211"/>
                  </a:cubicBezTo>
                  <a:cubicBezTo>
                    <a:pt x="66" y="213"/>
                    <a:pt x="72" y="214"/>
                    <a:pt x="77" y="214"/>
                  </a:cubicBezTo>
                  <a:cubicBezTo>
                    <a:pt x="95" y="214"/>
                    <a:pt x="111" y="205"/>
                    <a:pt x="124" y="199"/>
                  </a:cubicBezTo>
                  <a:cubicBezTo>
                    <a:pt x="149" y="177"/>
                    <a:pt x="162" y="152"/>
                    <a:pt x="179" y="126"/>
                  </a:cubicBezTo>
                  <a:cubicBezTo>
                    <a:pt x="192" y="105"/>
                    <a:pt x="209" y="80"/>
                    <a:pt x="204" y="46"/>
                  </a:cubicBezTo>
                  <a:cubicBezTo>
                    <a:pt x="200" y="29"/>
                    <a:pt x="183" y="12"/>
                    <a:pt x="170" y="8"/>
                  </a:cubicBezTo>
                  <a:cubicBezTo>
                    <a:pt x="160" y="3"/>
                    <a:pt x="152" y="0"/>
                    <a:pt x="144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40"/>
            <p:cNvSpPr/>
            <p:nvPr/>
          </p:nvSpPr>
          <p:spPr>
            <a:xfrm>
              <a:off x="3390138" y="1730350"/>
              <a:ext cx="2975" cy="3375"/>
            </a:xfrm>
            <a:custGeom>
              <a:avLst/>
              <a:gdLst/>
              <a:ahLst/>
              <a:cxnLst/>
              <a:rect l="l" t="t" r="r" b="b"/>
              <a:pathLst>
                <a:path w="119" h="135" extrusionOk="0">
                  <a:moveTo>
                    <a:pt x="93" y="0"/>
                  </a:moveTo>
                  <a:cubicBezTo>
                    <a:pt x="81" y="0"/>
                    <a:pt x="72" y="4"/>
                    <a:pt x="68" y="9"/>
                  </a:cubicBezTo>
                  <a:cubicBezTo>
                    <a:pt x="59" y="17"/>
                    <a:pt x="34" y="38"/>
                    <a:pt x="13" y="68"/>
                  </a:cubicBezTo>
                  <a:cubicBezTo>
                    <a:pt x="4" y="85"/>
                    <a:pt x="0" y="106"/>
                    <a:pt x="9" y="119"/>
                  </a:cubicBezTo>
                  <a:cubicBezTo>
                    <a:pt x="16" y="129"/>
                    <a:pt x="22" y="135"/>
                    <a:pt x="30" y="135"/>
                  </a:cubicBezTo>
                  <a:cubicBezTo>
                    <a:pt x="35" y="135"/>
                    <a:pt x="40" y="133"/>
                    <a:pt x="47" y="128"/>
                  </a:cubicBezTo>
                  <a:cubicBezTo>
                    <a:pt x="64" y="115"/>
                    <a:pt x="81" y="89"/>
                    <a:pt x="98" y="68"/>
                  </a:cubicBezTo>
                  <a:cubicBezTo>
                    <a:pt x="110" y="47"/>
                    <a:pt x="119" y="26"/>
                    <a:pt x="119" y="13"/>
                  </a:cubicBezTo>
                  <a:cubicBezTo>
                    <a:pt x="119" y="4"/>
                    <a:pt x="106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40"/>
            <p:cNvSpPr/>
            <p:nvPr/>
          </p:nvSpPr>
          <p:spPr>
            <a:xfrm>
              <a:off x="3407638" y="1687025"/>
              <a:ext cx="6825" cy="4375"/>
            </a:xfrm>
            <a:custGeom>
              <a:avLst/>
              <a:gdLst/>
              <a:ahLst/>
              <a:cxnLst/>
              <a:rect l="l" t="t" r="r" b="b"/>
              <a:pathLst>
                <a:path w="273" h="175" extrusionOk="0">
                  <a:moveTo>
                    <a:pt x="121" y="39"/>
                  </a:moveTo>
                  <a:cubicBezTo>
                    <a:pt x="148" y="39"/>
                    <a:pt x="173" y="46"/>
                    <a:pt x="187" y="52"/>
                  </a:cubicBezTo>
                  <a:lnTo>
                    <a:pt x="191" y="52"/>
                  </a:lnTo>
                  <a:cubicBezTo>
                    <a:pt x="196" y="57"/>
                    <a:pt x="208" y="61"/>
                    <a:pt x="217" y="69"/>
                  </a:cubicBezTo>
                  <a:cubicBezTo>
                    <a:pt x="221" y="74"/>
                    <a:pt x="225" y="78"/>
                    <a:pt x="230" y="86"/>
                  </a:cubicBezTo>
                  <a:cubicBezTo>
                    <a:pt x="230" y="91"/>
                    <a:pt x="230" y="95"/>
                    <a:pt x="225" y="99"/>
                  </a:cubicBezTo>
                  <a:cubicBezTo>
                    <a:pt x="208" y="116"/>
                    <a:pt x="167" y="132"/>
                    <a:pt x="129" y="132"/>
                  </a:cubicBezTo>
                  <a:cubicBezTo>
                    <a:pt x="112" y="132"/>
                    <a:pt x="95" y="128"/>
                    <a:pt x="81" y="120"/>
                  </a:cubicBezTo>
                  <a:cubicBezTo>
                    <a:pt x="56" y="108"/>
                    <a:pt x="47" y="91"/>
                    <a:pt x="56" y="74"/>
                  </a:cubicBezTo>
                  <a:cubicBezTo>
                    <a:pt x="60" y="52"/>
                    <a:pt x="81" y="44"/>
                    <a:pt x="102" y="40"/>
                  </a:cubicBezTo>
                  <a:cubicBezTo>
                    <a:pt x="108" y="39"/>
                    <a:pt x="115" y="39"/>
                    <a:pt x="121" y="39"/>
                  </a:cubicBezTo>
                  <a:close/>
                  <a:moveTo>
                    <a:pt x="112" y="0"/>
                  </a:moveTo>
                  <a:cubicBezTo>
                    <a:pt x="106" y="0"/>
                    <a:pt x="100" y="1"/>
                    <a:pt x="94" y="2"/>
                  </a:cubicBezTo>
                  <a:cubicBezTo>
                    <a:pt x="81" y="2"/>
                    <a:pt x="64" y="6"/>
                    <a:pt x="47" y="14"/>
                  </a:cubicBezTo>
                  <a:cubicBezTo>
                    <a:pt x="30" y="23"/>
                    <a:pt x="17" y="40"/>
                    <a:pt x="9" y="57"/>
                  </a:cubicBezTo>
                  <a:cubicBezTo>
                    <a:pt x="5" y="74"/>
                    <a:pt x="0" y="95"/>
                    <a:pt x="13" y="116"/>
                  </a:cubicBezTo>
                  <a:cubicBezTo>
                    <a:pt x="22" y="137"/>
                    <a:pt x="43" y="150"/>
                    <a:pt x="60" y="159"/>
                  </a:cubicBezTo>
                  <a:cubicBezTo>
                    <a:pt x="82" y="171"/>
                    <a:pt x="105" y="175"/>
                    <a:pt x="127" y="175"/>
                  </a:cubicBezTo>
                  <a:cubicBezTo>
                    <a:pt x="142" y="175"/>
                    <a:pt x="156" y="173"/>
                    <a:pt x="170" y="171"/>
                  </a:cubicBezTo>
                  <a:cubicBezTo>
                    <a:pt x="204" y="163"/>
                    <a:pt x="238" y="154"/>
                    <a:pt x="259" y="125"/>
                  </a:cubicBezTo>
                  <a:cubicBezTo>
                    <a:pt x="272" y="112"/>
                    <a:pt x="272" y="91"/>
                    <a:pt x="268" y="74"/>
                  </a:cubicBezTo>
                  <a:cubicBezTo>
                    <a:pt x="259" y="61"/>
                    <a:pt x="251" y="48"/>
                    <a:pt x="242" y="40"/>
                  </a:cubicBezTo>
                  <a:cubicBezTo>
                    <a:pt x="225" y="31"/>
                    <a:pt x="217" y="31"/>
                    <a:pt x="208" y="27"/>
                  </a:cubicBezTo>
                  <a:cubicBezTo>
                    <a:pt x="200" y="23"/>
                    <a:pt x="187" y="18"/>
                    <a:pt x="170" y="10"/>
                  </a:cubicBezTo>
                  <a:cubicBezTo>
                    <a:pt x="156" y="7"/>
                    <a:pt x="137" y="0"/>
                    <a:pt x="112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0"/>
            <p:cNvSpPr/>
            <p:nvPr/>
          </p:nvSpPr>
          <p:spPr>
            <a:xfrm>
              <a:off x="3408813" y="1687975"/>
              <a:ext cx="4575" cy="2350"/>
            </a:xfrm>
            <a:custGeom>
              <a:avLst/>
              <a:gdLst/>
              <a:ahLst/>
              <a:cxnLst/>
              <a:rect l="l" t="t" r="r" b="b"/>
              <a:pathLst>
                <a:path w="183" h="94" extrusionOk="0">
                  <a:moveTo>
                    <a:pt x="74" y="1"/>
                  </a:moveTo>
                  <a:cubicBezTo>
                    <a:pt x="68" y="1"/>
                    <a:pt x="61" y="1"/>
                    <a:pt x="55" y="2"/>
                  </a:cubicBezTo>
                  <a:cubicBezTo>
                    <a:pt x="34" y="6"/>
                    <a:pt x="13" y="14"/>
                    <a:pt x="9" y="36"/>
                  </a:cubicBezTo>
                  <a:cubicBezTo>
                    <a:pt x="0" y="53"/>
                    <a:pt x="9" y="70"/>
                    <a:pt x="34" y="82"/>
                  </a:cubicBezTo>
                  <a:cubicBezTo>
                    <a:pt x="48" y="90"/>
                    <a:pt x="65" y="94"/>
                    <a:pt x="82" y="94"/>
                  </a:cubicBezTo>
                  <a:cubicBezTo>
                    <a:pt x="120" y="94"/>
                    <a:pt x="161" y="78"/>
                    <a:pt x="178" y="61"/>
                  </a:cubicBezTo>
                  <a:cubicBezTo>
                    <a:pt x="183" y="57"/>
                    <a:pt x="183" y="53"/>
                    <a:pt x="183" y="48"/>
                  </a:cubicBezTo>
                  <a:cubicBezTo>
                    <a:pt x="178" y="40"/>
                    <a:pt x="174" y="36"/>
                    <a:pt x="170" y="31"/>
                  </a:cubicBezTo>
                  <a:cubicBezTo>
                    <a:pt x="161" y="23"/>
                    <a:pt x="149" y="19"/>
                    <a:pt x="144" y="14"/>
                  </a:cubicBezTo>
                  <a:lnTo>
                    <a:pt x="140" y="14"/>
                  </a:lnTo>
                  <a:cubicBezTo>
                    <a:pt x="126" y="8"/>
                    <a:pt x="101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0"/>
            <p:cNvSpPr/>
            <p:nvPr/>
          </p:nvSpPr>
          <p:spPr>
            <a:xfrm>
              <a:off x="3401588" y="1682525"/>
              <a:ext cx="5225" cy="3800"/>
            </a:xfrm>
            <a:custGeom>
              <a:avLst/>
              <a:gdLst/>
              <a:ahLst/>
              <a:cxnLst/>
              <a:rect l="l" t="t" r="r" b="b"/>
              <a:pathLst>
                <a:path w="209" h="152" extrusionOk="0">
                  <a:moveTo>
                    <a:pt x="119" y="37"/>
                  </a:moveTo>
                  <a:cubicBezTo>
                    <a:pt x="127" y="37"/>
                    <a:pt x="133" y="37"/>
                    <a:pt x="136" y="37"/>
                  </a:cubicBezTo>
                  <a:cubicBezTo>
                    <a:pt x="149" y="41"/>
                    <a:pt x="170" y="50"/>
                    <a:pt x="166" y="71"/>
                  </a:cubicBezTo>
                  <a:cubicBezTo>
                    <a:pt x="162" y="84"/>
                    <a:pt x="153" y="97"/>
                    <a:pt x="136" y="101"/>
                  </a:cubicBezTo>
                  <a:cubicBezTo>
                    <a:pt x="128" y="105"/>
                    <a:pt x="118" y="107"/>
                    <a:pt x="108" y="107"/>
                  </a:cubicBezTo>
                  <a:cubicBezTo>
                    <a:pt x="98" y="107"/>
                    <a:pt x="87" y="105"/>
                    <a:pt x="77" y="101"/>
                  </a:cubicBezTo>
                  <a:cubicBezTo>
                    <a:pt x="60" y="92"/>
                    <a:pt x="43" y="80"/>
                    <a:pt x="47" y="71"/>
                  </a:cubicBezTo>
                  <a:cubicBezTo>
                    <a:pt x="47" y="63"/>
                    <a:pt x="60" y="50"/>
                    <a:pt x="73" y="46"/>
                  </a:cubicBezTo>
                  <a:cubicBezTo>
                    <a:pt x="90" y="38"/>
                    <a:pt x="107" y="37"/>
                    <a:pt x="119" y="37"/>
                  </a:cubicBezTo>
                  <a:close/>
                  <a:moveTo>
                    <a:pt x="98" y="1"/>
                  </a:moveTo>
                  <a:cubicBezTo>
                    <a:pt x="85" y="1"/>
                    <a:pt x="71" y="2"/>
                    <a:pt x="56" y="7"/>
                  </a:cubicBezTo>
                  <a:cubicBezTo>
                    <a:pt x="43" y="12"/>
                    <a:pt x="30" y="16"/>
                    <a:pt x="22" y="24"/>
                  </a:cubicBezTo>
                  <a:cubicBezTo>
                    <a:pt x="9" y="37"/>
                    <a:pt x="0" y="50"/>
                    <a:pt x="0" y="67"/>
                  </a:cubicBezTo>
                  <a:cubicBezTo>
                    <a:pt x="0" y="88"/>
                    <a:pt x="9" y="105"/>
                    <a:pt x="22" y="118"/>
                  </a:cubicBezTo>
                  <a:cubicBezTo>
                    <a:pt x="34" y="131"/>
                    <a:pt x="47" y="135"/>
                    <a:pt x="64" y="143"/>
                  </a:cubicBezTo>
                  <a:cubicBezTo>
                    <a:pt x="80" y="148"/>
                    <a:pt x="98" y="151"/>
                    <a:pt x="115" y="151"/>
                  </a:cubicBezTo>
                  <a:cubicBezTo>
                    <a:pt x="130" y="151"/>
                    <a:pt x="144" y="149"/>
                    <a:pt x="157" y="143"/>
                  </a:cubicBezTo>
                  <a:cubicBezTo>
                    <a:pt x="187" y="131"/>
                    <a:pt x="208" y="105"/>
                    <a:pt x="208" y="80"/>
                  </a:cubicBezTo>
                  <a:cubicBezTo>
                    <a:pt x="208" y="63"/>
                    <a:pt x="208" y="50"/>
                    <a:pt x="200" y="37"/>
                  </a:cubicBezTo>
                  <a:cubicBezTo>
                    <a:pt x="191" y="29"/>
                    <a:pt x="183" y="20"/>
                    <a:pt x="174" y="16"/>
                  </a:cubicBezTo>
                  <a:cubicBezTo>
                    <a:pt x="162" y="12"/>
                    <a:pt x="149" y="7"/>
                    <a:pt x="141" y="7"/>
                  </a:cubicBezTo>
                  <a:cubicBezTo>
                    <a:pt x="133" y="5"/>
                    <a:pt x="117" y="1"/>
                    <a:pt x="98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40"/>
            <p:cNvSpPr/>
            <p:nvPr/>
          </p:nvSpPr>
          <p:spPr>
            <a:xfrm>
              <a:off x="3402638" y="1683425"/>
              <a:ext cx="3225" cy="1800"/>
            </a:xfrm>
            <a:custGeom>
              <a:avLst/>
              <a:gdLst/>
              <a:ahLst/>
              <a:cxnLst/>
              <a:rect l="l" t="t" r="r" b="b"/>
              <a:pathLst>
                <a:path w="129" h="72" extrusionOk="0">
                  <a:moveTo>
                    <a:pt x="77" y="1"/>
                  </a:moveTo>
                  <a:cubicBezTo>
                    <a:pt x="65" y="1"/>
                    <a:pt x="48" y="2"/>
                    <a:pt x="31" y="10"/>
                  </a:cubicBezTo>
                  <a:cubicBezTo>
                    <a:pt x="18" y="14"/>
                    <a:pt x="5" y="27"/>
                    <a:pt x="5" y="35"/>
                  </a:cubicBezTo>
                  <a:cubicBezTo>
                    <a:pt x="1" y="44"/>
                    <a:pt x="18" y="56"/>
                    <a:pt x="35" y="65"/>
                  </a:cubicBezTo>
                  <a:cubicBezTo>
                    <a:pt x="45" y="69"/>
                    <a:pt x="56" y="71"/>
                    <a:pt x="66" y="71"/>
                  </a:cubicBezTo>
                  <a:cubicBezTo>
                    <a:pt x="76" y="71"/>
                    <a:pt x="86" y="69"/>
                    <a:pt x="94" y="65"/>
                  </a:cubicBezTo>
                  <a:cubicBezTo>
                    <a:pt x="111" y="61"/>
                    <a:pt x="120" y="48"/>
                    <a:pt x="124" y="35"/>
                  </a:cubicBezTo>
                  <a:cubicBezTo>
                    <a:pt x="128" y="14"/>
                    <a:pt x="107" y="5"/>
                    <a:pt x="94" y="1"/>
                  </a:cubicBezTo>
                  <a:cubicBezTo>
                    <a:pt x="91" y="1"/>
                    <a:pt x="85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0"/>
            <p:cNvSpPr/>
            <p:nvPr/>
          </p:nvSpPr>
          <p:spPr>
            <a:xfrm>
              <a:off x="3395113" y="1679325"/>
              <a:ext cx="4900" cy="3925"/>
            </a:xfrm>
            <a:custGeom>
              <a:avLst/>
              <a:gdLst/>
              <a:ahLst/>
              <a:cxnLst/>
              <a:rect l="l" t="t" r="r" b="b"/>
              <a:pathLst>
                <a:path w="196" h="157" extrusionOk="0">
                  <a:moveTo>
                    <a:pt x="94" y="38"/>
                  </a:moveTo>
                  <a:cubicBezTo>
                    <a:pt x="98" y="42"/>
                    <a:pt x="102" y="42"/>
                    <a:pt x="111" y="42"/>
                  </a:cubicBezTo>
                  <a:cubicBezTo>
                    <a:pt x="119" y="42"/>
                    <a:pt x="145" y="42"/>
                    <a:pt x="149" y="63"/>
                  </a:cubicBezTo>
                  <a:cubicBezTo>
                    <a:pt x="149" y="76"/>
                    <a:pt x="149" y="89"/>
                    <a:pt x="136" y="97"/>
                  </a:cubicBezTo>
                  <a:cubicBezTo>
                    <a:pt x="124" y="106"/>
                    <a:pt x="107" y="110"/>
                    <a:pt x="90" y="110"/>
                  </a:cubicBezTo>
                  <a:cubicBezTo>
                    <a:pt x="73" y="110"/>
                    <a:pt x="60" y="102"/>
                    <a:pt x="56" y="93"/>
                  </a:cubicBezTo>
                  <a:cubicBezTo>
                    <a:pt x="51" y="80"/>
                    <a:pt x="56" y="68"/>
                    <a:pt x="60" y="55"/>
                  </a:cubicBezTo>
                  <a:cubicBezTo>
                    <a:pt x="68" y="46"/>
                    <a:pt x="81" y="42"/>
                    <a:pt x="90" y="38"/>
                  </a:cubicBezTo>
                  <a:close/>
                  <a:moveTo>
                    <a:pt x="97" y="1"/>
                  </a:moveTo>
                  <a:cubicBezTo>
                    <a:pt x="92" y="1"/>
                    <a:pt x="85" y="2"/>
                    <a:pt x="77" y="4"/>
                  </a:cubicBezTo>
                  <a:cubicBezTo>
                    <a:pt x="64" y="8"/>
                    <a:pt x="43" y="12"/>
                    <a:pt x="26" y="29"/>
                  </a:cubicBezTo>
                  <a:cubicBezTo>
                    <a:pt x="13" y="46"/>
                    <a:pt x="1" y="76"/>
                    <a:pt x="13" y="106"/>
                  </a:cubicBezTo>
                  <a:cubicBezTo>
                    <a:pt x="18" y="119"/>
                    <a:pt x="30" y="131"/>
                    <a:pt x="43" y="140"/>
                  </a:cubicBezTo>
                  <a:cubicBezTo>
                    <a:pt x="60" y="148"/>
                    <a:pt x="73" y="152"/>
                    <a:pt x="90" y="157"/>
                  </a:cubicBezTo>
                  <a:cubicBezTo>
                    <a:pt x="119" y="157"/>
                    <a:pt x="149" y="148"/>
                    <a:pt x="170" y="127"/>
                  </a:cubicBezTo>
                  <a:cubicBezTo>
                    <a:pt x="192" y="110"/>
                    <a:pt x="196" y="76"/>
                    <a:pt x="187" y="55"/>
                  </a:cubicBezTo>
                  <a:cubicBezTo>
                    <a:pt x="183" y="29"/>
                    <a:pt x="153" y="12"/>
                    <a:pt x="136" y="8"/>
                  </a:cubicBezTo>
                  <a:lnTo>
                    <a:pt x="124" y="8"/>
                  </a:lnTo>
                  <a:cubicBezTo>
                    <a:pt x="124" y="8"/>
                    <a:pt x="119" y="4"/>
                    <a:pt x="111" y="4"/>
                  </a:cubicBezTo>
                  <a:cubicBezTo>
                    <a:pt x="107" y="2"/>
                    <a:pt x="102" y="1"/>
                    <a:pt x="97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0"/>
            <p:cNvSpPr/>
            <p:nvPr/>
          </p:nvSpPr>
          <p:spPr>
            <a:xfrm>
              <a:off x="3396388" y="1680250"/>
              <a:ext cx="2475" cy="1850"/>
            </a:xfrm>
            <a:custGeom>
              <a:avLst/>
              <a:gdLst/>
              <a:ahLst/>
              <a:cxnLst/>
              <a:rect l="l" t="t" r="r" b="b"/>
              <a:pathLst>
                <a:path w="99" h="74" extrusionOk="0">
                  <a:moveTo>
                    <a:pt x="39" y="1"/>
                  </a:moveTo>
                  <a:cubicBezTo>
                    <a:pt x="30" y="5"/>
                    <a:pt x="17" y="9"/>
                    <a:pt x="9" y="18"/>
                  </a:cubicBezTo>
                  <a:cubicBezTo>
                    <a:pt x="5" y="31"/>
                    <a:pt x="0" y="43"/>
                    <a:pt x="5" y="56"/>
                  </a:cubicBezTo>
                  <a:cubicBezTo>
                    <a:pt x="9" y="65"/>
                    <a:pt x="22" y="73"/>
                    <a:pt x="39" y="73"/>
                  </a:cubicBezTo>
                  <a:cubicBezTo>
                    <a:pt x="56" y="73"/>
                    <a:pt x="73" y="69"/>
                    <a:pt x="85" y="60"/>
                  </a:cubicBezTo>
                  <a:cubicBezTo>
                    <a:pt x="98" y="52"/>
                    <a:pt x="98" y="39"/>
                    <a:pt x="98" y="26"/>
                  </a:cubicBezTo>
                  <a:cubicBezTo>
                    <a:pt x="94" y="5"/>
                    <a:pt x="68" y="5"/>
                    <a:pt x="60" y="5"/>
                  </a:cubicBezTo>
                  <a:cubicBezTo>
                    <a:pt x="51" y="5"/>
                    <a:pt x="47" y="5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0"/>
            <p:cNvSpPr/>
            <p:nvPr/>
          </p:nvSpPr>
          <p:spPr>
            <a:xfrm>
              <a:off x="3419213" y="1669050"/>
              <a:ext cx="72900" cy="101625"/>
            </a:xfrm>
            <a:custGeom>
              <a:avLst/>
              <a:gdLst/>
              <a:ahLst/>
              <a:cxnLst/>
              <a:rect l="l" t="t" r="r" b="b"/>
              <a:pathLst>
                <a:path w="2916" h="4065" extrusionOk="0">
                  <a:moveTo>
                    <a:pt x="1863" y="0"/>
                  </a:moveTo>
                  <a:cubicBezTo>
                    <a:pt x="1843" y="0"/>
                    <a:pt x="1823" y="1"/>
                    <a:pt x="1804" y="3"/>
                  </a:cubicBezTo>
                  <a:cubicBezTo>
                    <a:pt x="1778" y="3"/>
                    <a:pt x="1749" y="7"/>
                    <a:pt x="1719" y="12"/>
                  </a:cubicBezTo>
                  <a:cubicBezTo>
                    <a:pt x="1736" y="24"/>
                    <a:pt x="1753" y="46"/>
                    <a:pt x="1770" y="71"/>
                  </a:cubicBezTo>
                  <a:cubicBezTo>
                    <a:pt x="1834" y="173"/>
                    <a:pt x="1876" y="360"/>
                    <a:pt x="1698" y="657"/>
                  </a:cubicBezTo>
                  <a:cubicBezTo>
                    <a:pt x="1409" y="1149"/>
                    <a:pt x="1273" y="1404"/>
                    <a:pt x="1532" y="1561"/>
                  </a:cubicBezTo>
                  <a:cubicBezTo>
                    <a:pt x="1715" y="1671"/>
                    <a:pt x="2186" y="2074"/>
                    <a:pt x="2279" y="2316"/>
                  </a:cubicBezTo>
                  <a:cubicBezTo>
                    <a:pt x="2288" y="2333"/>
                    <a:pt x="2292" y="2355"/>
                    <a:pt x="2292" y="2372"/>
                  </a:cubicBezTo>
                  <a:cubicBezTo>
                    <a:pt x="2292" y="2376"/>
                    <a:pt x="2292" y="2376"/>
                    <a:pt x="2292" y="2380"/>
                  </a:cubicBezTo>
                  <a:cubicBezTo>
                    <a:pt x="2292" y="2397"/>
                    <a:pt x="2288" y="2414"/>
                    <a:pt x="2275" y="2427"/>
                  </a:cubicBezTo>
                  <a:cubicBezTo>
                    <a:pt x="2245" y="2469"/>
                    <a:pt x="2177" y="2495"/>
                    <a:pt x="2059" y="2495"/>
                  </a:cubicBezTo>
                  <a:cubicBezTo>
                    <a:pt x="2042" y="2495"/>
                    <a:pt x="2026" y="2496"/>
                    <a:pt x="2009" y="2496"/>
                  </a:cubicBezTo>
                  <a:cubicBezTo>
                    <a:pt x="1621" y="2496"/>
                    <a:pt x="1246" y="2338"/>
                    <a:pt x="976" y="2338"/>
                  </a:cubicBezTo>
                  <a:cubicBezTo>
                    <a:pt x="766" y="2338"/>
                    <a:pt x="620" y="2433"/>
                    <a:pt x="582" y="2775"/>
                  </a:cubicBezTo>
                  <a:cubicBezTo>
                    <a:pt x="565" y="2915"/>
                    <a:pt x="535" y="3034"/>
                    <a:pt x="488" y="3131"/>
                  </a:cubicBezTo>
                  <a:cubicBezTo>
                    <a:pt x="484" y="3144"/>
                    <a:pt x="475" y="3157"/>
                    <a:pt x="471" y="3170"/>
                  </a:cubicBezTo>
                  <a:cubicBezTo>
                    <a:pt x="450" y="3216"/>
                    <a:pt x="424" y="3254"/>
                    <a:pt x="399" y="3293"/>
                  </a:cubicBezTo>
                  <a:cubicBezTo>
                    <a:pt x="386" y="3305"/>
                    <a:pt x="378" y="3318"/>
                    <a:pt x="365" y="3331"/>
                  </a:cubicBezTo>
                  <a:cubicBezTo>
                    <a:pt x="280" y="3433"/>
                    <a:pt x="174" y="3501"/>
                    <a:pt x="68" y="3530"/>
                  </a:cubicBezTo>
                  <a:cubicBezTo>
                    <a:pt x="47" y="3539"/>
                    <a:pt x="21" y="3543"/>
                    <a:pt x="0" y="3547"/>
                  </a:cubicBezTo>
                  <a:cubicBezTo>
                    <a:pt x="119" y="3734"/>
                    <a:pt x="297" y="3917"/>
                    <a:pt x="526" y="4040"/>
                  </a:cubicBezTo>
                  <a:cubicBezTo>
                    <a:pt x="558" y="4054"/>
                    <a:pt x="595" y="4064"/>
                    <a:pt x="632" y="4064"/>
                  </a:cubicBezTo>
                  <a:cubicBezTo>
                    <a:pt x="650" y="4064"/>
                    <a:pt x="667" y="4062"/>
                    <a:pt x="683" y="4057"/>
                  </a:cubicBezTo>
                  <a:cubicBezTo>
                    <a:pt x="739" y="4040"/>
                    <a:pt x="773" y="3997"/>
                    <a:pt x="794" y="3955"/>
                  </a:cubicBezTo>
                  <a:cubicBezTo>
                    <a:pt x="815" y="3912"/>
                    <a:pt x="819" y="3870"/>
                    <a:pt x="823" y="3827"/>
                  </a:cubicBezTo>
                  <a:cubicBezTo>
                    <a:pt x="823" y="3785"/>
                    <a:pt x="828" y="3747"/>
                    <a:pt x="832" y="3709"/>
                  </a:cubicBezTo>
                  <a:cubicBezTo>
                    <a:pt x="849" y="3552"/>
                    <a:pt x="900" y="3411"/>
                    <a:pt x="951" y="3288"/>
                  </a:cubicBezTo>
                  <a:cubicBezTo>
                    <a:pt x="1053" y="3046"/>
                    <a:pt x="1180" y="2885"/>
                    <a:pt x="1227" y="2830"/>
                  </a:cubicBezTo>
                  <a:cubicBezTo>
                    <a:pt x="1244" y="2813"/>
                    <a:pt x="1256" y="2796"/>
                    <a:pt x="1265" y="2783"/>
                  </a:cubicBezTo>
                  <a:cubicBezTo>
                    <a:pt x="1278" y="2775"/>
                    <a:pt x="1286" y="2766"/>
                    <a:pt x="1290" y="2758"/>
                  </a:cubicBezTo>
                  <a:cubicBezTo>
                    <a:pt x="1312" y="2758"/>
                    <a:pt x="1337" y="2762"/>
                    <a:pt x="1375" y="2766"/>
                  </a:cubicBezTo>
                  <a:cubicBezTo>
                    <a:pt x="1413" y="2771"/>
                    <a:pt x="1486" y="2779"/>
                    <a:pt x="1579" y="2788"/>
                  </a:cubicBezTo>
                  <a:cubicBezTo>
                    <a:pt x="1646" y="2790"/>
                    <a:pt x="1726" y="2795"/>
                    <a:pt x="1815" y="2795"/>
                  </a:cubicBezTo>
                  <a:cubicBezTo>
                    <a:pt x="1854" y="2795"/>
                    <a:pt x="1896" y="2794"/>
                    <a:pt x="1940" y="2792"/>
                  </a:cubicBezTo>
                  <a:cubicBezTo>
                    <a:pt x="2080" y="2788"/>
                    <a:pt x="2241" y="2771"/>
                    <a:pt x="2398" y="2724"/>
                  </a:cubicBezTo>
                  <a:cubicBezTo>
                    <a:pt x="2479" y="2703"/>
                    <a:pt x="2555" y="2669"/>
                    <a:pt x="2627" y="2626"/>
                  </a:cubicBezTo>
                  <a:cubicBezTo>
                    <a:pt x="2704" y="2584"/>
                    <a:pt x="2772" y="2533"/>
                    <a:pt x="2827" y="2469"/>
                  </a:cubicBezTo>
                  <a:cubicBezTo>
                    <a:pt x="2886" y="2406"/>
                    <a:pt x="2916" y="2308"/>
                    <a:pt x="2895" y="2219"/>
                  </a:cubicBezTo>
                  <a:lnTo>
                    <a:pt x="2882" y="2185"/>
                  </a:lnTo>
                  <a:cubicBezTo>
                    <a:pt x="2878" y="2176"/>
                    <a:pt x="2873" y="2164"/>
                    <a:pt x="2865" y="2155"/>
                  </a:cubicBezTo>
                  <a:cubicBezTo>
                    <a:pt x="2852" y="2130"/>
                    <a:pt x="2835" y="2113"/>
                    <a:pt x="2818" y="2100"/>
                  </a:cubicBezTo>
                  <a:cubicBezTo>
                    <a:pt x="2784" y="2066"/>
                    <a:pt x="2750" y="2041"/>
                    <a:pt x="2712" y="2019"/>
                  </a:cubicBezTo>
                  <a:cubicBezTo>
                    <a:pt x="2640" y="1973"/>
                    <a:pt x="2568" y="1939"/>
                    <a:pt x="2500" y="1905"/>
                  </a:cubicBezTo>
                  <a:cubicBezTo>
                    <a:pt x="2432" y="1866"/>
                    <a:pt x="2368" y="1833"/>
                    <a:pt x="2309" y="1799"/>
                  </a:cubicBezTo>
                  <a:cubicBezTo>
                    <a:pt x="2186" y="1731"/>
                    <a:pt x="2088" y="1659"/>
                    <a:pt x="2020" y="1599"/>
                  </a:cubicBezTo>
                  <a:cubicBezTo>
                    <a:pt x="1948" y="1535"/>
                    <a:pt x="1897" y="1489"/>
                    <a:pt x="1872" y="1463"/>
                  </a:cubicBezTo>
                  <a:cubicBezTo>
                    <a:pt x="1842" y="1434"/>
                    <a:pt x="1821" y="1417"/>
                    <a:pt x="1808" y="1404"/>
                  </a:cubicBezTo>
                  <a:cubicBezTo>
                    <a:pt x="1808" y="1370"/>
                    <a:pt x="1817" y="1327"/>
                    <a:pt x="1829" y="1277"/>
                  </a:cubicBezTo>
                  <a:cubicBezTo>
                    <a:pt x="1855" y="1187"/>
                    <a:pt x="1897" y="1086"/>
                    <a:pt x="1957" y="962"/>
                  </a:cubicBezTo>
                  <a:cubicBezTo>
                    <a:pt x="2008" y="839"/>
                    <a:pt x="2063" y="699"/>
                    <a:pt x="2118" y="551"/>
                  </a:cubicBezTo>
                  <a:cubicBezTo>
                    <a:pt x="2143" y="479"/>
                    <a:pt x="2173" y="402"/>
                    <a:pt x="2194" y="322"/>
                  </a:cubicBezTo>
                  <a:cubicBezTo>
                    <a:pt x="2203" y="271"/>
                    <a:pt x="2199" y="224"/>
                    <a:pt x="2182" y="177"/>
                  </a:cubicBezTo>
                  <a:cubicBezTo>
                    <a:pt x="2165" y="131"/>
                    <a:pt x="2131" y="88"/>
                    <a:pt x="2088" y="63"/>
                  </a:cubicBezTo>
                  <a:cubicBezTo>
                    <a:pt x="2018" y="16"/>
                    <a:pt x="1939" y="0"/>
                    <a:pt x="186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0"/>
            <p:cNvSpPr/>
            <p:nvPr/>
          </p:nvSpPr>
          <p:spPr>
            <a:xfrm>
              <a:off x="3434163" y="1676325"/>
              <a:ext cx="15825" cy="6450"/>
            </a:xfrm>
            <a:custGeom>
              <a:avLst/>
              <a:gdLst/>
              <a:ahLst/>
              <a:cxnLst/>
              <a:rect l="l" t="t" r="r" b="b"/>
              <a:pathLst>
                <a:path w="633" h="258" extrusionOk="0">
                  <a:moveTo>
                    <a:pt x="588" y="0"/>
                  </a:moveTo>
                  <a:cubicBezTo>
                    <a:pt x="542" y="0"/>
                    <a:pt x="414" y="22"/>
                    <a:pt x="289" y="69"/>
                  </a:cubicBezTo>
                  <a:cubicBezTo>
                    <a:pt x="153" y="111"/>
                    <a:pt x="34" y="183"/>
                    <a:pt x="13" y="209"/>
                  </a:cubicBezTo>
                  <a:cubicBezTo>
                    <a:pt x="0" y="226"/>
                    <a:pt x="5" y="234"/>
                    <a:pt x="13" y="247"/>
                  </a:cubicBezTo>
                  <a:cubicBezTo>
                    <a:pt x="16" y="253"/>
                    <a:pt x="22" y="257"/>
                    <a:pt x="33" y="257"/>
                  </a:cubicBezTo>
                  <a:cubicBezTo>
                    <a:pt x="37" y="257"/>
                    <a:pt x="41" y="257"/>
                    <a:pt x="47" y="255"/>
                  </a:cubicBezTo>
                  <a:cubicBezTo>
                    <a:pt x="81" y="251"/>
                    <a:pt x="200" y="192"/>
                    <a:pt x="327" y="149"/>
                  </a:cubicBezTo>
                  <a:cubicBezTo>
                    <a:pt x="455" y="103"/>
                    <a:pt x="586" y="73"/>
                    <a:pt x="612" y="60"/>
                  </a:cubicBezTo>
                  <a:cubicBezTo>
                    <a:pt x="633" y="48"/>
                    <a:pt x="633" y="35"/>
                    <a:pt x="633" y="22"/>
                  </a:cubicBezTo>
                  <a:cubicBezTo>
                    <a:pt x="629" y="14"/>
                    <a:pt x="624" y="5"/>
                    <a:pt x="599" y="1"/>
                  </a:cubicBezTo>
                  <a:cubicBezTo>
                    <a:pt x="596" y="0"/>
                    <a:pt x="593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0"/>
            <p:cNvSpPr/>
            <p:nvPr/>
          </p:nvSpPr>
          <p:spPr>
            <a:xfrm>
              <a:off x="3454738" y="1674175"/>
              <a:ext cx="3000" cy="2300"/>
            </a:xfrm>
            <a:custGeom>
              <a:avLst/>
              <a:gdLst/>
              <a:ahLst/>
              <a:cxnLst/>
              <a:rect l="l" t="t" r="r" b="b"/>
              <a:pathLst>
                <a:path w="120" h="92" extrusionOk="0">
                  <a:moveTo>
                    <a:pt x="70" y="1"/>
                  </a:moveTo>
                  <a:cubicBezTo>
                    <a:pt x="65" y="1"/>
                    <a:pt x="61" y="1"/>
                    <a:pt x="56" y="2"/>
                  </a:cubicBezTo>
                  <a:cubicBezTo>
                    <a:pt x="26" y="2"/>
                    <a:pt x="1" y="15"/>
                    <a:pt x="1" y="27"/>
                  </a:cubicBezTo>
                  <a:cubicBezTo>
                    <a:pt x="1" y="36"/>
                    <a:pt x="1" y="49"/>
                    <a:pt x="9" y="57"/>
                  </a:cubicBezTo>
                  <a:cubicBezTo>
                    <a:pt x="14" y="66"/>
                    <a:pt x="18" y="74"/>
                    <a:pt x="22" y="83"/>
                  </a:cubicBezTo>
                  <a:cubicBezTo>
                    <a:pt x="31" y="91"/>
                    <a:pt x="52" y="91"/>
                    <a:pt x="73" y="91"/>
                  </a:cubicBezTo>
                  <a:cubicBezTo>
                    <a:pt x="90" y="87"/>
                    <a:pt x="111" y="87"/>
                    <a:pt x="115" y="74"/>
                  </a:cubicBezTo>
                  <a:cubicBezTo>
                    <a:pt x="120" y="66"/>
                    <a:pt x="120" y="57"/>
                    <a:pt x="120" y="44"/>
                  </a:cubicBezTo>
                  <a:cubicBezTo>
                    <a:pt x="120" y="36"/>
                    <a:pt x="120" y="27"/>
                    <a:pt x="115" y="19"/>
                  </a:cubicBezTo>
                  <a:cubicBezTo>
                    <a:pt x="112" y="8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0"/>
            <p:cNvSpPr/>
            <p:nvPr/>
          </p:nvSpPr>
          <p:spPr>
            <a:xfrm>
              <a:off x="3397138" y="1675125"/>
              <a:ext cx="28025" cy="5525"/>
            </a:xfrm>
            <a:custGeom>
              <a:avLst/>
              <a:gdLst/>
              <a:ahLst/>
              <a:cxnLst/>
              <a:rect l="l" t="t" r="r" b="b"/>
              <a:pathLst>
                <a:path w="1121" h="221" extrusionOk="0">
                  <a:moveTo>
                    <a:pt x="302" y="1"/>
                  </a:moveTo>
                  <a:cubicBezTo>
                    <a:pt x="277" y="1"/>
                    <a:pt x="252" y="1"/>
                    <a:pt x="229" y="2"/>
                  </a:cubicBezTo>
                  <a:cubicBezTo>
                    <a:pt x="132" y="6"/>
                    <a:pt x="60" y="15"/>
                    <a:pt x="38" y="23"/>
                  </a:cubicBezTo>
                  <a:cubicBezTo>
                    <a:pt x="0" y="36"/>
                    <a:pt x="0" y="49"/>
                    <a:pt x="0" y="57"/>
                  </a:cubicBezTo>
                  <a:cubicBezTo>
                    <a:pt x="4" y="70"/>
                    <a:pt x="9" y="79"/>
                    <a:pt x="47" y="79"/>
                  </a:cubicBezTo>
                  <a:cubicBezTo>
                    <a:pt x="60" y="81"/>
                    <a:pt x="84" y="81"/>
                    <a:pt x="117" y="81"/>
                  </a:cubicBezTo>
                  <a:cubicBezTo>
                    <a:pt x="150" y="81"/>
                    <a:pt x="191" y="81"/>
                    <a:pt x="238" y="83"/>
                  </a:cubicBezTo>
                  <a:cubicBezTo>
                    <a:pt x="331" y="83"/>
                    <a:pt x="446" y="87"/>
                    <a:pt x="560" y="104"/>
                  </a:cubicBezTo>
                  <a:cubicBezTo>
                    <a:pt x="675" y="121"/>
                    <a:pt x="790" y="146"/>
                    <a:pt x="879" y="168"/>
                  </a:cubicBezTo>
                  <a:cubicBezTo>
                    <a:pt x="972" y="193"/>
                    <a:pt x="1040" y="214"/>
                    <a:pt x="1066" y="219"/>
                  </a:cubicBezTo>
                  <a:cubicBezTo>
                    <a:pt x="1074" y="220"/>
                    <a:pt x="1081" y="220"/>
                    <a:pt x="1087" y="220"/>
                  </a:cubicBezTo>
                  <a:cubicBezTo>
                    <a:pt x="1105" y="220"/>
                    <a:pt x="1113" y="215"/>
                    <a:pt x="1116" y="206"/>
                  </a:cubicBezTo>
                  <a:cubicBezTo>
                    <a:pt x="1121" y="197"/>
                    <a:pt x="1116" y="189"/>
                    <a:pt x="1083" y="168"/>
                  </a:cubicBezTo>
                  <a:cubicBezTo>
                    <a:pt x="1061" y="151"/>
                    <a:pt x="993" y="121"/>
                    <a:pt x="900" y="91"/>
                  </a:cubicBezTo>
                  <a:cubicBezTo>
                    <a:pt x="807" y="62"/>
                    <a:pt x="688" y="32"/>
                    <a:pt x="569" y="19"/>
                  </a:cubicBezTo>
                  <a:cubicBezTo>
                    <a:pt x="475" y="6"/>
                    <a:pt x="383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0"/>
            <p:cNvSpPr/>
            <p:nvPr/>
          </p:nvSpPr>
          <p:spPr>
            <a:xfrm>
              <a:off x="3384388" y="1704275"/>
              <a:ext cx="16375" cy="22600"/>
            </a:xfrm>
            <a:custGeom>
              <a:avLst/>
              <a:gdLst/>
              <a:ahLst/>
              <a:cxnLst/>
              <a:rect l="l" t="t" r="r" b="b"/>
              <a:pathLst>
                <a:path w="655" h="904" extrusionOk="0">
                  <a:moveTo>
                    <a:pt x="626" y="0"/>
                  </a:moveTo>
                  <a:cubicBezTo>
                    <a:pt x="618" y="0"/>
                    <a:pt x="608" y="3"/>
                    <a:pt x="591" y="12"/>
                  </a:cubicBezTo>
                  <a:cubicBezTo>
                    <a:pt x="565" y="25"/>
                    <a:pt x="506" y="67"/>
                    <a:pt x="438" y="135"/>
                  </a:cubicBezTo>
                  <a:cubicBezTo>
                    <a:pt x="366" y="199"/>
                    <a:pt x="289" y="288"/>
                    <a:pt x="222" y="381"/>
                  </a:cubicBezTo>
                  <a:cubicBezTo>
                    <a:pt x="154" y="479"/>
                    <a:pt x="94" y="585"/>
                    <a:pt x="60" y="670"/>
                  </a:cubicBezTo>
                  <a:cubicBezTo>
                    <a:pt x="26" y="755"/>
                    <a:pt x="5" y="827"/>
                    <a:pt x="5" y="852"/>
                  </a:cubicBezTo>
                  <a:cubicBezTo>
                    <a:pt x="1" y="886"/>
                    <a:pt x="9" y="899"/>
                    <a:pt x="22" y="903"/>
                  </a:cubicBezTo>
                  <a:cubicBezTo>
                    <a:pt x="31" y="903"/>
                    <a:pt x="43" y="903"/>
                    <a:pt x="65" y="869"/>
                  </a:cubicBezTo>
                  <a:cubicBezTo>
                    <a:pt x="73" y="848"/>
                    <a:pt x="103" y="784"/>
                    <a:pt x="141" y="704"/>
                  </a:cubicBezTo>
                  <a:cubicBezTo>
                    <a:pt x="179" y="623"/>
                    <a:pt x="234" y="525"/>
                    <a:pt x="302" y="432"/>
                  </a:cubicBezTo>
                  <a:cubicBezTo>
                    <a:pt x="366" y="343"/>
                    <a:pt x="438" y="254"/>
                    <a:pt x="502" y="190"/>
                  </a:cubicBezTo>
                  <a:cubicBezTo>
                    <a:pt x="565" y="122"/>
                    <a:pt x="616" y="76"/>
                    <a:pt x="633" y="59"/>
                  </a:cubicBezTo>
                  <a:cubicBezTo>
                    <a:pt x="654" y="29"/>
                    <a:pt x="650" y="16"/>
                    <a:pt x="642" y="8"/>
                  </a:cubicBezTo>
                  <a:cubicBezTo>
                    <a:pt x="638" y="3"/>
                    <a:pt x="633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0"/>
            <p:cNvSpPr/>
            <p:nvPr/>
          </p:nvSpPr>
          <p:spPr>
            <a:xfrm>
              <a:off x="3383863" y="1730225"/>
              <a:ext cx="2475" cy="3750"/>
            </a:xfrm>
            <a:custGeom>
              <a:avLst/>
              <a:gdLst/>
              <a:ahLst/>
              <a:cxnLst/>
              <a:rect l="l" t="t" r="r" b="b"/>
              <a:pathLst>
                <a:path w="99" h="150" extrusionOk="0">
                  <a:moveTo>
                    <a:pt x="30" y="1"/>
                  </a:moveTo>
                  <a:cubicBezTo>
                    <a:pt x="18" y="5"/>
                    <a:pt x="5" y="39"/>
                    <a:pt x="1" y="73"/>
                  </a:cubicBezTo>
                  <a:cubicBezTo>
                    <a:pt x="1" y="107"/>
                    <a:pt x="13" y="141"/>
                    <a:pt x="26" y="150"/>
                  </a:cubicBezTo>
                  <a:lnTo>
                    <a:pt x="60" y="150"/>
                  </a:lnTo>
                  <a:cubicBezTo>
                    <a:pt x="69" y="145"/>
                    <a:pt x="77" y="145"/>
                    <a:pt x="86" y="137"/>
                  </a:cubicBezTo>
                  <a:cubicBezTo>
                    <a:pt x="94" y="128"/>
                    <a:pt x="94" y="103"/>
                    <a:pt x="98" y="77"/>
                  </a:cubicBezTo>
                  <a:cubicBezTo>
                    <a:pt x="98" y="52"/>
                    <a:pt x="98" y="26"/>
                    <a:pt x="90" y="18"/>
                  </a:cubicBezTo>
                  <a:cubicBezTo>
                    <a:pt x="81" y="9"/>
                    <a:pt x="73" y="9"/>
                    <a:pt x="60" y="5"/>
                  </a:cubicBezTo>
                  <a:cubicBezTo>
                    <a:pt x="47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0"/>
            <p:cNvSpPr/>
            <p:nvPr/>
          </p:nvSpPr>
          <p:spPr>
            <a:xfrm>
              <a:off x="3417088" y="1736600"/>
              <a:ext cx="4575" cy="10900"/>
            </a:xfrm>
            <a:custGeom>
              <a:avLst/>
              <a:gdLst/>
              <a:ahLst/>
              <a:cxnLst/>
              <a:rect l="l" t="t" r="r" b="b"/>
              <a:pathLst>
                <a:path w="183" h="436" extrusionOk="0">
                  <a:moveTo>
                    <a:pt x="38" y="1"/>
                  </a:moveTo>
                  <a:cubicBezTo>
                    <a:pt x="26" y="1"/>
                    <a:pt x="17" y="5"/>
                    <a:pt x="13" y="22"/>
                  </a:cubicBezTo>
                  <a:cubicBezTo>
                    <a:pt x="0" y="39"/>
                    <a:pt x="4" y="136"/>
                    <a:pt x="34" y="230"/>
                  </a:cubicBezTo>
                  <a:cubicBezTo>
                    <a:pt x="60" y="327"/>
                    <a:pt x="106" y="412"/>
                    <a:pt x="127" y="429"/>
                  </a:cubicBezTo>
                  <a:cubicBezTo>
                    <a:pt x="136" y="434"/>
                    <a:pt x="142" y="436"/>
                    <a:pt x="148" y="436"/>
                  </a:cubicBezTo>
                  <a:cubicBezTo>
                    <a:pt x="154" y="436"/>
                    <a:pt x="159" y="434"/>
                    <a:pt x="166" y="429"/>
                  </a:cubicBezTo>
                  <a:cubicBezTo>
                    <a:pt x="174" y="425"/>
                    <a:pt x="183" y="421"/>
                    <a:pt x="183" y="404"/>
                  </a:cubicBezTo>
                  <a:cubicBezTo>
                    <a:pt x="183" y="383"/>
                    <a:pt x="149" y="298"/>
                    <a:pt x="123" y="213"/>
                  </a:cubicBezTo>
                  <a:cubicBezTo>
                    <a:pt x="98" y="124"/>
                    <a:pt x="85" y="39"/>
                    <a:pt x="72" y="18"/>
                  </a:cubicBezTo>
                  <a:cubicBezTo>
                    <a:pt x="64" y="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0"/>
            <p:cNvSpPr/>
            <p:nvPr/>
          </p:nvSpPr>
          <p:spPr>
            <a:xfrm>
              <a:off x="3412088" y="1695375"/>
              <a:ext cx="34300" cy="29425"/>
            </a:xfrm>
            <a:custGeom>
              <a:avLst/>
              <a:gdLst/>
              <a:ahLst/>
              <a:cxnLst/>
              <a:rect l="l" t="t" r="r" b="b"/>
              <a:pathLst>
                <a:path w="1372" h="1177" extrusionOk="0">
                  <a:moveTo>
                    <a:pt x="706" y="1"/>
                  </a:moveTo>
                  <a:cubicBezTo>
                    <a:pt x="660" y="1"/>
                    <a:pt x="613" y="6"/>
                    <a:pt x="565" y="16"/>
                  </a:cubicBezTo>
                  <a:cubicBezTo>
                    <a:pt x="226" y="88"/>
                    <a:pt x="1" y="402"/>
                    <a:pt x="69" y="716"/>
                  </a:cubicBezTo>
                  <a:cubicBezTo>
                    <a:pt x="123" y="990"/>
                    <a:pt x="377" y="1176"/>
                    <a:pt x="666" y="1176"/>
                  </a:cubicBezTo>
                  <a:cubicBezTo>
                    <a:pt x="712" y="1176"/>
                    <a:pt x="760" y="1172"/>
                    <a:pt x="807" y="1162"/>
                  </a:cubicBezTo>
                  <a:cubicBezTo>
                    <a:pt x="1147" y="1094"/>
                    <a:pt x="1372" y="780"/>
                    <a:pt x="1304" y="461"/>
                  </a:cubicBezTo>
                  <a:cubicBezTo>
                    <a:pt x="1249" y="187"/>
                    <a:pt x="995" y="1"/>
                    <a:pt x="706" y="1"/>
                  </a:cubicBezTo>
                  <a:close/>
                </a:path>
              </a:pathLst>
            </a:custGeom>
            <a:solidFill>
              <a:srgbClr val="FFB5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6" name="Listen to Save the Sea Turtles pp.238-2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200" end="14597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7527549" y="-57708"/>
            <a:ext cx="1201574" cy="14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2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1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29"/>
          <p:cNvSpPr txBox="1">
            <a:spLocks noGrp="1"/>
          </p:cNvSpPr>
          <p:nvPr>
            <p:ph type="ctrTitle" idx="4294967295"/>
          </p:nvPr>
        </p:nvSpPr>
        <p:spPr>
          <a:xfrm rot="48842" flipH="1">
            <a:off x="41561" y="14718"/>
            <a:ext cx="1622425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5"/>
                </a:solidFill>
              </a:rPr>
              <a:t>P</a:t>
            </a:r>
            <a:r>
              <a:rPr lang="en" sz="4000" smtClean="0">
                <a:solidFill>
                  <a:schemeClr val="accent5"/>
                </a:solidFill>
              </a:rPr>
              <a:t>age 240</a:t>
            </a:r>
            <a:endParaRPr sz="4000" dirty="0">
              <a:solidFill>
                <a:schemeClr val="accent5"/>
              </a:solidFill>
            </a:endParaRPr>
          </a:p>
        </p:txBody>
      </p:sp>
      <p:sp>
        <p:nvSpPr>
          <p:cNvPr id="2651" name="Google Shape;2651;p29"/>
          <p:cNvSpPr/>
          <p:nvPr/>
        </p:nvSpPr>
        <p:spPr>
          <a:xfrm>
            <a:off x="5516367" y="427423"/>
            <a:ext cx="120267" cy="114037"/>
          </a:xfrm>
          <a:custGeom>
            <a:avLst/>
            <a:gdLst/>
            <a:ahLst/>
            <a:cxnLst/>
            <a:rect l="l" t="t" r="r" b="b"/>
            <a:pathLst>
              <a:path w="637" h="604" extrusionOk="0">
                <a:moveTo>
                  <a:pt x="327" y="1"/>
                </a:moveTo>
                <a:cubicBezTo>
                  <a:pt x="153" y="1"/>
                  <a:pt x="34" y="124"/>
                  <a:pt x="17" y="310"/>
                </a:cubicBezTo>
                <a:cubicBezTo>
                  <a:pt x="0" y="480"/>
                  <a:pt x="153" y="603"/>
                  <a:pt x="327" y="603"/>
                </a:cubicBezTo>
                <a:cubicBezTo>
                  <a:pt x="501" y="603"/>
                  <a:pt x="637" y="463"/>
                  <a:pt x="637" y="289"/>
                </a:cubicBezTo>
                <a:cubicBezTo>
                  <a:pt x="637" y="119"/>
                  <a:pt x="501" y="1"/>
                  <a:pt x="327" y="1"/>
                </a:cubicBezTo>
                <a:close/>
              </a:path>
            </a:pathLst>
          </a:custGeom>
          <a:solidFill>
            <a:srgbClr val="FFFFFF">
              <a:alpha val="70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2" name="Google Shape;2652;p29"/>
          <p:cNvSpPr/>
          <p:nvPr/>
        </p:nvSpPr>
        <p:spPr>
          <a:xfrm>
            <a:off x="8446944" y="488697"/>
            <a:ext cx="251107" cy="236570"/>
          </a:xfrm>
          <a:custGeom>
            <a:avLst/>
            <a:gdLst/>
            <a:ahLst/>
            <a:cxnLst/>
            <a:rect l="l" t="t" r="r" b="b"/>
            <a:pathLst>
              <a:path w="1330" h="1253" extrusionOk="0">
                <a:moveTo>
                  <a:pt x="684" y="0"/>
                </a:moveTo>
                <a:cubicBezTo>
                  <a:pt x="328" y="0"/>
                  <a:pt x="77" y="264"/>
                  <a:pt x="39" y="646"/>
                </a:cubicBezTo>
                <a:cubicBezTo>
                  <a:pt x="1" y="1002"/>
                  <a:pt x="328" y="1253"/>
                  <a:pt x="684" y="1253"/>
                </a:cubicBezTo>
                <a:cubicBezTo>
                  <a:pt x="1041" y="1253"/>
                  <a:pt x="1329" y="964"/>
                  <a:pt x="1329" y="607"/>
                </a:cubicBezTo>
                <a:cubicBezTo>
                  <a:pt x="1329" y="251"/>
                  <a:pt x="1041" y="0"/>
                  <a:pt x="684" y="0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3" name="Google Shape;2653;p29"/>
          <p:cNvSpPr/>
          <p:nvPr/>
        </p:nvSpPr>
        <p:spPr>
          <a:xfrm rot="2165791">
            <a:off x="682359" y="584645"/>
            <a:ext cx="189933" cy="178531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FFFFFF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4" name="Google Shape;2654;p29"/>
          <p:cNvSpPr/>
          <p:nvPr/>
        </p:nvSpPr>
        <p:spPr>
          <a:xfrm rot="2165791">
            <a:off x="923316" y="435844"/>
            <a:ext cx="116720" cy="109669"/>
          </a:xfrm>
          <a:custGeom>
            <a:avLst/>
            <a:gdLst/>
            <a:ahLst/>
            <a:cxnLst/>
            <a:rect l="l" t="t" r="r" b="b"/>
            <a:pathLst>
              <a:path w="778" h="731" extrusionOk="0">
                <a:moveTo>
                  <a:pt x="400" y="0"/>
                </a:moveTo>
                <a:cubicBezTo>
                  <a:pt x="192" y="0"/>
                  <a:pt x="48" y="153"/>
                  <a:pt x="22" y="378"/>
                </a:cubicBezTo>
                <a:cubicBezTo>
                  <a:pt x="1" y="582"/>
                  <a:pt x="192" y="730"/>
                  <a:pt x="400" y="730"/>
                </a:cubicBezTo>
                <a:cubicBezTo>
                  <a:pt x="608" y="730"/>
                  <a:pt x="778" y="561"/>
                  <a:pt x="778" y="353"/>
                </a:cubicBezTo>
                <a:cubicBezTo>
                  <a:pt x="778" y="145"/>
                  <a:pt x="608" y="0"/>
                  <a:pt x="400" y="0"/>
                </a:cubicBezTo>
                <a:close/>
              </a:path>
            </a:pathLst>
          </a:custGeom>
          <a:solidFill>
            <a:srgbClr val="FFFFFF">
              <a:alpha val="4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6" name="Google Shape;2656;p29"/>
          <p:cNvSpPr/>
          <p:nvPr/>
        </p:nvSpPr>
        <p:spPr>
          <a:xfrm>
            <a:off x="8491586" y="2642916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7" name="Google Shape;2657;p29"/>
          <p:cNvSpPr/>
          <p:nvPr/>
        </p:nvSpPr>
        <p:spPr>
          <a:xfrm>
            <a:off x="8038161" y="335941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8321" y="8027"/>
            <a:ext cx="36631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/>
                <a:solidFill>
                  <a:srgbClr val="73E7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Differentiation</a:t>
            </a:r>
            <a:endParaRPr kumimoji="0" lang="en-US" sz="4000" b="1" i="0" u="none" strike="noStrike" kern="0" cap="none" spc="0" normalizeH="0" baseline="0" noProof="0" dirty="0">
              <a:ln/>
              <a:solidFill>
                <a:srgbClr val="73E7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78993"/>
              </p:ext>
            </p:extLst>
          </p:nvPr>
        </p:nvGraphicFramePr>
        <p:xfrm>
          <a:off x="144433" y="978132"/>
          <a:ext cx="8999567" cy="22364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36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Student’s Number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Task 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4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Answer</a:t>
                      </a:r>
                      <a:r>
                        <a:rPr lang="en-US" sz="2000" b="1" baseline="0" dirty="0" smtClean="0"/>
                        <a:t> questions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1,5,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</a:t>
                      </a:r>
                      <a:r>
                        <a:rPr lang="en-US" sz="2000" b="1" baseline="0" dirty="0" smtClean="0"/>
                        <a:t>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4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4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Answer questions 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60BD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lead the discussion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4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Answer questions </a:t>
                      </a:r>
                      <a:r>
                        <a:rPr lang="en-US" sz="24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</a:t>
                      </a:r>
                      <a:r>
                        <a:rPr lang="en-US" sz="2000" b="1" dirty="0" smtClean="0"/>
                        <a:t>.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24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Answer questions </a:t>
                      </a:r>
                      <a:r>
                        <a:rPr lang="en-US" sz="24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77325" y="3255803"/>
            <a:ext cx="8032089" cy="1692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960BD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5960BD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Participation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5960BD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Each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960BD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member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960BD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participates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960BD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and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960BD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shares ideas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960BD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with the group. 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5960BD"/>
              </a:solidFill>
              <a:effectLst/>
              <a:uLnTx/>
              <a:uFill>
                <a:solidFill>
                  <a:srgbClr val="C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41E94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B41E94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Task Completion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B41E94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41E94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The task 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1E94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divided fairly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41E94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and is completed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1E94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on time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41E94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B41E94"/>
              </a:solidFill>
              <a:effectLst/>
              <a:uLnTx/>
              <a:uFill>
                <a:solidFill>
                  <a:srgbClr val="C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3.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Collaboration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Group members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listen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to each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other,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respect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ideas, 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and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use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only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English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D89322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to communicate.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3C886">
                    <a:lumMod val="75000"/>
                  </a:srgbClr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4.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A3C886">
                    <a:lumMod val="75000"/>
                  </a:srgbClr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Noise </a:t>
            </a: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A3C886">
                    <a:lumMod val="75000"/>
                  </a:srgbClr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Level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3C886">
                    <a:lumMod val="75000"/>
                  </a:srgbClr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A3C886">
                    <a:lumMod val="75000"/>
                  </a:srgbClr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Members work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3C886">
                    <a:lumMod val="75000"/>
                  </a:srgbClr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quietly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3C886">
                    <a:lumMod val="75000"/>
                  </a:srgbClr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3C886">
                    <a:lumMod val="75000"/>
                  </a:srgbClr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and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A3C886">
                    <a:lumMod val="75000"/>
                  </a:srgbClr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keep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3C886">
                    <a:lumMod val="75000"/>
                  </a:srgbClr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noise level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A3C886">
                    <a:lumMod val="75000"/>
                  </a:srgbClr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appropriate. 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A3C886">
                  <a:lumMod val="75000"/>
                </a:srgbClr>
              </a:solidFill>
              <a:effectLst/>
              <a:uLnTx/>
              <a:uFill>
                <a:solidFill>
                  <a:srgbClr val="C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61" y="0"/>
            <a:ext cx="1056200" cy="925805"/>
          </a:xfrm>
          <a:prstGeom prst="rect">
            <a:avLst/>
          </a:prstGeom>
        </p:spPr>
      </p:pic>
      <p:pic>
        <p:nvPicPr>
          <p:cNvPr id="2050" name="Picture 2" descr="Spotlight Classrooms: Kagan 101: Round Rob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24" y="26844"/>
            <a:ext cx="17621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8" name="Google Shape;4408;p40"/>
          <p:cNvGrpSpPr/>
          <p:nvPr/>
        </p:nvGrpSpPr>
        <p:grpSpPr>
          <a:xfrm rot="-145705">
            <a:off x="5524974" y="130731"/>
            <a:ext cx="2496785" cy="827136"/>
            <a:chOff x="3477025" y="2726700"/>
            <a:chExt cx="1792025" cy="382625"/>
          </a:xfrm>
        </p:grpSpPr>
        <p:sp>
          <p:nvSpPr>
            <p:cNvPr id="4409" name="Google Shape;4409;p40"/>
            <p:cNvSpPr/>
            <p:nvPr/>
          </p:nvSpPr>
          <p:spPr>
            <a:xfrm>
              <a:off x="3477025" y="2726700"/>
              <a:ext cx="1792025" cy="382625"/>
            </a:xfrm>
            <a:custGeom>
              <a:avLst/>
              <a:gdLst/>
              <a:ahLst/>
              <a:cxnLst/>
              <a:rect l="l" t="t" r="r" b="b"/>
              <a:pathLst>
                <a:path w="71681" h="15305" extrusionOk="0">
                  <a:moveTo>
                    <a:pt x="40420" y="0"/>
                  </a:moveTo>
                  <a:cubicBezTo>
                    <a:pt x="27631" y="0"/>
                    <a:pt x="14935" y="264"/>
                    <a:pt x="1981" y="1319"/>
                  </a:cubicBezTo>
                  <a:cubicBezTo>
                    <a:pt x="2006" y="1344"/>
                    <a:pt x="1053" y="1444"/>
                    <a:pt x="1078" y="1444"/>
                  </a:cubicBezTo>
                  <a:cubicBezTo>
                    <a:pt x="978" y="3274"/>
                    <a:pt x="1028" y="5078"/>
                    <a:pt x="1304" y="6883"/>
                  </a:cubicBezTo>
                  <a:cubicBezTo>
                    <a:pt x="1379" y="7434"/>
                    <a:pt x="1454" y="7911"/>
                    <a:pt x="1028" y="8236"/>
                  </a:cubicBezTo>
                  <a:cubicBezTo>
                    <a:pt x="226" y="8838"/>
                    <a:pt x="201" y="9690"/>
                    <a:pt x="151" y="10542"/>
                  </a:cubicBezTo>
                  <a:cubicBezTo>
                    <a:pt x="126" y="11520"/>
                    <a:pt x="126" y="12497"/>
                    <a:pt x="76" y="13474"/>
                  </a:cubicBezTo>
                  <a:cubicBezTo>
                    <a:pt x="1" y="14327"/>
                    <a:pt x="176" y="14978"/>
                    <a:pt x="1129" y="15129"/>
                  </a:cubicBezTo>
                  <a:cubicBezTo>
                    <a:pt x="1129" y="15179"/>
                    <a:pt x="1129" y="15254"/>
                    <a:pt x="1129" y="15304"/>
                  </a:cubicBezTo>
                  <a:cubicBezTo>
                    <a:pt x="8231" y="14588"/>
                    <a:pt x="15365" y="14391"/>
                    <a:pt x="22521" y="14391"/>
                  </a:cubicBezTo>
                  <a:cubicBezTo>
                    <a:pt x="31184" y="14391"/>
                    <a:pt x="39880" y="14679"/>
                    <a:pt x="48589" y="14679"/>
                  </a:cubicBezTo>
                  <a:cubicBezTo>
                    <a:pt x="55837" y="14679"/>
                    <a:pt x="63094" y="14480"/>
                    <a:pt x="70352" y="13750"/>
                  </a:cubicBezTo>
                  <a:cubicBezTo>
                    <a:pt x="70227" y="12472"/>
                    <a:pt x="70552" y="11169"/>
                    <a:pt x="70928" y="10041"/>
                  </a:cubicBezTo>
                  <a:cubicBezTo>
                    <a:pt x="71680" y="7785"/>
                    <a:pt x="70778" y="6582"/>
                    <a:pt x="69024" y="5555"/>
                  </a:cubicBezTo>
                  <a:cubicBezTo>
                    <a:pt x="68798" y="5404"/>
                    <a:pt x="68422" y="5504"/>
                    <a:pt x="68322" y="5129"/>
                  </a:cubicBezTo>
                  <a:cubicBezTo>
                    <a:pt x="68297" y="4702"/>
                    <a:pt x="68397" y="4276"/>
                    <a:pt x="68598" y="3850"/>
                  </a:cubicBezTo>
                  <a:cubicBezTo>
                    <a:pt x="68948" y="3174"/>
                    <a:pt x="69124" y="2397"/>
                    <a:pt x="68873" y="1720"/>
                  </a:cubicBezTo>
                  <a:cubicBezTo>
                    <a:pt x="68673" y="1169"/>
                    <a:pt x="68723" y="667"/>
                    <a:pt x="68848" y="216"/>
                  </a:cubicBezTo>
                  <a:cubicBezTo>
                    <a:pt x="59230" y="142"/>
                    <a:pt x="49800" y="0"/>
                    <a:pt x="40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40"/>
            <p:cNvSpPr/>
            <p:nvPr/>
          </p:nvSpPr>
          <p:spPr>
            <a:xfrm>
              <a:off x="3541575" y="2730175"/>
              <a:ext cx="1724325" cy="333600"/>
            </a:xfrm>
            <a:custGeom>
              <a:avLst/>
              <a:gdLst/>
              <a:ahLst/>
              <a:cxnLst/>
              <a:rect l="l" t="t" r="r" b="b"/>
              <a:pathLst>
                <a:path w="68973" h="13344" extrusionOk="0">
                  <a:moveTo>
                    <a:pt x="56088" y="0"/>
                  </a:moveTo>
                  <a:cubicBezTo>
                    <a:pt x="55363" y="0"/>
                    <a:pt x="54637" y="9"/>
                    <a:pt x="53910" y="27"/>
                  </a:cubicBezTo>
                  <a:cubicBezTo>
                    <a:pt x="48688" y="147"/>
                    <a:pt x="43449" y="282"/>
                    <a:pt x="38220" y="282"/>
                  </a:cubicBezTo>
                  <a:cubicBezTo>
                    <a:pt x="36875" y="282"/>
                    <a:pt x="35530" y="273"/>
                    <a:pt x="34186" y="253"/>
                  </a:cubicBezTo>
                  <a:cubicBezTo>
                    <a:pt x="31216" y="196"/>
                    <a:pt x="28260" y="168"/>
                    <a:pt x="25297" y="168"/>
                  </a:cubicBezTo>
                  <a:cubicBezTo>
                    <a:pt x="24310" y="168"/>
                    <a:pt x="23321" y="171"/>
                    <a:pt x="22331" y="177"/>
                  </a:cubicBezTo>
                  <a:cubicBezTo>
                    <a:pt x="19023" y="203"/>
                    <a:pt x="15715" y="353"/>
                    <a:pt x="12406" y="428"/>
                  </a:cubicBezTo>
                  <a:cubicBezTo>
                    <a:pt x="9123" y="478"/>
                    <a:pt x="5464" y="929"/>
                    <a:pt x="2181" y="929"/>
                  </a:cubicBezTo>
                  <a:cubicBezTo>
                    <a:pt x="2070" y="929"/>
                    <a:pt x="1979" y="928"/>
                    <a:pt x="1904" y="928"/>
                  </a:cubicBezTo>
                  <a:cubicBezTo>
                    <a:pt x="1454" y="928"/>
                    <a:pt x="1586" y="965"/>
                    <a:pt x="1479" y="1481"/>
                  </a:cubicBezTo>
                  <a:cubicBezTo>
                    <a:pt x="1253" y="2659"/>
                    <a:pt x="1604" y="3812"/>
                    <a:pt x="1429" y="4990"/>
                  </a:cubicBezTo>
                  <a:cubicBezTo>
                    <a:pt x="2192" y="5084"/>
                    <a:pt x="2949" y="5102"/>
                    <a:pt x="3700" y="5102"/>
                  </a:cubicBezTo>
                  <a:cubicBezTo>
                    <a:pt x="4167" y="5102"/>
                    <a:pt x="4631" y="5095"/>
                    <a:pt x="5094" y="5095"/>
                  </a:cubicBezTo>
                  <a:cubicBezTo>
                    <a:pt x="6062" y="5095"/>
                    <a:pt x="7021" y="5126"/>
                    <a:pt x="7970" y="5315"/>
                  </a:cubicBezTo>
                  <a:cubicBezTo>
                    <a:pt x="6368" y="5701"/>
                    <a:pt x="4750" y="5807"/>
                    <a:pt x="3048" y="5807"/>
                  </a:cubicBezTo>
                  <a:cubicBezTo>
                    <a:pt x="2647" y="5807"/>
                    <a:pt x="2241" y="5801"/>
                    <a:pt x="1830" y="5792"/>
                  </a:cubicBezTo>
                  <a:lnTo>
                    <a:pt x="1830" y="5792"/>
                  </a:lnTo>
                  <a:cubicBezTo>
                    <a:pt x="2635" y="6646"/>
                    <a:pt x="3494" y="6865"/>
                    <a:pt x="4378" y="6865"/>
                  </a:cubicBezTo>
                  <a:cubicBezTo>
                    <a:pt x="4843" y="6865"/>
                    <a:pt x="5315" y="6804"/>
                    <a:pt x="5790" y="6744"/>
                  </a:cubicBezTo>
                  <a:cubicBezTo>
                    <a:pt x="6717" y="6619"/>
                    <a:pt x="7644" y="6493"/>
                    <a:pt x="8572" y="6443"/>
                  </a:cubicBezTo>
                  <a:cubicBezTo>
                    <a:pt x="8709" y="6429"/>
                    <a:pt x="8851" y="6416"/>
                    <a:pt x="8998" y="6416"/>
                  </a:cubicBezTo>
                  <a:cubicBezTo>
                    <a:pt x="9359" y="6416"/>
                    <a:pt x="9748" y="6491"/>
                    <a:pt x="10176" y="6794"/>
                  </a:cubicBezTo>
                  <a:cubicBezTo>
                    <a:pt x="7544" y="7421"/>
                    <a:pt x="5063" y="7546"/>
                    <a:pt x="2632" y="8022"/>
                  </a:cubicBezTo>
                  <a:cubicBezTo>
                    <a:pt x="652" y="8398"/>
                    <a:pt x="602" y="8223"/>
                    <a:pt x="451" y="10228"/>
                  </a:cubicBezTo>
                  <a:cubicBezTo>
                    <a:pt x="426" y="10453"/>
                    <a:pt x="201" y="10654"/>
                    <a:pt x="451" y="10954"/>
                  </a:cubicBezTo>
                  <a:cubicBezTo>
                    <a:pt x="5314" y="11355"/>
                    <a:pt x="10251" y="10804"/>
                    <a:pt x="15138" y="11631"/>
                  </a:cubicBezTo>
                  <a:cubicBezTo>
                    <a:pt x="11873" y="11730"/>
                    <a:pt x="8608" y="11828"/>
                    <a:pt x="5329" y="11828"/>
                  </a:cubicBezTo>
                  <a:cubicBezTo>
                    <a:pt x="3599" y="11828"/>
                    <a:pt x="1865" y="11801"/>
                    <a:pt x="126" y="11731"/>
                  </a:cubicBezTo>
                  <a:cubicBezTo>
                    <a:pt x="75" y="12132"/>
                    <a:pt x="50" y="12533"/>
                    <a:pt x="0" y="13060"/>
                  </a:cubicBezTo>
                  <a:cubicBezTo>
                    <a:pt x="1805" y="13260"/>
                    <a:pt x="3559" y="13310"/>
                    <a:pt x="5314" y="13335"/>
                  </a:cubicBezTo>
                  <a:cubicBezTo>
                    <a:pt x="5615" y="13341"/>
                    <a:pt x="5916" y="13344"/>
                    <a:pt x="6217" y="13344"/>
                  </a:cubicBezTo>
                  <a:cubicBezTo>
                    <a:pt x="9713" y="13344"/>
                    <a:pt x="13175" y="12984"/>
                    <a:pt x="16675" y="12984"/>
                  </a:cubicBezTo>
                  <a:cubicBezTo>
                    <a:pt x="16781" y="12984"/>
                    <a:pt x="16887" y="12984"/>
                    <a:pt x="16993" y="12985"/>
                  </a:cubicBezTo>
                  <a:cubicBezTo>
                    <a:pt x="18932" y="12996"/>
                    <a:pt x="20871" y="13007"/>
                    <a:pt x="22810" y="13007"/>
                  </a:cubicBezTo>
                  <a:cubicBezTo>
                    <a:pt x="25207" y="13007"/>
                    <a:pt x="27604" y="12990"/>
                    <a:pt x="30000" y="12934"/>
                  </a:cubicBezTo>
                  <a:cubicBezTo>
                    <a:pt x="33183" y="12859"/>
                    <a:pt x="36373" y="12847"/>
                    <a:pt x="39565" y="12847"/>
                  </a:cubicBezTo>
                  <a:cubicBezTo>
                    <a:pt x="41161" y="12847"/>
                    <a:pt x="42758" y="12850"/>
                    <a:pt x="44355" y="12850"/>
                  </a:cubicBezTo>
                  <a:cubicBezTo>
                    <a:pt x="45953" y="12850"/>
                    <a:pt x="47551" y="12847"/>
                    <a:pt x="49148" y="12834"/>
                  </a:cubicBezTo>
                  <a:cubicBezTo>
                    <a:pt x="51881" y="12818"/>
                    <a:pt x="54614" y="12739"/>
                    <a:pt x="57347" y="12739"/>
                  </a:cubicBezTo>
                  <a:cubicBezTo>
                    <a:pt x="58850" y="12739"/>
                    <a:pt x="60352" y="12763"/>
                    <a:pt x="61855" y="12834"/>
                  </a:cubicBezTo>
                  <a:cubicBezTo>
                    <a:pt x="63336" y="12908"/>
                    <a:pt x="64817" y="13092"/>
                    <a:pt x="66297" y="13092"/>
                  </a:cubicBezTo>
                  <a:cubicBezTo>
                    <a:pt x="66822" y="13092"/>
                    <a:pt x="67346" y="13069"/>
                    <a:pt x="67870" y="13010"/>
                  </a:cubicBezTo>
                  <a:cubicBezTo>
                    <a:pt x="67945" y="12558"/>
                    <a:pt x="68021" y="12132"/>
                    <a:pt x="67895" y="11857"/>
                  </a:cubicBezTo>
                  <a:lnTo>
                    <a:pt x="67895" y="11857"/>
                  </a:lnTo>
                  <a:cubicBezTo>
                    <a:pt x="52432" y="12183"/>
                    <a:pt x="37018" y="11807"/>
                    <a:pt x="21579" y="12308"/>
                  </a:cubicBezTo>
                  <a:cubicBezTo>
                    <a:pt x="21730" y="12107"/>
                    <a:pt x="21880" y="12057"/>
                    <a:pt x="22030" y="12032"/>
                  </a:cubicBezTo>
                  <a:cubicBezTo>
                    <a:pt x="25715" y="11832"/>
                    <a:pt x="29374" y="11506"/>
                    <a:pt x="33058" y="11431"/>
                  </a:cubicBezTo>
                  <a:cubicBezTo>
                    <a:pt x="35902" y="11378"/>
                    <a:pt x="38747" y="11363"/>
                    <a:pt x="41594" y="11363"/>
                  </a:cubicBezTo>
                  <a:cubicBezTo>
                    <a:pt x="45007" y="11363"/>
                    <a:pt x="48421" y="11384"/>
                    <a:pt x="51835" y="11384"/>
                  </a:cubicBezTo>
                  <a:cubicBezTo>
                    <a:pt x="56339" y="11384"/>
                    <a:pt x="60841" y="11348"/>
                    <a:pt x="65339" y="11180"/>
                  </a:cubicBezTo>
                  <a:cubicBezTo>
                    <a:pt x="66166" y="11155"/>
                    <a:pt x="66993" y="11155"/>
                    <a:pt x="67920" y="10854"/>
                  </a:cubicBezTo>
                  <a:cubicBezTo>
                    <a:pt x="67870" y="10152"/>
                    <a:pt x="68221" y="9626"/>
                    <a:pt x="68422" y="9025"/>
                  </a:cubicBezTo>
                  <a:cubicBezTo>
                    <a:pt x="68973" y="7471"/>
                    <a:pt x="68271" y="5867"/>
                    <a:pt x="66868" y="5766"/>
                  </a:cubicBezTo>
                  <a:cubicBezTo>
                    <a:pt x="66226" y="5714"/>
                    <a:pt x="65571" y="5675"/>
                    <a:pt x="64913" y="5675"/>
                  </a:cubicBezTo>
                  <a:cubicBezTo>
                    <a:pt x="64311" y="5675"/>
                    <a:pt x="63707" y="5708"/>
                    <a:pt x="63108" y="5792"/>
                  </a:cubicBezTo>
                  <a:cubicBezTo>
                    <a:pt x="62316" y="5891"/>
                    <a:pt x="61524" y="5923"/>
                    <a:pt x="60730" y="5923"/>
                  </a:cubicBezTo>
                  <a:cubicBezTo>
                    <a:pt x="59515" y="5923"/>
                    <a:pt x="58296" y="5847"/>
                    <a:pt x="57068" y="5817"/>
                  </a:cubicBezTo>
                  <a:cubicBezTo>
                    <a:pt x="56767" y="5792"/>
                    <a:pt x="56291" y="5917"/>
                    <a:pt x="55940" y="5190"/>
                  </a:cubicBezTo>
                  <a:cubicBezTo>
                    <a:pt x="56341" y="5160"/>
                    <a:pt x="56743" y="5149"/>
                    <a:pt x="57147" y="5149"/>
                  </a:cubicBezTo>
                  <a:cubicBezTo>
                    <a:pt x="58171" y="5149"/>
                    <a:pt x="59202" y="5219"/>
                    <a:pt x="60218" y="5219"/>
                  </a:cubicBezTo>
                  <a:cubicBezTo>
                    <a:pt x="62110" y="5219"/>
                    <a:pt x="63952" y="4976"/>
                    <a:pt x="65615" y="3586"/>
                  </a:cubicBezTo>
                  <a:cubicBezTo>
                    <a:pt x="65740" y="2659"/>
                    <a:pt x="65865" y="1531"/>
                    <a:pt x="65790" y="328"/>
                  </a:cubicBezTo>
                  <a:cubicBezTo>
                    <a:pt x="62536" y="164"/>
                    <a:pt x="59316" y="0"/>
                    <a:pt x="56088" y="0"/>
                  </a:cubicBezTo>
                  <a:close/>
                </a:path>
              </a:pathLst>
            </a:custGeom>
            <a:solidFill>
              <a:srgbClr val="43439B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40"/>
            <p:cNvSpPr/>
            <p:nvPr/>
          </p:nvSpPr>
          <p:spPr>
            <a:xfrm>
              <a:off x="4278425" y="2727450"/>
              <a:ext cx="288225" cy="2900"/>
            </a:xfrm>
            <a:custGeom>
              <a:avLst/>
              <a:gdLst/>
              <a:ahLst/>
              <a:cxnLst/>
              <a:rect l="l" t="t" r="r" b="b"/>
              <a:pathLst>
                <a:path w="11529" h="116" extrusionOk="0">
                  <a:moveTo>
                    <a:pt x="8431" y="1"/>
                  </a:moveTo>
                  <a:cubicBezTo>
                    <a:pt x="5614" y="1"/>
                    <a:pt x="2807" y="24"/>
                    <a:pt x="0" y="61"/>
                  </a:cubicBezTo>
                  <a:lnTo>
                    <a:pt x="50" y="61"/>
                  </a:lnTo>
                  <a:cubicBezTo>
                    <a:pt x="1515" y="99"/>
                    <a:pt x="2976" y="116"/>
                    <a:pt x="4436" y="116"/>
                  </a:cubicBezTo>
                  <a:cubicBezTo>
                    <a:pt x="6799" y="116"/>
                    <a:pt x="9159" y="73"/>
                    <a:pt x="11529" y="11"/>
                  </a:cubicBezTo>
                  <a:cubicBezTo>
                    <a:pt x="10495" y="4"/>
                    <a:pt x="9462" y="1"/>
                    <a:pt x="8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40"/>
            <p:cNvSpPr/>
            <p:nvPr/>
          </p:nvSpPr>
          <p:spPr>
            <a:xfrm>
              <a:off x="4743325" y="2977225"/>
              <a:ext cx="361550" cy="18075"/>
            </a:xfrm>
            <a:custGeom>
              <a:avLst/>
              <a:gdLst/>
              <a:ahLst/>
              <a:cxnLst/>
              <a:rect l="l" t="t" r="r" b="b"/>
              <a:pathLst>
                <a:path w="14462" h="723" extrusionOk="0">
                  <a:moveTo>
                    <a:pt x="6400" y="0"/>
                  </a:moveTo>
                  <a:cubicBezTo>
                    <a:pt x="3358" y="0"/>
                    <a:pt x="544" y="157"/>
                    <a:pt x="1" y="471"/>
                  </a:cubicBezTo>
                  <a:cubicBezTo>
                    <a:pt x="3107" y="582"/>
                    <a:pt x="6162" y="723"/>
                    <a:pt x="9193" y="723"/>
                  </a:cubicBezTo>
                  <a:cubicBezTo>
                    <a:pt x="10956" y="723"/>
                    <a:pt x="12711" y="675"/>
                    <a:pt x="14462" y="546"/>
                  </a:cubicBezTo>
                  <a:cubicBezTo>
                    <a:pt x="13214" y="182"/>
                    <a:pt x="9676" y="0"/>
                    <a:pt x="6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40"/>
            <p:cNvSpPr/>
            <p:nvPr/>
          </p:nvSpPr>
          <p:spPr>
            <a:xfrm>
              <a:off x="4788450" y="2803125"/>
              <a:ext cx="285100" cy="29425"/>
            </a:xfrm>
            <a:custGeom>
              <a:avLst/>
              <a:gdLst/>
              <a:ahLst/>
              <a:cxnLst/>
              <a:rect l="l" t="t" r="r" b="b"/>
              <a:pathLst>
                <a:path w="11404" h="1177" extrusionOk="0">
                  <a:moveTo>
                    <a:pt x="5818" y="1"/>
                  </a:moveTo>
                  <a:cubicBezTo>
                    <a:pt x="3885" y="1"/>
                    <a:pt x="1952" y="92"/>
                    <a:pt x="25" y="92"/>
                  </a:cubicBezTo>
                  <a:cubicBezTo>
                    <a:pt x="25" y="167"/>
                    <a:pt x="25" y="267"/>
                    <a:pt x="0" y="342"/>
                  </a:cubicBezTo>
                  <a:cubicBezTo>
                    <a:pt x="702" y="392"/>
                    <a:pt x="1379" y="442"/>
                    <a:pt x="2080" y="493"/>
                  </a:cubicBezTo>
                  <a:cubicBezTo>
                    <a:pt x="1278" y="618"/>
                    <a:pt x="1278" y="618"/>
                    <a:pt x="802" y="944"/>
                  </a:cubicBezTo>
                  <a:cubicBezTo>
                    <a:pt x="1203" y="1094"/>
                    <a:pt x="1629" y="1119"/>
                    <a:pt x="2030" y="1169"/>
                  </a:cubicBezTo>
                  <a:cubicBezTo>
                    <a:pt x="2080" y="1174"/>
                    <a:pt x="2129" y="1176"/>
                    <a:pt x="2177" y="1176"/>
                  </a:cubicBezTo>
                  <a:cubicBezTo>
                    <a:pt x="2893" y="1176"/>
                    <a:pt x="3525" y="690"/>
                    <a:pt x="4135" y="643"/>
                  </a:cubicBezTo>
                  <a:cubicBezTo>
                    <a:pt x="4670" y="626"/>
                    <a:pt x="5210" y="615"/>
                    <a:pt x="5753" y="615"/>
                  </a:cubicBezTo>
                  <a:cubicBezTo>
                    <a:pt x="6839" y="615"/>
                    <a:pt x="7937" y="660"/>
                    <a:pt x="9023" y="793"/>
                  </a:cubicBezTo>
                  <a:cubicBezTo>
                    <a:pt x="9244" y="821"/>
                    <a:pt x="9468" y="837"/>
                    <a:pt x="9691" y="837"/>
                  </a:cubicBezTo>
                  <a:cubicBezTo>
                    <a:pt x="10276" y="837"/>
                    <a:pt x="10859" y="726"/>
                    <a:pt x="11404" y="417"/>
                  </a:cubicBezTo>
                  <a:cubicBezTo>
                    <a:pt x="9546" y="85"/>
                    <a:pt x="7682" y="1"/>
                    <a:pt x="5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40"/>
            <p:cNvSpPr/>
            <p:nvPr/>
          </p:nvSpPr>
          <p:spPr>
            <a:xfrm>
              <a:off x="3839825" y="2905675"/>
              <a:ext cx="298900" cy="17875"/>
            </a:xfrm>
            <a:custGeom>
              <a:avLst/>
              <a:gdLst/>
              <a:ahLst/>
              <a:cxnLst/>
              <a:rect l="l" t="t" r="r" b="b"/>
              <a:pathLst>
                <a:path w="11956" h="715" extrusionOk="0">
                  <a:moveTo>
                    <a:pt x="4160" y="0"/>
                  </a:moveTo>
                  <a:cubicBezTo>
                    <a:pt x="2778" y="0"/>
                    <a:pt x="1392" y="61"/>
                    <a:pt x="0" y="200"/>
                  </a:cubicBezTo>
                  <a:cubicBezTo>
                    <a:pt x="2583" y="511"/>
                    <a:pt x="5176" y="715"/>
                    <a:pt x="7780" y="715"/>
                  </a:cubicBezTo>
                  <a:cubicBezTo>
                    <a:pt x="9169" y="715"/>
                    <a:pt x="10560" y="657"/>
                    <a:pt x="11955" y="526"/>
                  </a:cubicBezTo>
                  <a:cubicBezTo>
                    <a:pt x="9353" y="215"/>
                    <a:pt x="6762" y="0"/>
                    <a:pt x="4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40"/>
            <p:cNvSpPr/>
            <p:nvPr/>
          </p:nvSpPr>
          <p:spPr>
            <a:xfrm>
              <a:off x="3945700" y="2862025"/>
              <a:ext cx="219950" cy="14600"/>
            </a:xfrm>
            <a:custGeom>
              <a:avLst/>
              <a:gdLst/>
              <a:ahLst/>
              <a:cxnLst/>
              <a:rect l="l" t="t" r="r" b="b"/>
              <a:pathLst>
                <a:path w="8798" h="584" extrusionOk="0">
                  <a:moveTo>
                    <a:pt x="4295" y="1"/>
                  </a:moveTo>
                  <a:cubicBezTo>
                    <a:pt x="2857" y="1"/>
                    <a:pt x="1423" y="70"/>
                    <a:pt x="1" y="242"/>
                  </a:cubicBezTo>
                  <a:cubicBezTo>
                    <a:pt x="1486" y="458"/>
                    <a:pt x="2971" y="583"/>
                    <a:pt x="4456" y="583"/>
                  </a:cubicBezTo>
                  <a:cubicBezTo>
                    <a:pt x="5903" y="583"/>
                    <a:pt x="7350" y="464"/>
                    <a:pt x="8798" y="192"/>
                  </a:cubicBezTo>
                  <a:cubicBezTo>
                    <a:pt x="7300" y="77"/>
                    <a:pt x="5795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40"/>
            <p:cNvSpPr/>
            <p:nvPr/>
          </p:nvSpPr>
          <p:spPr>
            <a:xfrm>
              <a:off x="4824775" y="2950350"/>
              <a:ext cx="149150" cy="11950"/>
            </a:xfrm>
            <a:custGeom>
              <a:avLst/>
              <a:gdLst/>
              <a:ahLst/>
              <a:cxnLst/>
              <a:rect l="l" t="t" r="r" b="b"/>
              <a:pathLst>
                <a:path w="5966" h="478" extrusionOk="0">
                  <a:moveTo>
                    <a:pt x="2488" y="0"/>
                  </a:moveTo>
                  <a:cubicBezTo>
                    <a:pt x="1662" y="0"/>
                    <a:pt x="834" y="61"/>
                    <a:pt x="1" y="218"/>
                  </a:cubicBezTo>
                  <a:cubicBezTo>
                    <a:pt x="1195" y="352"/>
                    <a:pt x="2381" y="478"/>
                    <a:pt x="3563" y="478"/>
                  </a:cubicBezTo>
                  <a:cubicBezTo>
                    <a:pt x="4365" y="478"/>
                    <a:pt x="5165" y="420"/>
                    <a:pt x="5966" y="268"/>
                  </a:cubicBezTo>
                  <a:cubicBezTo>
                    <a:pt x="4808" y="121"/>
                    <a:pt x="3651" y="0"/>
                    <a:pt x="2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0" name="Google Shape;4530;p40"/>
          <p:cNvGrpSpPr/>
          <p:nvPr/>
        </p:nvGrpSpPr>
        <p:grpSpPr>
          <a:xfrm flipH="1">
            <a:off x="-657143" y="2744224"/>
            <a:ext cx="1939581" cy="2493344"/>
            <a:chOff x="7251969" y="2684746"/>
            <a:chExt cx="1973727" cy="2536980"/>
          </a:xfrm>
        </p:grpSpPr>
        <p:sp>
          <p:nvSpPr>
            <p:cNvPr id="4531" name="Google Shape;4531;p40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0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0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0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0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0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0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0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0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0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0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0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0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0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0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0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0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0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0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0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0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0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0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0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0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0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0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0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0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0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0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0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0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0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0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0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0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0" name="Google Shape;4570;p40"/>
          <p:cNvSpPr/>
          <p:nvPr/>
        </p:nvSpPr>
        <p:spPr>
          <a:xfrm flipH="1">
            <a:off x="735063" y="796348"/>
            <a:ext cx="120267" cy="114037"/>
          </a:xfrm>
          <a:custGeom>
            <a:avLst/>
            <a:gdLst/>
            <a:ahLst/>
            <a:cxnLst/>
            <a:rect l="l" t="t" r="r" b="b"/>
            <a:pathLst>
              <a:path w="637" h="604" extrusionOk="0">
                <a:moveTo>
                  <a:pt x="327" y="1"/>
                </a:moveTo>
                <a:cubicBezTo>
                  <a:pt x="153" y="1"/>
                  <a:pt x="34" y="124"/>
                  <a:pt x="17" y="310"/>
                </a:cubicBezTo>
                <a:cubicBezTo>
                  <a:pt x="0" y="480"/>
                  <a:pt x="153" y="603"/>
                  <a:pt x="327" y="603"/>
                </a:cubicBezTo>
                <a:cubicBezTo>
                  <a:pt x="501" y="603"/>
                  <a:pt x="637" y="463"/>
                  <a:pt x="637" y="289"/>
                </a:cubicBezTo>
                <a:cubicBezTo>
                  <a:pt x="637" y="119"/>
                  <a:pt x="501" y="1"/>
                  <a:pt x="327" y="1"/>
                </a:cubicBezTo>
                <a:close/>
              </a:path>
            </a:pathLst>
          </a:custGeom>
          <a:solidFill>
            <a:srgbClr val="FFFFFF">
              <a:alpha val="70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40"/>
          <p:cNvSpPr/>
          <p:nvPr/>
        </p:nvSpPr>
        <p:spPr>
          <a:xfrm>
            <a:off x="8446944" y="488697"/>
            <a:ext cx="251107" cy="236570"/>
          </a:xfrm>
          <a:custGeom>
            <a:avLst/>
            <a:gdLst/>
            <a:ahLst/>
            <a:cxnLst/>
            <a:rect l="l" t="t" r="r" b="b"/>
            <a:pathLst>
              <a:path w="1330" h="1253" extrusionOk="0">
                <a:moveTo>
                  <a:pt x="684" y="0"/>
                </a:moveTo>
                <a:cubicBezTo>
                  <a:pt x="328" y="0"/>
                  <a:pt x="77" y="264"/>
                  <a:pt x="39" y="646"/>
                </a:cubicBezTo>
                <a:cubicBezTo>
                  <a:pt x="1" y="1002"/>
                  <a:pt x="328" y="1253"/>
                  <a:pt x="684" y="1253"/>
                </a:cubicBezTo>
                <a:cubicBezTo>
                  <a:pt x="1041" y="1253"/>
                  <a:pt x="1329" y="964"/>
                  <a:pt x="1329" y="607"/>
                </a:cubicBezTo>
                <a:cubicBezTo>
                  <a:pt x="1329" y="251"/>
                  <a:pt x="1041" y="0"/>
                  <a:pt x="684" y="0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40"/>
          <p:cNvSpPr/>
          <p:nvPr/>
        </p:nvSpPr>
        <p:spPr>
          <a:xfrm rot="2165791">
            <a:off x="2325559" y="682420"/>
            <a:ext cx="189933" cy="178531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FFFFFF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40"/>
          <p:cNvSpPr/>
          <p:nvPr/>
        </p:nvSpPr>
        <p:spPr>
          <a:xfrm flipH="1">
            <a:off x="1043435" y="494639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73E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40"/>
          <p:cNvSpPr/>
          <p:nvPr/>
        </p:nvSpPr>
        <p:spPr>
          <a:xfrm>
            <a:off x="8038161" y="335941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40"/>
          <p:cNvSpPr/>
          <p:nvPr/>
        </p:nvSpPr>
        <p:spPr>
          <a:xfrm>
            <a:off x="3379886" y="3498366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145564">
            <a:off x="5368256" y="234846"/>
            <a:ext cx="2250208" cy="621754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smtClean="0">
                <a:ln/>
                <a:solidFill>
                  <a:schemeClr val="accent5"/>
                </a:solidFill>
                <a:latin typeface="Bahiana" panose="020B0604020202020204" charset="0"/>
              </a:rPr>
              <a:t>Page  240</a:t>
            </a:r>
            <a:endParaRPr lang="en-US" sz="4400" b="1" dirty="0">
              <a:ln/>
              <a:solidFill>
                <a:schemeClr val="accent5"/>
              </a:solidFill>
              <a:latin typeface="Bahiana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" y="41433"/>
            <a:ext cx="4516453" cy="3628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2982" y="1077115"/>
            <a:ext cx="4563933" cy="2574019"/>
          </a:xfrm>
          <a:prstGeom prst="rect">
            <a:avLst/>
          </a:prstGeom>
        </p:spPr>
      </p:pic>
      <p:grpSp>
        <p:nvGrpSpPr>
          <p:cNvPr id="4419" name="Google Shape;4419;p40"/>
          <p:cNvGrpSpPr/>
          <p:nvPr/>
        </p:nvGrpSpPr>
        <p:grpSpPr>
          <a:xfrm rot="349565">
            <a:off x="2958141" y="2668669"/>
            <a:ext cx="1620521" cy="1529794"/>
            <a:chOff x="3283913" y="1642650"/>
            <a:chExt cx="630200" cy="726500"/>
          </a:xfrm>
        </p:grpSpPr>
        <p:sp>
          <p:nvSpPr>
            <p:cNvPr id="4420" name="Google Shape;4420;p40"/>
            <p:cNvSpPr/>
            <p:nvPr/>
          </p:nvSpPr>
          <p:spPr>
            <a:xfrm>
              <a:off x="3283913" y="1643350"/>
              <a:ext cx="540450" cy="685900"/>
            </a:xfrm>
            <a:custGeom>
              <a:avLst/>
              <a:gdLst/>
              <a:ahLst/>
              <a:cxnLst/>
              <a:rect l="l" t="t" r="r" b="b"/>
              <a:pathLst>
                <a:path w="21618" h="27436" extrusionOk="0">
                  <a:moveTo>
                    <a:pt x="12062" y="0"/>
                  </a:moveTo>
                  <a:cubicBezTo>
                    <a:pt x="10907" y="0"/>
                    <a:pt x="9598" y="173"/>
                    <a:pt x="8116" y="581"/>
                  </a:cubicBezTo>
                  <a:cubicBezTo>
                    <a:pt x="8116" y="581"/>
                    <a:pt x="10679" y="1116"/>
                    <a:pt x="10679" y="1303"/>
                  </a:cubicBezTo>
                  <a:cubicBezTo>
                    <a:pt x="10679" y="1303"/>
                    <a:pt x="9710" y="978"/>
                    <a:pt x="8471" y="978"/>
                  </a:cubicBezTo>
                  <a:cubicBezTo>
                    <a:pt x="7074" y="978"/>
                    <a:pt x="5333" y="1391"/>
                    <a:pt x="4249" y="3145"/>
                  </a:cubicBezTo>
                  <a:lnTo>
                    <a:pt x="6872" y="2746"/>
                  </a:lnTo>
                  <a:lnTo>
                    <a:pt x="6872" y="2746"/>
                  </a:lnTo>
                  <a:cubicBezTo>
                    <a:pt x="6872" y="2746"/>
                    <a:pt x="3392" y="3760"/>
                    <a:pt x="2573" y="5191"/>
                  </a:cubicBezTo>
                  <a:lnTo>
                    <a:pt x="4860" y="4660"/>
                  </a:lnTo>
                  <a:lnTo>
                    <a:pt x="4860" y="4660"/>
                  </a:lnTo>
                  <a:cubicBezTo>
                    <a:pt x="4746" y="4720"/>
                    <a:pt x="1100" y="6604"/>
                    <a:pt x="586" y="11697"/>
                  </a:cubicBezTo>
                  <a:lnTo>
                    <a:pt x="1834" y="10836"/>
                  </a:lnTo>
                  <a:lnTo>
                    <a:pt x="1834" y="10836"/>
                  </a:lnTo>
                  <a:cubicBezTo>
                    <a:pt x="1796" y="10946"/>
                    <a:pt x="0" y="15772"/>
                    <a:pt x="1299" y="17584"/>
                  </a:cubicBezTo>
                  <a:cubicBezTo>
                    <a:pt x="1299" y="17584"/>
                    <a:pt x="2224" y="15560"/>
                    <a:pt x="2853" y="15195"/>
                  </a:cubicBezTo>
                  <a:cubicBezTo>
                    <a:pt x="2916" y="15157"/>
                    <a:pt x="2976" y="15131"/>
                    <a:pt x="3022" y="15127"/>
                  </a:cubicBezTo>
                  <a:cubicBezTo>
                    <a:pt x="3026" y="15127"/>
                    <a:pt x="3030" y="15126"/>
                    <a:pt x="3033" y="15126"/>
                  </a:cubicBezTo>
                  <a:cubicBezTo>
                    <a:pt x="3470" y="15126"/>
                    <a:pt x="506" y="17644"/>
                    <a:pt x="2819" y="22134"/>
                  </a:cubicBezTo>
                  <a:lnTo>
                    <a:pt x="3842" y="18115"/>
                  </a:lnTo>
                  <a:lnTo>
                    <a:pt x="3842" y="18115"/>
                  </a:lnTo>
                  <a:cubicBezTo>
                    <a:pt x="3842" y="18116"/>
                    <a:pt x="3434" y="23225"/>
                    <a:pt x="5234" y="24779"/>
                  </a:cubicBezTo>
                  <a:lnTo>
                    <a:pt x="5722" y="21875"/>
                  </a:lnTo>
                  <a:cubicBezTo>
                    <a:pt x="5722" y="21875"/>
                    <a:pt x="6172" y="26621"/>
                    <a:pt x="9975" y="27274"/>
                  </a:cubicBezTo>
                  <a:cubicBezTo>
                    <a:pt x="9975" y="27274"/>
                    <a:pt x="8583" y="25352"/>
                    <a:pt x="8544" y="23391"/>
                  </a:cubicBezTo>
                  <a:lnTo>
                    <a:pt x="8544" y="23391"/>
                  </a:lnTo>
                  <a:cubicBezTo>
                    <a:pt x="8545" y="23391"/>
                    <a:pt x="9568" y="27194"/>
                    <a:pt x="13413" y="27436"/>
                  </a:cubicBezTo>
                  <a:lnTo>
                    <a:pt x="14066" y="25254"/>
                  </a:lnTo>
                  <a:cubicBezTo>
                    <a:pt x="10951" y="24643"/>
                    <a:pt x="4478" y="21111"/>
                    <a:pt x="8629" y="8306"/>
                  </a:cubicBezTo>
                  <a:cubicBezTo>
                    <a:pt x="8629" y="8306"/>
                    <a:pt x="9615" y="5421"/>
                    <a:pt x="11537" y="5421"/>
                  </a:cubicBezTo>
                  <a:cubicBezTo>
                    <a:pt x="12313" y="5421"/>
                    <a:pt x="13242" y="5892"/>
                    <a:pt x="14321" y="7215"/>
                  </a:cubicBezTo>
                  <a:cubicBezTo>
                    <a:pt x="14351" y="6978"/>
                    <a:pt x="14478" y="6163"/>
                    <a:pt x="15174" y="5535"/>
                  </a:cubicBezTo>
                  <a:cubicBezTo>
                    <a:pt x="15300" y="5422"/>
                    <a:pt x="15882" y="4893"/>
                    <a:pt x="16568" y="4893"/>
                  </a:cubicBezTo>
                  <a:cubicBezTo>
                    <a:pt x="16579" y="4893"/>
                    <a:pt x="16590" y="4893"/>
                    <a:pt x="16600" y="4894"/>
                  </a:cubicBezTo>
                  <a:cubicBezTo>
                    <a:pt x="17585" y="4919"/>
                    <a:pt x="18315" y="6044"/>
                    <a:pt x="18697" y="6723"/>
                  </a:cubicBezTo>
                  <a:cubicBezTo>
                    <a:pt x="18752" y="6825"/>
                    <a:pt x="18803" y="6918"/>
                    <a:pt x="18846" y="6995"/>
                  </a:cubicBezTo>
                  <a:cubicBezTo>
                    <a:pt x="18909" y="7118"/>
                    <a:pt x="18973" y="7241"/>
                    <a:pt x="19041" y="7364"/>
                  </a:cubicBezTo>
                  <a:cubicBezTo>
                    <a:pt x="19092" y="7470"/>
                    <a:pt x="19147" y="7572"/>
                    <a:pt x="19198" y="7678"/>
                  </a:cubicBezTo>
                  <a:cubicBezTo>
                    <a:pt x="19206" y="7695"/>
                    <a:pt x="19215" y="7708"/>
                    <a:pt x="19223" y="7725"/>
                  </a:cubicBezTo>
                  <a:cubicBezTo>
                    <a:pt x="20081" y="9448"/>
                    <a:pt x="20836" y="11434"/>
                    <a:pt x="21324" y="13442"/>
                  </a:cubicBezTo>
                  <a:cubicBezTo>
                    <a:pt x="21617" y="9456"/>
                    <a:pt x="20789" y="7457"/>
                    <a:pt x="20102" y="5360"/>
                  </a:cubicBezTo>
                  <a:cubicBezTo>
                    <a:pt x="19787" y="4394"/>
                    <a:pt x="17879" y="0"/>
                    <a:pt x="12062" y="0"/>
                  </a:cubicBezTo>
                  <a:close/>
                </a:path>
              </a:pathLst>
            </a:custGeom>
            <a:solidFill>
              <a:srgbClr val="E2A27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40"/>
            <p:cNvSpPr/>
            <p:nvPr/>
          </p:nvSpPr>
          <p:spPr>
            <a:xfrm>
              <a:off x="3285713" y="1642650"/>
              <a:ext cx="538650" cy="687350"/>
            </a:xfrm>
            <a:custGeom>
              <a:avLst/>
              <a:gdLst/>
              <a:ahLst/>
              <a:cxnLst/>
              <a:rect l="l" t="t" r="r" b="b"/>
              <a:pathLst>
                <a:path w="21546" h="27494" extrusionOk="0">
                  <a:moveTo>
                    <a:pt x="12001" y="56"/>
                  </a:moveTo>
                  <a:cubicBezTo>
                    <a:pt x="12566" y="56"/>
                    <a:pt x="13111" y="97"/>
                    <a:pt x="13634" y="181"/>
                  </a:cubicBezTo>
                  <a:cubicBezTo>
                    <a:pt x="14988" y="397"/>
                    <a:pt x="16197" y="898"/>
                    <a:pt x="17233" y="1662"/>
                  </a:cubicBezTo>
                  <a:cubicBezTo>
                    <a:pt x="19185" y="3109"/>
                    <a:pt x="19881" y="5028"/>
                    <a:pt x="20004" y="5397"/>
                  </a:cubicBezTo>
                  <a:cubicBezTo>
                    <a:pt x="20064" y="5579"/>
                    <a:pt x="20123" y="5762"/>
                    <a:pt x="20187" y="5945"/>
                  </a:cubicBezTo>
                  <a:cubicBezTo>
                    <a:pt x="20815" y="7825"/>
                    <a:pt x="21469" y="9769"/>
                    <a:pt x="21235" y="13287"/>
                  </a:cubicBezTo>
                  <a:cubicBezTo>
                    <a:pt x="20773" y="11433"/>
                    <a:pt x="20060" y="9518"/>
                    <a:pt x="19177" y="7740"/>
                  </a:cubicBezTo>
                  <a:lnTo>
                    <a:pt x="19151" y="7693"/>
                  </a:lnTo>
                  <a:cubicBezTo>
                    <a:pt x="19100" y="7587"/>
                    <a:pt x="19045" y="7485"/>
                    <a:pt x="18994" y="7379"/>
                  </a:cubicBezTo>
                  <a:cubicBezTo>
                    <a:pt x="18926" y="7256"/>
                    <a:pt x="18863" y="7133"/>
                    <a:pt x="18799" y="7010"/>
                  </a:cubicBezTo>
                  <a:lnTo>
                    <a:pt x="18757" y="6933"/>
                  </a:lnTo>
                  <a:cubicBezTo>
                    <a:pt x="18723" y="6874"/>
                    <a:pt x="18689" y="6806"/>
                    <a:pt x="18650" y="6738"/>
                  </a:cubicBezTo>
                  <a:cubicBezTo>
                    <a:pt x="17963" y="5516"/>
                    <a:pt x="17267" y="4913"/>
                    <a:pt x="16528" y="4892"/>
                  </a:cubicBezTo>
                  <a:cubicBezTo>
                    <a:pt x="16520" y="4892"/>
                    <a:pt x="16512" y="4892"/>
                    <a:pt x="16503" y="4892"/>
                  </a:cubicBezTo>
                  <a:cubicBezTo>
                    <a:pt x="16047" y="4892"/>
                    <a:pt x="15548" y="5120"/>
                    <a:pt x="15085" y="5541"/>
                  </a:cubicBezTo>
                  <a:cubicBezTo>
                    <a:pt x="14478" y="6089"/>
                    <a:pt x="14287" y="6776"/>
                    <a:pt x="14232" y="7175"/>
                  </a:cubicBezTo>
                  <a:cubicBezTo>
                    <a:pt x="13268" y="6008"/>
                    <a:pt x="12340" y="5422"/>
                    <a:pt x="11466" y="5422"/>
                  </a:cubicBezTo>
                  <a:cubicBezTo>
                    <a:pt x="11351" y="5422"/>
                    <a:pt x="11238" y="5432"/>
                    <a:pt x="11125" y="5452"/>
                  </a:cubicBezTo>
                  <a:cubicBezTo>
                    <a:pt x="9427" y="5758"/>
                    <a:pt x="8540" y="8296"/>
                    <a:pt x="8532" y="8321"/>
                  </a:cubicBezTo>
                  <a:cubicBezTo>
                    <a:pt x="7560" y="11322"/>
                    <a:pt x="7110" y="14017"/>
                    <a:pt x="7191" y="16331"/>
                  </a:cubicBezTo>
                  <a:cubicBezTo>
                    <a:pt x="7263" y="18304"/>
                    <a:pt x="7717" y="20023"/>
                    <a:pt x="8549" y="21437"/>
                  </a:cubicBezTo>
                  <a:cubicBezTo>
                    <a:pt x="9224" y="22578"/>
                    <a:pt x="10128" y="23512"/>
                    <a:pt x="11248" y="24208"/>
                  </a:cubicBezTo>
                  <a:cubicBezTo>
                    <a:pt x="12309" y="24875"/>
                    <a:pt x="13303" y="25172"/>
                    <a:pt x="13956" y="25303"/>
                  </a:cubicBezTo>
                  <a:lnTo>
                    <a:pt x="13319" y="27434"/>
                  </a:lnTo>
                  <a:cubicBezTo>
                    <a:pt x="11359" y="27302"/>
                    <a:pt x="10153" y="26220"/>
                    <a:pt x="9487" y="25333"/>
                  </a:cubicBezTo>
                  <a:cubicBezTo>
                    <a:pt x="8761" y="24369"/>
                    <a:pt x="8502" y="23419"/>
                    <a:pt x="8498" y="23410"/>
                  </a:cubicBezTo>
                  <a:lnTo>
                    <a:pt x="8438" y="23185"/>
                  </a:lnTo>
                  <a:lnTo>
                    <a:pt x="8443" y="23419"/>
                  </a:lnTo>
                  <a:cubicBezTo>
                    <a:pt x="8481" y="25180"/>
                    <a:pt x="9614" y="26929"/>
                    <a:pt x="9839" y="27260"/>
                  </a:cubicBezTo>
                  <a:cubicBezTo>
                    <a:pt x="7933" y="26903"/>
                    <a:pt x="6906" y="25486"/>
                    <a:pt x="6376" y="24348"/>
                  </a:cubicBezTo>
                  <a:cubicBezTo>
                    <a:pt x="5798" y="23096"/>
                    <a:pt x="5680" y="21912"/>
                    <a:pt x="5680" y="21899"/>
                  </a:cubicBezTo>
                  <a:lnTo>
                    <a:pt x="5658" y="21687"/>
                  </a:lnTo>
                  <a:lnTo>
                    <a:pt x="5141" y="24751"/>
                  </a:lnTo>
                  <a:cubicBezTo>
                    <a:pt x="3417" y="23185"/>
                    <a:pt x="3795" y="18194"/>
                    <a:pt x="3799" y="18143"/>
                  </a:cubicBezTo>
                  <a:lnTo>
                    <a:pt x="3740" y="18134"/>
                  </a:lnTo>
                  <a:lnTo>
                    <a:pt x="2738" y="22082"/>
                  </a:lnTo>
                  <a:cubicBezTo>
                    <a:pt x="1011" y="18665"/>
                    <a:pt x="2352" y="16407"/>
                    <a:pt x="2857" y="15554"/>
                  </a:cubicBezTo>
                  <a:cubicBezTo>
                    <a:pt x="2997" y="15320"/>
                    <a:pt x="3061" y="15210"/>
                    <a:pt x="3023" y="15155"/>
                  </a:cubicBezTo>
                  <a:cubicBezTo>
                    <a:pt x="3012" y="15137"/>
                    <a:pt x="2993" y="15128"/>
                    <a:pt x="2964" y="15128"/>
                  </a:cubicBezTo>
                  <a:cubicBezTo>
                    <a:pt x="2959" y="15128"/>
                    <a:pt x="2953" y="15129"/>
                    <a:pt x="2946" y="15129"/>
                  </a:cubicBezTo>
                  <a:cubicBezTo>
                    <a:pt x="2895" y="15134"/>
                    <a:pt x="2836" y="15155"/>
                    <a:pt x="2764" y="15197"/>
                  </a:cubicBezTo>
                  <a:cubicBezTo>
                    <a:pt x="2182" y="15537"/>
                    <a:pt x="1367" y="17247"/>
                    <a:pt x="1223" y="17553"/>
                  </a:cubicBezTo>
                  <a:cubicBezTo>
                    <a:pt x="39" y="15800"/>
                    <a:pt x="1605" y="11382"/>
                    <a:pt x="1787" y="10881"/>
                  </a:cubicBezTo>
                  <a:lnTo>
                    <a:pt x="1821" y="10792"/>
                  </a:lnTo>
                  <a:lnTo>
                    <a:pt x="548" y="11666"/>
                  </a:lnTo>
                  <a:cubicBezTo>
                    <a:pt x="1083" y="6653"/>
                    <a:pt x="4648" y="4790"/>
                    <a:pt x="4801" y="4714"/>
                  </a:cubicBezTo>
                  <a:lnTo>
                    <a:pt x="5013" y="4608"/>
                  </a:lnTo>
                  <a:lnTo>
                    <a:pt x="5013" y="4608"/>
                  </a:lnTo>
                  <a:lnTo>
                    <a:pt x="2560" y="5176"/>
                  </a:lnTo>
                  <a:cubicBezTo>
                    <a:pt x="2912" y="4616"/>
                    <a:pt x="3744" y="4030"/>
                    <a:pt x="4967" y="3487"/>
                  </a:cubicBezTo>
                  <a:cubicBezTo>
                    <a:pt x="5930" y="3058"/>
                    <a:pt x="6800" y="2804"/>
                    <a:pt x="6809" y="2804"/>
                  </a:cubicBezTo>
                  <a:lnTo>
                    <a:pt x="6796" y="2748"/>
                  </a:lnTo>
                  <a:lnTo>
                    <a:pt x="4236" y="3139"/>
                  </a:lnTo>
                  <a:cubicBezTo>
                    <a:pt x="5285" y="1479"/>
                    <a:pt x="6944" y="1080"/>
                    <a:pt x="8158" y="1038"/>
                  </a:cubicBezTo>
                  <a:cubicBezTo>
                    <a:pt x="8232" y="1036"/>
                    <a:pt x="8306" y="1035"/>
                    <a:pt x="8378" y="1035"/>
                  </a:cubicBezTo>
                  <a:cubicBezTo>
                    <a:pt x="9609" y="1035"/>
                    <a:pt x="10587" y="1357"/>
                    <a:pt x="10599" y="1361"/>
                  </a:cubicBezTo>
                  <a:lnTo>
                    <a:pt x="10633" y="1373"/>
                  </a:lnTo>
                  <a:lnTo>
                    <a:pt x="10633" y="1331"/>
                  </a:lnTo>
                  <a:cubicBezTo>
                    <a:pt x="10633" y="1284"/>
                    <a:pt x="10633" y="1191"/>
                    <a:pt x="9334" y="872"/>
                  </a:cubicBezTo>
                  <a:cubicBezTo>
                    <a:pt x="8859" y="758"/>
                    <a:pt x="8379" y="652"/>
                    <a:pt x="8167" y="605"/>
                  </a:cubicBezTo>
                  <a:cubicBezTo>
                    <a:pt x="9528" y="240"/>
                    <a:pt x="10811" y="56"/>
                    <a:pt x="12001" y="56"/>
                  </a:cubicBezTo>
                  <a:close/>
                  <a:moveTo>
                    <a:pt x="12001" y="1"/>
                  </a:moveTo>
                  <a:cubicBezTo>
                    <a:pt x="10772" y="1"/>
                    <a:pt x="9445" y="195"/>
                    <a:pt x="8035" y="584"/>
                  </a:cubicBezTo>
                  <a:lnTo>
                    <a:pt x="7925" y="614"/>
                  </a:lnTo>
                  <a:lnTo>
                    <a:pt x="8039" y="639"/>
                  </a:lnTo>
                  <a:cubicBezTo>
                    <a:pt x="9054" y="847"/>
                    <a:pt x="10111" y="1110"/>
                    <a:pt x="10459" y="1259"/>
                  </a:cubicBezTo>
                  <a:cubicBezTo>
                    <a:pt x="10135" y="1169"/>
                    <a:pt x="9343" y="978"/>
                    <a:pt x="8405" y="978"/>
                  </a:cubicBezTo>
                  <a:cubicBezTo>
                    <a:pt x="8324" y="978"/>
                    <a:pt x="8241" y="980"/>
                    <a:pt x="8158" y="983"/>
                  </a:cubicBezTo>
                  <a:cubicBezTo>
                    <a:pt x="6919" y="1025"/>
                    <a:pt x="5217" y="1437"/>
                    <a:pt x="4152" y="3160"/>
                  </a:cubicBezTo>
                  <a:lnTo>
                    <a:pt x="4122" y="3211"/>
                  </a:lnTo>
                  <a:lnTo>
                    <a:pt x="6444" y="2859"/>
                  </a:lnTo>
                  <a:lnTo>
                    <a:pt x="6444" y="2859"/>
                  </a:lnTo>
                  <a:cubicBezTo>
                    <a:pt x="6100" y="2973"/>
                    <a:pt x="5540" y="3169"/>
                    <a:pt x="4945" y="3436"/>
                  </a:cubicBezTo>
                  <a:cubicBezTo>
                    <a:pt x="3651" y="4009"/>
                    <a:pt x="2819" y="4608"/>
                    <a:pt x="2475" y="5206"/>
                  </a:cubicBezTo>
                  <a:lnTo>
                    <a:pt x="2445" y="5261"/>
                  </a:lnTo>
                  <a:lnTo>
                    <a:pt x="4597" y="4760"/>
                  </a:lnTo>
                  <a:lnTo>
                    <a:pt x="4597" y="4760"/>
                  </a:lnTo>
                  <a:cubicBezTo>
                    <a:pt x="3838" y="5210"/>
                    <a:pt x="939" y="7209"/>
                    <a:pt x="489" y="11721"/>
                  </a:cubicBezTo>
                  <a:lnTo>
                    <a:pt x="480" y="11785"/>
                  </a:lnTo>
                  <a:lnTo>
                    <a:pt x="1707" y="10940"/>
                  </a:lnTo>
                  <a:lnTo>
                    <a:pt x="1707" y="10940"/>
                  </a:lnTo>
                  <a:cubicBezTo>
                    <a:pt x="1427" y="11717"/>
                    <a:pt x="1" y="15944"/>
                    <a:pt x="1206" y="17629"/>
                  </a:cubicBezTo>
                  <a:lnTo>
                    <a:pt x="1231" y="17668"/>
                  </a:lnTo>
                  <a:lnTo>
                    <a:pt x="1253" y="17625"/>
                  </a:lnTo>
                  <a:cubicBezTo>
                    <a:pt x="1261" y="17604"/>
                    <a:pt x="2182" y="15605"/>
                    <a:pt x="2793" y="15248"/>
                  </a:cubicBezTo>
                  <a:cubicBezTo>
                    <a:pt x="2857" y="15210"/>
                    <a:pt x="2912" y="15189"/>
                    <a:pt x="2955" y="15185"/>
                  </a:cubicBezTo>
                  <a:lnTo>
                    <a:pt x="2976" y="15185"/>
                  </a:lnTo>
                  <a:cubicBezTo>
                    <a:pt x="2993" y="15214"/>
                    <a:pt x="2899" y="15371"/>
                    <a:pt x="2806" y="15524"/>
                  </a:cubicBezTo>
                  <a:cubicBezTo>
                    <a:pt x="2293" y="16390"/>
                    <a:pt x="930" y="18695"/>
                    <a:pt x="2725" y="22175"/>
                  </a:cubicBezTo>
                  <a:lnTo>
                    <a:pt x="2759" y="22243"/>
                  </a:lnTo>
                  <a:lnTo>
                    <a:pt x="3723" y="18436"/>
                  </a:lnTo>
                  <a:lnTo>
                    <a:pt x="3723" y="18436"/>
                  </a:lnTo>
                  <a:cubicBezTo>
                    <a:pt x="3672" y="19556"/>
                    <a:pt x="3604" y="23499"/>
                    <a:pt x="5141" y="24828"/>
                  </a:cubicBezTo>
                  <a:lnTo>
                    <a:pt x="5179" y="24862"/>
                  </a:lnTo>
                  <a:lnTo>
                    <a:pt x="5646" y="22094"/>
                  </a:lnTo>
                  <a:cubicBezTo>
                    <a:pt x="5705" y="22485"/>
                    <a:pt x="5879" y="23406"/>
                    <a:pt x="6325" y="24369"/>
                  </a:cubicBezTo>
                  <a:cubicBezTo>
                    <a:pt x="6864" y="25532"/>
                    <a:pt x="7921" y="26992"/>
                    <a:pt x="9899" y="27332"/>
                  </a:cubicBezTo>
                  <a:lnTo>
                    <a:pt x="9966" y="27341"/>
                  </a:lnTo>
                  <a:lnTo>
                    <a:pt x="9928" y="27285"/>
                  </a:lnTo>
                  <a:cubicBezTo>
                    <a:pt x="9911" y="27268"/>
                    <a:pt x="8638" y="25486"/>
                    <a:pt x="8511" y="23627"/>
                  </a:cubicBezTo>
                  <a:lnTo>
                    <a:pt x="8511" y="23627"/>
                  </a:lnTo>
                  <a:cubicBezTo>
                    <a:pt x="8625" y="23962"/>
                    <a:pt x="8910" y="24658"/>
                    <a:pt x="9440" y="25367"/>
                  </a:cubicBezTo>
                  <a:cubicBezTo>
                    <a:pt x="10115" y="26267"/>
                    <a:pt x="11342" y="27366"/>
                    <a:pt x="13336" y="27493"/>
                  </a:cubicBezTo>
                  <a:lnTo>
                    <a:pt x="13362" y="27493"/>
                  </a:lnTo>
                  <a:lnTo>
                    <a:pt x="14020" y="25290"/>
                  </a:lnTo>
                  <a:lnTo>
                    <a:pt x="14028" y="25257"/>
                  </a:lnTo>
                  <a:lnTo>
                    <a:pt x="13999" y="25252"/>
                  </a:lnTo>
                  <a:cubicBezTo>
                    <a:pt x="13349" y="25125"/>
                    <a:pt x="12348" y="24832"/>
                    <a:pt x="11278" y="24161"/>
                  </a:cubicBezTo>
                  <a:cubicBezTo>
                    <a:pt x="10166" y="23465"/>
                    <a:pt x="9266" y="22540"/>
                    <a:pt x="8600" y="21407"/>
                  </a:cubicBezTo>
                  <a:cubicBezTo>
                    <a:pt x="7772" y="20002"/>
                    <a:pt x="7318" y="18296"/>
                    <a:pt x="7250" y="16331"/>
                  </a:cubicBezTo>
                  <a:cubicBezTo>
                    <a:pt x="7165" y="14022"/>
                    <a:pt x="7615" y="11335"/>
                    <a:pt x="8587" y="8343"/>
                  </a:cubicBezTo>
                  <a:cubicBezTo>
                    <a:pt x="8595" y="8317"/>
                    <a:pt x="9470" y="5804"/>
                    <a:pt x="11134" y="5507"/>
                  </a:cubicBezTo>
                  <a:cubicBezTo>
                    <a:pt x="11243" y="5487"/>
                    <a:pt x="11354" y="5478"/>
                    <a:pt x="11466" y="5478"/>
                  </a:cubicBezTo>
                  <a:cubicBezTo>
                    <a:pt x="12335" y="5478"/>
                    <a:pt x="13261" y="6076"/>
                    <a:pt x="14228" y="7260"/>
                  </a:cubicBezTo>
                  <a:lnTo>
                    <a:pt x="14270" y="7315"/>
                  </a:lnTo>
                  <a:lnTo>
                    <a:pt x="14279" y="7248"/>
                  </a:lnTo>
                  <a:cubicBezTo>
                    <a:pt x="14325" y="6870"/>
                    <a:pt x="14495" y="6148"/>
                    <a:pt x="15123" y="5584"/>
                  </a:cubicBezTo>
                  <a:cubicBezTo>
                    <a:pt x="15569" y="5175"/>
                    <a:pt x="16056" y="4951"/>
                    <a:pt x="16488" y="4951"/>
                  </a:cubicBezTo>
                  <a:cubicBezTo>
                    <a:pt x="16500" y="4951"/>
                    <a:pt x="16512" y="4951"/>
                    <a:pt x="16524" y="4951"/>
                  </a:cubicBezTo>
                  <a:cubicBezTo>
                    <a:pt x="17246" y="4968"/>
                    <a:pt x="17925" y="5563"/>
                    <a:pt x="18600" y="6768"/>
                  </a:cubicBezTo>
                  <a:cubicBezTo>
                    <a:pt x="18638" y="6836"/>
                    <a:pt x="18672" y="6904"/>
                    <a:pt x="18706" y="6959"/>
                  </a:cubicBezTo>
                  <a:lnTo>
                    <a:pt x="18748" y="7035"/>
                  </a:lnTo>
                  <a:cubicBezTo>
                    <a:pt x="18812" y="7158"/>
                    <a:pt x="18875" y="7281"/>
                    <a:pt x="18943" y="7409"/>
                  </a:cubicBezTo>
                  <a:cubicBezTo>
                    <a:pt x="18994" y="7511"/>
                    <a:pt x="19049" y="7613"/>
                    <a:pt x="19100" y="7719"/>
                  </a:cubicBezTo>
                  <a:lnTo>
                    <a:pt x="19126" y="7765"/>
                  </a:lnTo>
                  <a:cubicBezTo>
                    <a:pt x="20034" y="9599"/>
                    <a:pt x="20760" y="11573"/>
                    <a:pt x="21227" y="13478"/>
                  </a:cubicBezTo>
                  <a:lnTo>
                    <a:pt x="21269" y="13652"/>
                  </a:lnTo>
                  <a:lnTo>
                    <a:pt x="21282" y="13474"/>
                  </a:lnTo>
                  <a:cubicBezTo>
                    <a:pt x="21545" y="9828"/>
                    <a:pt x="20883" y="7846"/>
                    <a:pt x="20238" y="5928"/>
                  </a:cubicBezTo>
                  <a:cubicBezTo>
                    <a:pt x="20178" y="5745"/>
                    <a:pt x="20119" y="5563"/>
                    <a:pt x="20055" y="5380"/>
                  </a:cubicBezTo>
                  <a:cubicBezTo>
                    <a:pt x="19937" y="5006"/>
                    <a:pt x="19232" y="3075"/>
                    <a:pt x="17267" y="1615"/>
                  </a:cubicBezTo>
                  <a:cubicBezTo>
                    <a:pt x="16227" y="847"/>
                    <a:pt x="15005" y="342"/>
                    <a:pt x="13642" y="125"/>
                  </a:cubicBezTo>
                  <a:cubicBezTo>
                    <a:pt x="13117" y="42"/>
                    <a:pt x="12570" y="1"/>
                    <a:pt x="1200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40"/>
            <p:cNvSpPr/>
            <p:nvPr/>
          </p:nvSpPr>
          <p:spPr>
            <a:xfrm>
              <a:off x="3394788" y="1765675"/>
              <a:ext cx="494600" cy="512175"/>
            </a:xfrm>
            <a:custGeom>
              <a:avLst/>
              <a:gdLst/>
              <a:ahLst/>
              <a:cxnLst/>
              <a:rect l="l" t="t" r="r" b="b"/>
              <a:pathLst>
                <a:path w="19784" h="20487" extrusionOk="0">
                  <a:moveTo>
                    <a:pt x="12133" y="0"/>
                  </a:moveTo>
                  <a:cubicBezTo>
                    <a:pt x="11447" y="0"/>
                    <a:pt x="10865" y="529"/>
                    <a:pt x="10739" y="642"/>
                  </a:cubicBezTo>
                  <a:cubicBezTo>
                    <a:pt x="10043" y="1270"/>
                    <a:pt x="9916" y="2085"/>
                    <a:pt x="9886" y="2322"/>
                  </a:cubicBezTo>
                  <a:cubicBezTo>
                    <a:pt x="8807" y="999"/>
                    <a:pt x="7877" y="527"/>
                    <a:pt x="7100" y="527"/>
                  </a:cubicBezTo>
                  <a:cubicBezTo>
                    <a:pt x="5180" y="527"/>
                    <a:pt x="4194" y="3409"/>
                    <a:pt x="4194" y="3409"/>
                  </a:cubicBezTo>
                  <a:cubicBezTo>
                    <a:pt x="1" y="16354"/>
                    <a:pt x="6656" y="19822"/>
                    <a:pt x="9729" y="20378"/>
                  </a:cubicBezTo>
                  <a:cubicBezTo>
                    <a:pt x="10129" y="20450"/>
                    <a:pt x="10533" y="20487"/>
                    <a:pt x="10937" y="20487"/>
                  </a:cubicBezTo>
                  <a:cubicBezTo>
                    <a:pt x="11670" y="20487"/>
                    <a:pt x="12401" y="20367"/>
                    <a:pt x="13099" y="20123"/>
                  </a:cubicBezTo>
                  <a:cubicBezTo>
                    <a:pt x="19784" y="17772"/>
                    <a:pt x="17585" y="8010"/>
                    <a:pt x="14406" y="2102"/>
                  </a:cubicBezTo>
                  <a:cubicBezTo>
                    <a:pt x="14092" y="1516"/>
                    <a:pt x="13299" y="30"/>
                    <a:pt x="12165" y="1"/>
                  </a:cubicBezTo>
                  <a:cubicBezTo>
                    <a:pt x="12155" y="0"/>
                    <a:pt x="12144" y="0"/>
                    <a:pt x="12133" y="0"/>
                  </a:cubicBezTo>
                  <a:close/>
                </a:path>
              </a:pathLst>
            </a:custGeom>
            <a:solidFill>
              <a:srgbClr val="FEFBC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40"/>
            <p:cNvSpPr/>
            <p:nvPr/>
          </p:nvSpPr>
          <p:spPr>
            <a:xfrm>
              <a:off x="3463238" y="1764925"/>
              <a:ext cx="373525" cy="513600"/>
            </a:xfrm>
            <a:custGeom>
              <a:avLst/>
              <a:gdLst/>
              <a:ahLst/>
              <a:cxnLst/>
              <a:rect l="l" t="t" r="r" b="b"/>
              <a:pathLst>
                <a:path w="14941" h="20544" extrusionOk="0">
                  <a:moveTo>
                    <a:pt x="9391" y="60"/>
                  </a:moveTo>
                  <a:cubicBezTo>
                    <a:pt x="9403" y="60"/>
                    <a:pt x="9415" y="60"/>
                    <a:pt x="9427" y="60"/>
                  </a:cubicBezTo>
                  <a:cubicBezTo>
                    <a:pt x="10539" y="86"/>
                    <a:pt x="11312" y="1525"/>
                    <a:pt x="11639" y="2136"/>
                  </a:cubicBezTo>
                  <a:lnTo>
                    <a:pt x="11647" y="2144"/>
                  </a:lnTo>
                  <a:cubicBezTo>
                    <a:pt x="12865" y="4415"/>
                    <a:pt x="13812" y="6987"/>
                    <a:pt x="14304" y="9390"/>
                  </a:cubicBezTo>
                  <a:cubicBezTo>
                    <a:pt x="14881" y="12208"/>
                    <a:pt x="14809" y="14670"/>
                    <a:pt x="14096" y="16516"/>
                  </a:cubicBezTo>
                  <a:cubicBezTo>
                    <a:pt x="13413" y="18277"/>
                    <a:pt x="12152" y="19491"/>
                    <a:pt x="10348" y="20128"/>
                  </a:cubicBezTo>
                  <a:cubicBezTo>
                    <a:pt x="9665" y="20367"/>
                    <a:pt x="8939" y="20488"/>
                    <a:pt x="8204" y="20488"/>
                  </a:cubicBezTo>
                  <a:cubicBezTo>
                    <a:pt x="7802" y="20488"/>
                    <a:pt x="7397" y="20452"/>
                    <a:pt x="6995" y="20378"/>
                  </a:cubicBezTo>
                  <a:cubicBezTo>
                    <a:pt x="6159" y="20230"/>
                    <a:pt x="3290" y="19508"/>
                    <a:pt x="1528" y="16567"/>
                  </a:cubicBezTo>
                  <a:cubicBezTo>
                    <a:pt x="688" y="15166"/>
                    <a:pt x="225" y="13456"/>
                    <a:pt x="149" y="11482"/>
                  </a:cubicBezTo>
                  <a:cubicBezTo>
                    <a:pt x="60" y="9165"/>
                    <a:pt x="510" y="6461"/>
                    <a:pt x="1486" y="3452"/>
                  </a:cubicBezTo>
                  <a:cubicBezTo>
                    <a:pt x="1494" y="3418"/>
                    <a:pt x="2373" y="913"/>
                    <a:pt x="4033" y="616"/>
                  </a:cubicBezTo>
                  <a:cubicBezTo>
                    <a:pt x="4142" y="596"/>
                    <a:pt x="4253" y="587"/>
                    <a:pt x="4365" y="587"/>
                  </a:cubicBezTo>
                  <a:cubicBezTo>
                    <a:pt x="5234" y="587"/>
                    <a:pt x="6160" y="1185"/>
                    <a:pt x="7127" y="2369"/>
                  </a:cubicBezTo>
                  <a:lnTo>
                    <a:pt x="7169" y="2424"/>
                  </a:lnTo>
                  <a:lnTo>
                    <a:pt x="7178" y="2357"/>
                  </a:lnTo>
                  <a:cubicBezTo>
                    <a:pt x="7224" y="1979"/>
                    <a:pt x="7394" y="1261"/>
                    <a:pt x="8022" y="693"/>
                  </a:cubicBezTo>
                  <a:cubicBezTo>
                    <a:pt x="8473" y="284"/>
                    <a:pt x="8955" y="60"/>
                    <a:pt x="9391" y="60"/>
                  </a:cubicBezTo>
                  <a:close/>
                  <a:moveTo>
                    <a:pt x="9393" y="1"/>
                  </a:moveTo>
                  <a:cubicBezTo>
                    <a:pt x="8948" y="1"/>
                    <a:pt x="8447" y="230"/>
                    <a:pt x="7984" y="650"/>
                  </a:cubicBezTo>
                  <a:cubicBezTo>
                    <a:pt x="7377" y="1198"/>
                    <a:pt x="7186" y="1885"/>
                    <a:pt x="7131" y="2284"/>
                  </a:cubicBezTo>
                  <a:cubicBezTo>
                    <a:pt x="6167" y="1117"/>
                    <a:pt x="5239" y="531"/>
                    <a:pt x="4365" y="531"/>
                  </a:cubicBezTo>
                  <a:cubicBezTo>
                    <a:pt x="4250" y="531"/>
                    <a:pt x="4137" y="541"/>
                    <a:pt x="4024" y="561"/>
                  </a:cubicBezTo>
                  <a:cubicBezTo>
                    <a:pt x="2326" y="867"/>
                    <a:pt x="1439" y="3405"/>
                    <a:pt x="1431" y="3430"/>
                  </a:cubicBezTo>
                  <a:cubicBezTo>
                    <a:pt x="450" y="6452"/>
                    <a:pt x="0" y="9160"/>
                    <a:pt x="90" y="11486"/>
                  </a:cubicBezTo>
                  <a:cubicBezTo>
                    <a:pt x="170" y="13464"/>
                    <a:pt x="637" y="15187"/>
                    <a:pt x="1482" y="16596"/>
                  </a:cubicBezTo>
                  <a:cubicBezTo>
                    <a:pt x="3252" y="19559"/>
                    <a:pt x="6142" y="20285"/>
                    <a:pt x="6982" y="20438"/>
                  </a:cubicBezTo>
                  <a:cubicBezTo>
                    <a:pt x="7390" y="20510"/>
                    <a:pt x="7797" y="20544"/>
                    <a:pt x="8201" y="20544"/>
                  </a:cubicBezTo>
                  <a:cubicBezTo>
                    <a:pt x="8943" y="20544"/>
                    <a:pt x="9678" y="20421"/>
                    <a:pt x="10370" y="20179"/>
                  </a:cubicBezTo>
                  <a:cubicBezTo>
                    <a:pt x="12190" y="19542"/>
                    <a:pt x="13459" y="18315"/>
                    <a:pt x="14151" y="16533"/>
                  </a:cubicBezTo>
                  <a:cubicBezTo>
                    <a:pt x="14869" y="14682"/>
                    <a:pt x="14941" y="12208"/>
                    <a:pt x="14359" y="9377"/>
                  </a:cubicBezTo>
                  <a:cubicBezTo>
                    <a:pt x="13867" y="6974"/>
                    <a:pt x="12920" y="4394"/>
                    <a:pt x="11694" y="2119"/>
                  </a:cubicBezTo>
                  <a:lnTo>
                    <a:pt x="11690" y="2110"/>
                  </a:lnTo>
                  <a:cubicBezTo>
                    <a:pt x="11354" y="1486"/>
                    <a:pt x="10573" y="31"/>
                    <a:pt x="94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40"/>
            <p:cNvSpPr/>
            <p:nvPr/>
          </p:nvSpPr>
          <p:spPr>
            <a:xfrm>
              <a:off x="3747088" y="1774675"/>
              <a:ext cx="58175" cy="77500"/>
            </a:xfrm>
            <a:custGeom>
              <a:avLst/>
              <a:gdLst/>
              <a:ahLst/>
              <a:cxnLst/>
              <a:rect l="l" t="t" r="r" b="b"/>
              <a:pathLst>
                <a:path w="2327" h="3100" extrusionOk="0">
                  <a:moveTo>
                    <a:pt x="1112" y="1"/>
                  </a:moveTo>
                  <a:cubicBezTo>
                    <a:pt x="556" y="1"/>
                    <a:pt x="196" y="675"/>
                    <a:pt x="0" y="1186"/>
                  </a:cubicBezTo>
                  <a:lnTo>
                    <a:pt x="0" y="1190"/>
                  </a:lnTo>
                  <a:cubicBezTo>
                    <a:pt x="132" y="1406"/>
                    <a:pt x="238" y="1597"/>
                    <a:pt x="319" y="1742"/>
                  </a:cubicBezTo>
                  <a:cubicBezTo>
                    <a:pt x="548" y="2175"/>
                    <a:pt x="777" y="2629"/>
                    <a:pt x="998" y="3100"/>
                  </a:cubicBezTo>
                  <a:cubicBezTo>
                    <a:pt x="1626" y="2353"/>
                    <a:pt x="2326" y="388"/>
                    <a:pt x="1371" y="48"/>
                  </a:cubicBezTo>
                  <a:cubicBezTo>
                    <a:pt x="1280" y="16"/>
                    <a:pt x="1194" y="1"/>
                    <a:pt x="1112" y="1"/>
                  </a:cubicBezTo>
                  <a:close/>
                </a:path>
              </a:pathLst>
            </a:custGeom>
            <a:solidFill>
              <a:srgbClr val="FEFBC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40"/>
            <p:cNvSpPr/>
            <p:nvPr/>
          </p:nvSpPr>
          <p:spPr>
            <a:xfrm>
              <a:off x="3746338" y="1773975"/>
              <a:ext cx="51500" cy="79475"/>
            </a:xfrm>
            <a:custGeom>
              <a:avLst/>
              <a:gdLst/>
              <a:ahLst/>
              <a:cxnLst/>
              <a:rect l="l" t="t" r="r" b="b"/>
              <a:pathLst>
                <a:path w="2060" h="3179" extrusionOk="0">
                  <a:moveTo>
                    <a:pt x="1143" y="57"/>
                  </a:moveTo>
                  <a:cubicBezTo>
                    <a:pt x="1232" y="57"/>
                    <a:pt x="1316" y="75"/>
                    <a:pt x="1393" y="102"/>
                  </a:cubicBezTo>
                  <a:cubicBezTo>
                    <a:pt x="1596" y="178"/>
                    <a:pt x="1736" y="335"/>
                    <a:pt x="1800" y="568"/>
                  </a:cubicBezTo>
                  <a:cubicBezTo>
                    <a:pt x="1932" y="1057"/>
                    <a:pt x="1694" y="2262"/>
                    <a:pt x="1032" y="3073"/>
                  </a:cubicBezTo>
                  <a:cubicBezTo>
                    <a:pt x="828" y="2631"/>
                    <a:pt x="603" y="2190"/>
                    <a:pt x="374" y="1757"/>
                  </a:cubicBezTo>
                  <a:lnTo>
                    <a:pt x="357" y="1731"/>
                  </a:lnTo>
                  <a:cubicBezTo>
                    <a:pt x="285" y="1596"/>
                    <a:pt x="183" y="1413"/>
                    <a:pt x="64" y="1214"/>
                  </a:cubicBezTo>
                  <a:cubicBezTo>
                    <a:pt x="409" y="302"/>
                    <a:pt x="810" y="57"/>
                    <a:pt x="1143" y="57"/>
                  </a:cubicBezTo>
                  <a:close/>
                  <a:moveTo>
                    <a:pt x="1138" y="1"/>
                  </a:moveTo>
                  <a:cubicBezTo>
                    <a:pt x="787" y="1"/>
                    <a:pt x="364" y="260"/>
                    <a:pt x="5" y="1205"/>
                  </a:cubicBezTo>
                  <a:lnTo>
                    <a:pt x="1" y="1222"/>
                  </a:lnTo>
                  <a:lnTo>
                    <a:pt x="5" y="1231"/>
                  </a:lnTo>
                  <a:cubicBezTo>
                    <a:pt x="132" y="1434"/>
                    <a:pt x="234" y="1621"/>
                    <a:pt x="310" y="1761"/>
                  </a:cubicBezTo>
                  <a:lnTo>
                    <a:pt x="323" y="1782"/>
                  </a:lnTo>
                  <a:cubicBezTo>
                    <a:pt x="561" y="2228"/>
                    <a:pt x="790" y="2682"/>
                    <a:pt x="1002" y="3141"/>
                  </a:cubicBezTo>
                  <a:lnTo>
                    <a:pt x="1019" y="3179"/>
                  </a:lnTo>
                  <a:lnTo>
                    <a:pt x="1049" y="3145"/>
                  </a:lnTo>
                  <a:cubicBezTo>
                    <a:pt x="1512" y="2593"/>
                    <a:pt x="2059" y="1311"/>
                    <a:pt x="1855" y="556"/>
                  </a:cubicBezTo>
                  <a:cubicBezTo>
                    <a:pt x="1783" y="301"/>
                    <a:pt x="1635" y="131"/>
                    <a:pt x="1410" y="51"/>
                  </a:cubicBezTo>
                  <a:cubicBezTo>
                    <a:pt x="1326" y="20"/>
                    <a:pt x="1235" y="1"/>
                    <a:pt x="11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40"/>
            <p:cNvSpPr/>
            <p:nvPr/>
          </p:nvSpPr>
          <p:spPr>
            <a:xfrm>
              <a:off x="3418038" y="1818425"/>
              <a:ext cx="80350" cy="81300"/>
            </a:xfrm>
            <a:custGeom>
              <a:avLst/>
              <a:gdLst/>
              <a:ahLst/>
              <a:cxnLst/>
              <a:rect l="l" t="t" r="r" b="b"/>
              <a:pathLst>
                <a:path w="3214" h="3252" extrusionOk="0">
                  <a:moveTo>
                    <a:pt x="1705" y="0"/>
                  </a:moveTo>
                  <a:cubicBezTo>
                    <a:pt x="1495" y="0"/>
                    <a:pt x="1273" y="87"/>
                    <a:pt x="1044" y="301"/>
                  </a:cubicBezTo>
                  <a:cubicBezTo>
                    <a:pt x="0" y="1286"/>
                    <a:pt x="1291" y="2852"/>
                    <a:pt x="2696" y="3251"/>
                  </a:cubicBezTo>
                  <a:cubicBezTo>
                    <a:pt x="2844" y="2678"/>
                    <a:pt x="3018" y="2080"/>
                    <a:pt x="3213" y="1460"/>
                  </a:cubicBezTo>
                  <a:cubicBezTo>
                    <a:pt x="2987" y="998"/>
                    <a:pt x="2415" y="0"/>
                    <a:pt x="1705" y="0"/>
                  </a:cubicBezTo>
                  <a:close/>
                </a:path>
              </a:pathLst>
            </a:custGeom>
            <a:solidFill>
              <a:srgbClr val="FEFBC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40"/>
            <p:cNvSpPr/>
            <p:nvPr/>
          </p:nvSpPr>
          <p:spPr>
            <a:xfrm>
              <a:off x="3432138" y="1817725"/>
              <a:ext cx="67100" cy="82950"/>
            </a:xfrm>
            <a:custGeom>
              <a:avLst/>
              <a:gdLst/>
              <a:ahLst/>
              <a:cxnLst/>
              <a:rect l="l" t="t" r="r" b="b"/>
              <a:pathLst>
                <a:path w="2684" h="3318" extrusionOk="0">
                  <a:moveTo>
                    <a:pt x="1143" y="58"/>
                  </a:moveTo>
                  <a:cubicBezTo>
                    <a:pt x="1189" y="58"/>
                    <a:pt x="1232" y="62"/>
                    <a:pt x="1278" y="71"/>
                  </a:cubicBezTo>
                  <a:cubicBezTo>
                    <a:pt x="1915" y="185"/>
                    <a:pt x="2424" y="1093"/>
                    <a:pt x="2620" y="1488"/>
                  </a:cubicBezTo>
                  <a:cubicBezTo>
                    <a:pt x="2429" y="2091"/>
                    <a:pt x="2255" y="2681"/>
                    <a:pt x="2110" y="3245"/>
                  </a:cubicBezTo>
                  <a:cubicBezTo>
                    <a:pt x="1181" y="2969"/>
                    <a:pt x="345" y="2210"/>
                    <a:pt x="166" y="1463"/>
                  </a:cubicBezTo>
                  <a:cubicBezTo>
                    <a:pt x="60" y="1038"/>
                    <a:pt x="179" y="656"/>
                    <a:pt x="502" y="351"/>
                  </a:cubicBezTo>
                  <a:cubicBezTo>
                    <a:pt x="710" y="155"/>
                    <a:pt x="926" y="58"/>
                    <a:pt x="1143" y="58"/>
                  </a:cubicBezTo>
                  <a:close/>
                  <a:moveTo>
                    <a:pt x="1138" y="1"/>
                  </a:moveTo>
                  <a:cubicBezTo>
                    <a:pt x="908" y="1"/>
                    <a:pt x="680" y="106"/>
                    <a:pt x="463" y="308"/>
                  </a:cubicBezTo>
                  <a:cubicBezTo>
                    <a:pt x="124" y="627"/>
                    <a:pt x="1" y="1030"/>
                    <a:pt x="111" y="1475"/>
                  </a:cubicBezTo>
                  <a:cubicBezTo>
                    <a:pt x="298" y="2248"/>
                    <a:pt x="1164" y="3037"/>
                    <a:pt x="2123" y="3309"/>
                  </a:cubicBezTo>
                  <a:lnTo>
                    <a:pt x="2153" y="3317"/>
                  </a:lnTo>
                  <a:lnTo>
                    <a:pt x="2157" y="3288"/>
                  </a:lnTo>
                  <a:cubicBezTo>
                    <a:pt x="2306" y="2715"/>
                    <a:pt x="2480" y="2112"/>
                    <a:pt x="2679" y="1497"/>
                  </a:cubicBezTo>
                  <a:lnTo>
                    <a:pt x="2683" y="1484"/>
                  </a:lnTo>
                  <a:lnTo>
                    <a:pt x="2675" y="1475"/>
                  </a:lnTo>
                  <a:cubicBezTo>
                    <a:pt x="2480" y="1076"/>
                    <a:pt x="1953" y="134"/>
                    <a:pt x="1287" y="15"/>
                  </a:cubicBezTo>
                  <a:cubicBezTo>
                    <a:pt x="1237" y="6"/>
                    <a:pt x="1188" y="1"/>
                    <a:pt x="11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40"/>
            <p:cNvSpPr/>
            <p:nvPr/>
          </p:nvSpPr>
          <p:spPr>
            <a:xfrm>
              <a:off x="3458038" y="1844950"/>
              <a:ext cx="33025" cy="35875"/>
            </a:xfrm>
            <a:custGeom>
              <a:avLst/>
              <a:gdLst/>
              <a:ahLst/>
              <a:cxnLst/>
              <a:rect l="l" t="t" r="r" b="b"/>
              <a:pathLst>
                <a:path w="1321" h="1435" extrusionOk="0">
                  <a:moveTo>
                    <a:pt x="51" y="0"/>
                  </a:moveTo>
                  <a:lnTo>
                    <a:pt x="0" y="26"/>
                  </a:lnTo>
                  <a:cubicBezTo>
                    <a:pt x="119" y="272"/>
                    <a:pt x="272" y="505"/>
                    <a:pt x="450" y="717"/>
                  </a:cubicBezTo>
                  <a:cubicBezTo>
                    <a:pt x="688" y="998"/>
                    <a:pt x="972" y="1240"/>
                    <a:pt x="1291" y="1435"/>
                  </a:cubicBezTo>
                  <a:lnTo>
                    <a:pt x="1320" y="1384"/>
                  </a:lnTo>
                  <a:cubicBezTo>
                    <a:pt x="1006" y="1193"/>
                    <a:pt x="731" y="955"/>
                    <a:pt x="493" y="679"/>
                  </a:cubicBezTo>
                  <a:cubicBezTo>
                    <a:pt x="319" y="471"/>
                    <a:pt x="170" y="242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40"/>
            <p:cNvSpPr/>
            <p:nvPr/>
          </p:nvSpPr>
          <p:spPr>
            <a:xfrm>
              <a:off x="3759188" y="1791775"/>
              <a:ext cx="17850" cy="34625"/>
            </a:xfrm>
            <a:custGeom>
              <a:avLst/>
              <a:gdLst/>
              <a:ahLst/>
              <a:cxnLst/>
              <a:rect l="l" t="t" r="r" b="b"/>
              <a:pathLst>
                <a:path w="714" h="1385" extrusionOk="0">
                  <a:moveTo>
                    <a:pt x="658" y="1"/>
                  </a:moveTo>
                  <a:cubicBezTo>
                    <a:pt x="577" y="268"/>
                    <a:pt x="475" y="531"/>
                    <a:pt x="348" y="777"/>
                  </a:cubicBezTo>
                  <a:cubicBezTo>
                    <a:pt x="246" y="977"/>
                    <a:pt x="127" y="1168"/>
                    <a:pt x="0" y="1350"/>
                  </a:cubicBezTo>
                  <a:lnTo>
                    <a:pt x="47" y="1384"/>
                  </a:lnTo>
                  <a:cubicBezTo>
                    <a:pt x="178" y="1198"/>
                    <a:pt x="297" y="1007"/>
                    <a:pt x="399" y="803"/>
                  </a:cubicBezTo>
                  <a:cubicBezTo>
                    <a:pt x="526" y="553"/>
                    <a:pt x="632" y="285"/>
                    <a:pt x="713" y="13"/>
                  </a:cubicBez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40"/>
            <p:cNvSpPr/>
            <p:nvPr/>
          </p:nvSpPr>
          <p:spPr>
            <a:xfrm>
              <a:off x="3806288" y="1808575"/>
              <a:ext cx="84925" cy="153000"/>
            </a:xfrm>
            <a:custGeom>
              <a:avLst/>
              <a:gdLst/>
              <a:ahLst/>
              <a:cxnLst/>
              <a:rect l="l" t="t" r="r" b="b"/>
              <a:pathLst>
                <a:path w="3397" h="6120" extrusionOk="0">
                  <a:moveTo>
                    <a:pt x="2722" y="0"/>
                  </a:moveTo>
                  <a:cubicBezTo>
                    <a:pt x="2627" y="0"/>
                    <a:pt x="2531" y="28"/>
                    <a:pt x="2454" y="80"/>
                  </a:cubicBezTo>
                  <a:cubicBezTo>
                    <a:pt x="2344" y="148"/>
                    <a:pt x="2271" y="267"/>
                    <a:pt x="2276" y="411"/>
                  </a:cubicBezTo>
                  <a:cubicBezTo>
                    <a:pt x="2280" y="449"/>
                    <a:pt x="2284" y="487"/>
                    <a:pt x="2297" y="530"/>
                  </a:cubicBezTo>
                  <a:cubicBezTo>
                    <a:pt x="2331" y="644"/>
                    <a:pt x="2360" y="763"/>
                    <a:pt x="2382" y="882"/>
                  </a:cubicBezTo>
                  <a:cubicBezTo>
                    <a:pt x="2411" y="1048"/>
                    <a:pt x="2433" y="1217"/>
                    <a:pt x="2437" y="1387"/>
                  </a:cubicBezTo>
                  <a:cubicBezTo>
                    <a:pt x="2471" y="2304"/>
                    <a:pt x="2169" y="3276"/>
                    <a:pt x="1669" y="4002"/>
                  </a:cubicBezTo>
                  <a:cubicBezTo>
                    <a:pt x="1304" y="4537"/>
                    <a:pt x="675" y="5003"/>
                    <a:pt x="1" y="5284"/>
                  </a:cubicBezTo>
                  <a:cubicBezTo>
                    <a:pt x="85" y="5560"/>
                    <a:pt x="166" y="5840"/>
                    <a:pt x="243" y="6120"/>
                  </a:cubicBezTo>
                  <a:cubicBezTo>
                    <a:pt x="1087" y="5784"/>
                    <a:pt x="1864" y="5207"/>
                    <a:pt x="2339" y="4545"/>
                  </a:cubicBezTo>
                  <a:cubicBezTo>
                    <a:pt x="3018" y="3603"/>
                    <a:pt x="3396" y="2291"/>
                    <a:pt x="3286" y="1090"/>
                  </a:cubicBezTo>
                  <a:cubicBezTo>
                    <a:pt x="3269" y="929"/>
                    <a:pt x="3243" y="768"/>
                    <a:pt x="3209" y="611"/>
                  </a:cubicBezTo>
                  <a:cubicBezTo>
                    <a:pt x="3188" y="504"/>
                    <a:pt x="3163" y="403"/>
                    <a:pt x="3129" y="301"/>
                  </a:cubicBezTo>
                  <a:cubicBezTo>
                    <a:pt x="3063" y="91"/>
                    <a:pt x="2893" y="0"/>
                    <a:pt x="272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40"/>
            <p:cNvSpPr/>
            <p:nvPr/>
          </p:nvSpPr>
          <p:spPr>
            <a:xfrm>
              <a:off x="3800888" y="1740450"/>
              <a:ext cx="57950" cy="52200"/>
            </a:xfrm>
            <a:custGeom>
              <a:avLst/>
              <a:gdLst/>
              <a:ahLst/>
              <a:cxnLst/>
              <a:rect l="l" t="t" r="r" b="b"/>
              <a:pathLst>
                <a:path w="2318" h="2088" extrusionOk="0">
                  <a:moveTo>
                    <a:pt x="728" y="0"/>
                  </a:moveTo>
                  <a:cubicBezTo>
                    <a:pt x="649" y="0"/>
                    <a:pt x="574" y="22"/>
                    <a:pt x="505" y="72"/>
                  </a:cubicBezTo>
                  <a:cubicBezTo>
                    <a:pt x="0" y="428"/>
                    <a:pt x="1494" y="2088"/>
                    <a:pt x="1494" y="2088"/>
                  </a:cubicBezTo>
                  <a:lnTo>
                    <a:pt x="2318" y="1519"/>
                  </a:lnTo>
                  <a:cubicBezTo>
                    <a:pt x="2318" y="1519"/>
                    <a:pt x="1384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40"/>
            <p:cNvSpPr/>
            <p:nvPr/>
          </p:nvSpPr>
          <p:spPr>
            <a:xfrm>
              <a:off x="3808613" y="1739750"/>
              <a:ext cx="51175" cy="53850"/>
            </a:xfrm>
            <a:custGeom>
              <a:avLst/>
              <a:gdLst/>
              <a:ahLst/>
              <a:cxnLst/>
              <a:rect l="l" t="t" r="r" b="b"/>
              <a:pathLst>
                <a:path w="2047" h="2154" extrusionOk="0">
                  <a:moveTo>
                    <a:pt x="417" y="57"/>
                  </a:moveTo>
                  <a:cubicBezTo>
                    <a:pt x="447" y="57"/>
                    <a:pt x="476" y="61"/>
                    <a:pt x="506" y="66"/>
                  </a:cubicBezTo>
                  <a:cubicBezTo>
                    <a:pt x="1088" y="184"/>
                    <a:pt x="1856" y="1360"/>
                    <a:pt x="1966" y="1538"/>
                  </a:cubicBezTo>
                  <a:lnTo>
                    <a:pt x="1189" y="2077"/>
                  </a:lnTo>
                  <a:cubicBezTo>
                    <a:pt x="1049" y="1916"/>
                    <a:pt x="65" y="783"/>
                    <a:pt x="120" y="286"/>
                  </a:cubicBezTo>
                  <a:cubicBezTo>
                    <a:pt x="128" y="214"/>
                    <a:pt x="158" y="159"/>
                    <a:pt x="209" y="121"/>
                  </a:cubicBezTo>
                  <a:cubicBezTo>
                    <a:pt x="273" y="78"/>
                    <a:pt x="341" y="57"/>
                    <a:pt x="417" y="57"/>
                  </a:cubicBezTo>
                  <a:close/>
                  <a:moveTo>
                    <a:pt x="418" y="0"/>
                  </a:moveTo>
                  <a:cubicBezTo>
                    <a:pt x="330" y="0"/>
                    <a:pt x="250" y="25"/>
                    <a:pt x="179" y="74"/>
                  </a:cubicBezTo>
                  <a:cubicBezTo>
                    <a:pt x="111" y="121"/>
                    <a:pt x="73" y="189"/>
                    <a:pt x="65" y="278"/>
                  </a:cubicBezTo>
                  <a:cubicBezTo>
                    <a:pt x="1" y="838"/>
                    <a:pt x="1117" y="2082"/>
                    <a:pt x="1164" y="2133"/>
                  </a:cubicBezTo>
                  <a:lnTo>
                    <a:pt x="1181" y="2154"/>
                  </a:lnTo>
                  <a:lnTo>
                    <a:pt x="2047" y="1555"/>
                  </a:lnTo>
                  <a:lnTo>
                    <a:pt x="2030" y="1534"/>
                  </a:lnTo>
                  <a:cubicBezTo>
                    <a:pt x="1996" y="1475"/>
                    <a:pt x="1168" y="142"/>
                    <a:pt x="519" y="10"/>
                  </a:cubicBezTo>
                  <a:cubicBezTo>
                    <a:pt x="484" y="4"/>
                    <a:pt x="450" y="0"/>
                    <a:pt x="41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40"/>
            <p:cNvSpPr/>
            <p:nvPr/>
          </p:nvSpPr>
          <p:spPr>
            <a:xfrm>
              <a:off x="3839513" y="1720775"/>
              <a:ext cx="37825" cy="56800"/>
            </a:xfrm>
            <a:custGeom>
              <a:avLst/>
              <a:gdLst/>
              <a:ahLst/>
              <a:cxnLst/>
              <a:rect l="l" t="t" r="r" b="b"/>
              <a:pathLst>
                <a:path w="1513" h="2272" extrusionOk="0">
                  <a:moveTo>
                    <a:pt x="856" y="1"/>
                  </a:moveTo>
                  <a:cubicBezTo>
                    <a:pt x="825" y="1"/>
                    <a:pt x="793" y="5"/>
                    <a:pt x="760" y="14"/>
                  </a:cubicBezTo>
                  <a:cubicBezTo>
                    <a:pt x="0" y="218"/>
                    <a:pt x="671" y="2272"/>
                    <a:pt x="671" y="2272"/>
                  </a:cubicBezTo>
                  <a:lnTo>
                    <a:pt x="1477" y="2005"/>
                  </a:lnTo>
                  <a:cubicBezTo>
                    <a:pt x="1477" y="2005"/>
                    <a:pt x="1512" y="1"/>
                    <a:pt x="85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0"/>
            <p:cNvSpPr/>
            <p:nvPr/>
          </p:nvSpPr>
          <p:spPr>
            <a:xfrm>
              <a:off x="3843538" y="1720050"/>
              <a:ext cx="34200" cy="58375"/>
            </a:xfrm>
            <a:custGeom>
              <a:avLst/>
              <a:gdLst/>
              <a:ahLst/>
              <a:cxnLst/>
              <a:rect l="l" t="t" r="r" b="b"/>
              <a:pathLst>
                <a:path w="1368" h="2335" extrusionOk="0">
                  <a:moveTo>
                    <a:pt x="692" y="56"/>
                  </a:moveTo>
                  <a:cubicBezTo>
                    <a:pt x="760" y="56"/>
                    <a:pt x="820" y="77"/>
                    <a:pt x="875" y="119"/>
                  </a:cubicBezTo>
                  <a:cubicBezTo>
                    <a:pt x="1282" y="442"/>
                    <a:pt x="1291" y="1830"/>
                    <a:pt x="1286" y="2012"/>
                  </a:cubicBezTo>
                  <a:lnTo>
                    <a:pt x="527" y="2263"/>
                  </a:lnTo>
                  <a:cubicBezTo>
                    <a:pt x="463" y="2063"/>
                    <a:pt x="85" y="781"/>
                    <a:pt x="365" y="268"/>
                  </a:cubicBezTo>
                  <a:cubicBezTo>
                    <a:pt x="421" y="162"/>
                    <a:pt x="501" y="98"/>
                    <a:pt x="603" y="68"/>
                  </a:cubicBezTo>
                  <a:cubicBezTo>
                    <a:pt x="637" y="60"/>
                    <a:pt x="667" y="56"/>
                    <a:pt x="692" y="56"/>
                  </a:cubicBezTo>
                  <a:close/>
                  <a:moveTo>
                    <a:pt x="691" y="0"/>
                  </a:moveTo>
                  <a:cubicBezTo>
                    <a:pt x="659" y="0"/>
                    <a:pt x="625" y="5"/>
                    <a:pt x="590" y="13"/>
                  </a:cubicBezTo>
                  <a:cubicBezTo>
                    <a:pt x="472" y="47"/>
                    <a:pt x="378" y="119"/>
                    <a:pt x="314" y="238"/>
                  </a:cubicBezTo>
                  <a:cubicBezTo>
                    <a:pt x="0" y="820"/>
                    <a:pt x="459" y="2250"/>
                    <a:pt x="480" y="2309"/>
                  </a:cubicBezTo>
                  <a:lnTo>
                    <a:pt x="488" y="2335"/>
                  </a:lnTo>
                  <a:lnTo>
                    <a:pt x="1346" y="2055"/>
                  </a:lnTo>
                  <a:lnTo>
                    <a:pt x="1346" y="2034"/>
                  </a:lnTo>
                  <a:cubicBezTo>
                    <a:pt x="1346" y="1970"/>
                    <a:pt x="1367" y="438"/>
                    <a:pt x="909" y="77"/>
                  </a:cubicBezTo>
                  <a:cubicBezTo>
                    <a:pt x="843" y="26"/>
                    <a:pt x="770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0"/>
            <p:cNvSpPr/>
            <p:nvPr/>
          </p:nvSpPr>
          <p:spPr>
            <a:xfrm>
              <a:off x="3827513" y="1774175"/>
              <a:ext cx="86600" cy="69525"/>
            </a:xfrm>
            <a:custGeom>
              <a:avLst/>
              <a:gdLst/>
              <a:ahLst/>
              <a:cxnLst/>
              <a:rect l="l" t="t" r="r" b="b"/>
              <a:pathLst>
                <a:path w="3464" h="2781" extrusionOk="0">
                  <a:moveTo>
                    <a:pt x="2466" y="0"/>
                  </a:moveTo>
                  <a:lnTo>
                    <a:pt x="242" y="951"/>
                  </a:lnTo>
                  <a:cubicBezTo>
                    <a:pt x="242" y="951"/>
                    <a:pt x="0" y="2101"/>
                    <a:pt x="1023" y="2275"/>
                  </a:cubicBezTo>
                  <a:cubicBezTo>
                    <a:pt x="1023" y="2275"/>
                    <a:pt x="764" y="2768"/>
                    <a:pt x="1354" y="2780"/>
                  </a:cubicBezTo>
                  <a:cubicBezTo>
                    <a:pt x="1360" y="2780"/>
                    <a:pt x="1366" y="2780"/>
                    <a:pt x="1372" y="2780"/>
                  </a:cubicBezTo>
                  <a:cubicBezTo>
                    <a:pt x="1962" y="2780"/>
                    <a:pt x="3043" y="2359"/>
                    <a:pt x="2577" y="1872"/>
                  </a:cubicBezTo>
                  <a:cubicBezTo>
                    <a:pt x="2577" y="1872"/>
                    <a:pt x="3464" y="938"/>
                    <a:pt x="24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0"/>
            <p:cNvSpPr/>
            <p:nvPr/>
          </p:nvSpPr>
          <p:spPr>
            <a:xfrm>
              <a:off x="3829963" y="1773425"/>
              <a:ext cx="72175" cy="70900"/>
            </a:xfrm>
            <a:custGeom>
              <a:avLst/>
              <a:gdLst/>
              <a:ahLst/>
              <a:cxnLst/>
              <a:rect l="l" t="t" r="r" b="b"/>
              <a:pathLst>
                <a:path w="2887" h="2836" extrusionOk="0">
                  <a:moveTo>
                    <a:pt x="2364" y="64"/>
                  </a:moveTo>
                  <a:cubicBezTo>
                    <a:pt x="2653" y="340"/>
                    <a:pt x="2801" y="646"/>
                    <a:pt x="2814" y="964"/>
                  </a:cubicBezTo>
                  <a:cubicBezTo>
                    <a:pt x="2831" y="1486"/>
                    <a:pt x="2462" y="1881"/>
                    <a:pt x="2462" y="1885"/>
                  </a:cubicBezTo>
                  <a:lnTo>
                    <a:pt x="2441" y="1906"/>
                  </a:lnTo>
                  <a:lnTo>
                    <a:pt x="2462" y="1923"/>
                  </a:lnTo>
                  <a:cubicBezTo>
                    <a:pt x="2559" y="2029"/>
                    <a:pt x="2589" y="2135"/>
                    <a:pt x="2542" y="2241"/>
                  </a:cubicBezTo>
                  <a:cubicBezTo>
                    <a:pt x="2407" y="2556"/>
                    <a:pt x="1689" y="2781"/>
                    <a:pt x="1273" y="2781"/>
                  </a:cubicBezTo>
                  <a:lnTo>
                    <a:pt x="1256" y="2781"/>
                  </a:lnTo>
                  <a:cubicBezTo>
                    <a:pt x="1087" y="2776"/>
                    <a:pt x="976" y="2734"/>
                    <a:pt x="925" y="2653"/>
                  </a:cubicBezTo>
                  <a:cubicBezTo>
                    <a:pt x="845" y="2517"/>
                    <a:pt x="947" y="2318"/>
                    <a:pt x="951" y="2318"/>
                  </a:cubicBezTo>
                  <a:lnTo>
                    <a:pt x="968" y="2284"/>
                  </a:lnTo>
                  <a:lnTo>
                    <a:pt x="930" y="2275"/>
                  </a:lnTo>
                  <a:cubicBezTo>
                    <a:pt x="658" y="2229"/>
                    <a:pt x="454" y="2110"/>
                    <a:pt x="323" y="1915"/>
                  </a:cubicBezTo>
                  <a:cubicBezTo>
                    <a:pt x="85" y="1567"/>
                    <a:pt x="157" y="1087"/>
                    <a:pt x="170" y="998"/>
                  </a:cubicBezTo>
                  <a:lnTo>
                    <a:pt x="2364" y="64"/>
                  </a:lnTo>
                  <a:close/>
                  <a:moveTo>
                    <a:pt x="2373" y="0"/>
                  </a:moveTo>
                  <a:lnTo>
                    <a:pt x="136" y="955"/>
                  </a:lnTo>
                  <a:lnTo>
                    <a:pt x="123" y="960"/>
                  </a:lnTo>
                  <a:lnTo>
                    <a:pt x="119" y="972"/>
                  </a:lnTo>
                  <a:cubicBezTo>
                    <a:pt x="115" y="998"/>
                    <a:pt x="0" y="1545"/>
                    <a:pt x="276" y="1949"/>
                  </a:cubicBezTo>
                  <a:cubicBezTo>
                    <a:pt x="408" y="2144"/>
                    <a:pt x="611" y="2271"/>
                    <a:pt x="883" y="2326"/>
                  </a:cubicBezTo>
                  <a:cubicBezTo>
                    <a:pt x="853" y="2394"/>
                    <a:pt x="802" y="2556"/>
                    <a:pt x="879" y="2679"/>
                  </a:cubicBezTo>
                  <a:cubicBezTo>
                    <a:pt x="938" y="2781"/>
                    <a:pt x="1065" y="2836"/>
                    <a:pt x="1252" y="2836"/>
                  </a:cubicBezTo>
                  <a:lnTo>
                    <a:pt x="1273" y="2836"/>
                  </a:lnTo>
                  <a:cubicBezTo>
                    <a:pt x="1711" y="2836"/>
                    <a:pt x="2449" y="2602"/>
                    <a:pt x="2593" y="2267"/>
                  </a:cubicBezTo>
                  <a:cubicBezTo>
                    <a:pt x="2632" y="2182"/>
                    <a:pt x="2649" y="2050"/>
                    <a:pt x="2521" y="1902"/>
                  </a:cubicBezTo>
                  <a:cubicBezTo>
                    <a:pt x="2598" y="1817"/>
                    <a:pt x="2886" y="1448"/>
                    <a:pt x="2869" y="964"/>
                  </a:cubicBezTo>
                  <a:cubicBezTo>
                    <a:pt x="2861" y="624"/>
                    <a:pt x="2700" y="302"/>
                    <a:pt x="2390" y="13"/>
                  </a:cubicBezTo>
                  <a:lnTo>
                    <a:pt x="2373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0"/>
            <p:cNvSpPr/>
            <p:nvPr/>
          </p:nvSpPr>
          <p:spPr>
            <a:xfrm>
              <a:off x="3852988" y="1829650"/>
              <a:ext cx="14450" cy="2375"/>
            </a:xfrm>
            <a:custGeom>
              <a:avLst/>
              <a:gdLst/>
              <a:ahLst/>
              <a:cxnLst/>
              <a:rect l="l" t="t" r="r" b="b"/>
              <a:pathLst>
                <a:path w="578" h="95" extrusionOk="0">
                  <a:moveTo>
                    <a:pt x="560" y="1"/>
                  </a:moveTo>
                  <a:cubicBezTo>
                    <a:pt x="451" y="29"/>
                    <a:pt x="324" y="36"/>
                    <a:pt x="219" y="36"/>
                  </a:cubicBezTo>
                  <a:cubicBezTo>
                    <a:pt x="98" y="36"/>
                    <a:pt x="7" y="26"/>
                    <a:pt x="4" y="26"/>
                  </a:cubicBezTo>
                  <a:lnTo>
                    <a:pt x="0" y="86"/>
                  </a:lnTo>
                  <a:cubicBezTo>
                    <a:pt x="9" y="86"/>
                    <a:pt x="94" y="94"/>
                    <a:pt x="212" y="94"/>
                  </a:cubicBezTo>
                  <a:cubicBezTo>
                    <a:pt x="323" y="94"/>
                    <a:pt x="459" y="86"/>
                    <a:pt x="577" y="56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0"/>
            <p:cNvSpPr/>
            <p:nvPr/>
          </p:nvSpPr>
          <p:spPr>
            <a:xfrm>
              <a:off x="3880038" y="1820425"/>
              <a:ext cx="12325" cy="6300"/>
            </a:xfrm>
            <a:custGeom>
              <a:avLst/>
              <a:gdLst/>
              <a:ahLst/>
              <a:cxnLst/>
              <a:rect l="l" t="t" r="r" b="b"/>
              <a:pathLst>
                <a:path w="493" h="252" extrusionOk="0">
                  <a:moveTo>
                    <a:pt x="463" y="1"/>
                  </a:moveTo>
                  <a:cubicBezTo>
                    <a:pt x="217" y="149"/>
                    <a:pt x="5" y="196"/>
                    <a:pt x="0" y="196"/>
                  </a:cubicBezTo>
                  <a:lnTo>
                    <a:pt x="13" y="251"/>
                  </a:lnTo>
                  <a:cubicBezTo>
                    <a:pt x="22" y="251"/>
                    <a:pt x="238" y="204"/>
                    <a:pt x="493" y="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0"/>
            <p:cNvSpPr/>
            <p:nvPr/>
          </p:nvSpPr>
          <p:spPr>
            <a:xfrm>
              <a:off x="3874088" y="1760275"/>
              <a:ext cx="22325" cy="32150"/>
            </a:xfrm>
            <a:custGeom>
              <a:avLst/>
              <a:gdLst/>
              <a:ahLst/>
              <a:cxnLst/>
              <a:rect l="l" t="t" r="r" b="b"/>
              <a:pathLst>
                <a:path w="893" h="1286" extrusionOk="0">
                  <a:moveTo>
                    <a:pt x="506" y="0"/>
                  </a:moveTo>
                  <a:cubicBezTo>
                    <a:pt x="366" y="0"/>
                    <a:pt x="213" y="94"/>
                    <a:pt x="128" y="212"/>
                  </a:cubicBezTo>
                  <a:cubicBezTo>
                    <a:pt x="5" y="395"/>
                    <a:pt x="1" y="641"/>
                    <a:pt x="26" y="849"/>
                  </a:cubicBezTo>
                  <a:cubicBezTo>
                    <a:pt x="47" y="1032"/>
                    <a:pt x="124" y="1240"/>
                    <a:pt x="328" y="1278"/>
                  </a:cubicBezTo>
                  <a:cubicBezTo>
                    <a:pt x="354" y="1283"/>
                    <a:pt x="378" y="1285"/>
                    <a:pt x="402" y="1285"/>
                  </a:cubicBezTo>
                  <a:cubicBezTo>
                    <a:pt x="643" y="1285"/>
                    <a:pt x="774" y="1044"/>
                    <a:pt x="828" y="824"/>
                  </a:cubicBezTo>
                  <a:cubicBezTo>
                    <a:pt x="884" y="599"/>
                    <a:pt x="892" y="314"/>
                    <a:pt x="748" y="119"/>
                  </a:cubicBezTo>
                  <a:cubicBezTo>
                    <a:pt x="680" y="34"/>
                    <a:pt x="595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0"/>
            <p:cNvSpPr/>
            <p:nvPr/>
          </p:nvSpPr>
          <p:spPr>
            <a:xfrm>
              <a:off x="3873138" y="1759525"/>
              <a:ext cx="24750" cy="33650"/>
            </a:xfrm>
            <a:custGeom>
              <a:avLst/>
              <a:gdLst/>
              <a:ahLst/>
              <a:cxnLst/>
              <a:rect l="l" t="t" r="r" b="b"/>
              <a:pathLst>
                <a:path w="990" h="1346" extrusionOk="0">
                  <a:moveTo>
                    <a:pt x="548" y="56"/>
                  </a:moveTo>
                  <a:cubicBezTo>
                    <a:pt x="633" y="56"/>
                    <a:pt x="709" y="94"/>
                    <a:pt x="760" y="166"/>
                  </a:cubicBezTo>
                  <a:cubicBezTo>
                    <a:pt x="930" y="391"/>
                    <a:pt x="871" y="718"/>
                    <a:pt x="841" y="845"/>
                  </a:cubicBezTo>
                  <a:cubicBezTo>
                    <a:pt x="806" y="986"/>
                    <a:pt x="698" y="1289"/>
                    <a:pt x="439" y="1289"/>
                  </a:cubicBezTo>
                  <a:cubicBezTo>
                    <a:pt x="417" y="1289"/>
                    <a:pt x="394" y="1287"/>
                    <a:pt x="370" y="1282"/>
                  </a:cubicBezTo>
                  <a:cubicBezTo>
                    <a:pt x="179" y="1244"/>
                    <a:pt x="111" y="1040"/>
                    <a:pt x="94" y="875"/>
                  </a:cubicBezTo>
                  <a:cubicBezTo>
                    <a:pt x="60" y="612"/>
                    <a:pt x="90" y="404"/>
                    <a:pt x="192" y="259"/>
                  </a:cubicBezTo>
                  <a:cubicBezTo>
                    <a:pt x="272" y="141"/>
                    <a:pt x="421" y="56"/>
                    <a:pt x="544" y="56"/>
                  </a:cubicBezTo>
                  <a:close/>
                  <a:moveTo>
                    <a:pt x="544" y="0"/>
                  </a:moveTo>
                  <a:cubicBezTo>
                    <a:pt x="400" y="0"/>
                    <a:pt x="238" y="94"/>
                    <a:pt x="145" y="230"/>
                  </a:cubicBezTo>
                  <a:cubicBezTo>
                    <a:pt x="35" y="382"/>
                    <a:pt x="1" y="603"/>
                    <a:pt x="35" y="883"/>
                  </a:cubicBezTo>
                  <a:cubicBezTo>
                    <a:pt x="60" y="1066"/>
                    <a:pt x="132" y="1295"/>
                    <a:pt x="357" y="1337"/>
                  </a:cubicBezTo>
                  <a:cubicBezTo>
                    <a:pt x="387" y="1342"/>
                    <a:pt x="412" y="1346"/>
                    <a:pt x="438" y="1346"/>
                  </a:cubicBezTo>
                  <a:cubicBezTo>
                    <a:pt x="650" y="1346"/>
                    <a:pt x="820" y="1168"/>
                    <a:pt x="896" y="862"/>
                  </a:cubicBezTo>
                  <a:cubicBezTo>
                    <a:pt x="930" y="722"/>
                    <a:pt x="990" y="378"/>
                    <a:pt x="807" y="132"/>
                  </a:cubicBezTo>
                  <a:cubicBezTo>
                    <a:pt x="743" y="47"/>
                    <a:pt x="654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0"/>
            <p:cNvSpPr/>
            <p:nvPr/>
          </p:nvSpPr>
          <p:spPr>
            <a:xfrm>
              <a:off x="3833463" y="1769700"/>
              <a:ext cx="61350" cy="49900"/>
            </a:xfrm>
            <a:custGeom>
              <a:avLst/>
              <a:gdLst/>
              <a:ahLst/>
              <a:cxnLst/>
              <a:rect l="l" t="t" r="r" b="b"/>
              <a:pathLst>
                <a:path w="2454" h="1996" extrusionOk="0">
                  <a:moveTo>
                    <a:pt x="1731" y="1"/>
                  </a:moveTo>
                  <a:cubicBezTo>
                    <a:pt x="1633" y="1"/>
                    <a:pt x="1530" y="31"/>
                    <a:pt x="1431" y="69"/>
                  </a:cubicBezTo>
                  <a:cubicBezTo>
                    <a:pt x="1091" y="196"/>
                    <a:pt x="191" y="570"/>
                    <a:pt x="0" y="1143"/>
                  </a:cubicBezTo>
                  <a:lnTo>
                    <a:pt x="1235" y="1996"/>
                  </a:lnTo>
                  <a:cubicBezTo>
                    <a:pt x="1541" y="1720"/>
                    <a:pt x="1240" y="1359"/>
                    <a:pt x="1240" y="1359"/>
                  </a:cubicBezTo>
                  <a:cubicBezTo>
                    <a:pt x="1240" y="1359"/>
                    <a:pt x="2453" y="582"/>
                    <a:pt x="1978" y="99"/>
                  </a:cubicBezTo>
                  <a:cubicBezTo>
                    <a:pt x="1907" y="27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0"/>
            <p:cNvSpPr/>
            <p:nvPr/>
          </p:nvSpPr>
          <p:spPr>
            <a:xfrm>
              <a:off x="3832813" y="1769000"/>
              <a:ext cx="53825" cy="51125"/>
            </a:xfrm>
            <a:custGeom>
              <a:avLst/>
              <a:gdLst/>
              <a:ahLst/>
              <a:cxnLst/>
              <a:rect l="l" t="t" r="r" b="b"/>
              <a:pathLst>
                <a:path w="2153" h="2045" extrusionOk="0">
                  <a:moveTo>
                    <a:pt x="1755" y="1"/>
                  </a:moveTo>
                  <a:cubicBezTo>
                    <a:pt x="1650" y="1"/>
                    <a:pt x="1541" y="34"/>
                    <a:pt x="1444" y="71"/>
                  </a:cubicBezTo>
                  <a:cubicBezTo>
                    <a:pt x="981" y="245"/>
                    <a:pt x="179" y="619"/>
                    <a:pt x="1" y="1162"/>
                  </a:cubicBezTo>
                  <a:lnTo>
                    <a:pt x="56" y="1179"/>
                  </a:lnTo>
                  <a:cubicBezTo>
                    <a:pt x="226" y="657"/>
                    <a:pt x="1011" y="292"/>
                    <a:pt x="1465" y="122"/>
                  </a:cubicBezTo>
                  <a:cubicBezTo>
                    <a:pt x="1559" y="87"/>
                    <a:pt x="1658" y="57"/>
                    <a:pt x="1752" y="57"/>
                  </a:cubicBezTo>
                  <a:cubicBezTo>
                    <a:pt x="1836" y="57"/>
                    <a:pt x="1916" y="81"/>
                    <a:pt x="1983" y="148"/>
                  </a:cubicBezTo>
                  <a:cubicBezTo>
                    <a:pt x="2059" y="228"/>
                    <a:pt x="2093" y="318"/>
                    <a:pt x="2080" y="424"/>
                  </a:cubicBezTo>
                  <a:cubicBezTo>
                    <a:pt x="2034" y="857"/>
                    <a:pt x="1257" y="1357"/>
                    <a:pt x="1249" y="1362"/>
                  </a:cubicBezTo>
                  <a:lnTo>
                    <a:pt x="1219" y="1379"/>
                  </a:lnTo>
                  <a:lnTo>
                    <a:pt x="1240" y="1404"/>
                  </a:lnTo>
                  <a:cubicBezTo>
                    <a:pt x="1253" y="1421"/>
                    <a:pt x="1524" y="1748"/>
                    <a:pt x="1240" y="2003"/>
                  </a:cubicBezTo>
                  <a:lnTo>
                    <a:pt x="1278" y="2045"/>
                  </a:lnTo>
                  <a:cubicBezTo>
                    <a:pt x="1554" y="1799"/>
                    <a:pt x="1367" y="1485"/>
                    <a:pt x="1304" y="1396"/>
                  </a:cubicBezTo>
                  <a:cubicBezTo>
                    <a:pt x="1444" y="1302"/>
                    <a:pt x="2093" y="848"/>
                    <a:pt x="2140" y="428"/>
                  </a:cubicBezTo>
                  <a:cubicBezTo>
                    <a:pt x="2153" y="309"/>
                    <a:pt x="2114" y="199"/>
                    <a:pt x="2021" y="105"/>
                  </a:cubicBezTo>
                  <a:cubicBezTo>
                    <a:pt x="1944" y="28"/>
                    <a:pt x="1851" y="1"/>
                    <a:pt x="175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0"/>
            <p:cNvSpPr/>
            <p:nvPr/>
          </p:nvSpPr>
          <p:spPr>
            <a:xfrm>
              <a:off x="3377613" y="2016625"/>
              <a:ext cx="149850" cy="103725"/>
            </a:xfrm>
            <a:custGeom>
              <a:avLst/>
              <a:gdLst/>
              <a:ahLst/>
              <a:cxnLst/>
              <a:rect l="l" t="t" r="r" b="b"/>
              <a:pathLst>
                <a:path w="5994" h="4149" extrusionOk="0">
                  <a:moveTo>
                    <a:pt x="3553" y="1"/>
                  </a:moveTo>
                  <a:lnTo>
                    <a:pt x="3553" y="1"/>
                  </a:lnTo>
                  <a:cubicBezTo>
                    <a:pt x="2963" y="132"/>
                    <a:pt x="2407" y="357"/>
                    <a:pt x="1842" y="608"/>
                  </a:cubicBezTo>
                  <a:cubicBezTo>
                    <a:pt x="1032" y="973"/>
                    <a:pt x="0" y="1626"/>
                    <a:pt x="115" y="2653"/>
                  </a:cubicBezTo>
                  <a:cubicBezTo>
                    <a:pt x="243" y="3854"/>
                    <a:pt x="1345" y="4148"/>
                    <a:pt x="2564" y="4148"/>
                  </a:cubicBezTo>
                  <a:cubicBezTo>
                    <a:pt x="2599" y="4148"/>
                    <a:pt x="2635" y="4148"/>
                    <a:pt x="2670" y="4147"/>
                  </a:cubicBezTo>
                  <a:cubicBezTo>
                    <a:pt x="3090" y="4139"/>
                    <a:pt x="3515" y="4101"/>
                    <a:pt x="3918" y="4054"/>
                  </a:cubicBezTo>
                  <a:cubicBezTo>
                    <a:pt x="4334" y="4007"/>
                    <a:pt x="4724" y="3948"/>
                    <a:pt x="5051" y="3910"/>
                  </a:cubicBezTo>
                  <a:cubicBezTo>
                    <a:pt x="5072" y="3910"/>
                    <a:pt x="5093" y="3905"/>
                    <a:pt x="5115" y="3905"/>
                  </a:cubicBezTo>
                  <a:cubicBezTo>
                    <a:pt x="5263" y="3888"/>
                    <a:pt x="5399" y="3876"/>
                    <a:pt x="5514" y="3871"/>
                  </a:cubicBezTo>
                  <a:cubicBezTo>
                    <a:pt x="5913" y="3850"/>
                    <a:pt x="5993" y="3371"/>
                    <a:pt x="5773" y="3163"/>
                  </a:cubicBezTo>
                  <a:cubicBezTo>
                    <a:pt x="5708" y="3102"/>
                    <a:pt x="5621" y="3065"/>
                    <a:pt x="5507" y="3065"/>
                  </a:cubicBezTo>
                  <a:cubicBezTo>
                    <a:pt x="5501" y="3065"/>
                    <a:pt x="5494" y="3065"/>
                    <a:pt x="5488" y="3065"/>
                  </a:cubicBezTo>
                  <a:cubicBezTo>
                    <a:pt x="5361" y="3069"/>
                    <a:pt x="5234" y="3086"/>
                    <a:pt x="5106" y="3103"/>
                  </a:cubicBezTo>
                  <a:cubicBezTo>
                    <a:pt x="4992" y="3120"/>
                    <a:pt x="4877" y="3137"/>
                    <a:pt x="4767" y="3154"/>
                  </a:cubicBezTo>
                  <a:cubicBezTo>
                    <a:pt x="4550" y="3192"/>
                    <a:pt x="4334" y="3231"/>
                    <a:pt x="4113" y="3243"/>
                  </a:cubicBezTo>
                  <a:cubicBezTo>
                    <a:pt x="3990" y="3252"/>
                    <a:pt x="3867" y="3260"/>
                    <a:pt x="3744" y="3269"/>
                  </a:cubicBezTo>
                  <a:cubicBezTo>
                    <a:pt x="3519" y="3286"/>
                    <a:pt x="3294" y="3298"/>
                    <a:pt x="3073" y="3307"/>
                  </a:cubicBezTo>
                  <a:cubicBezTo>
                    <a:pt x="3069" y="3309"/>
                    <a:pt x="3066" y="3310"/>
                    <a:pt x="3063" y="3310"/>
                  </a:cubicBezTo>
                  <a:cubicBezTo>
                    <a:pt x="3060" y="3310"/>
                    <a:pt x="3058" y="3309"/>
                    <a:pt x="3056" y="3307"/>
                  </a:cubicBezTo>
                  <a:cubicBezTo>
                    <a:pt x="2900" y="3315"/>
                    <a:pt x="2702" y="3326"/>
                    <a:pt x="2488" y="3326"/>
                  </a:cubicBezTo>
                  <a:cubicBezTo>
                    <a:pt x="1858" y="3326"/>
                    <a:pt x="1100" y="3229"/>
                    <a:pt x="938" y="2662"/>
                  </a:cubicBezTo>
                  <a:cubicBezTo>
                    <a:pt x="726" y="1919"/>
                    <a:pt x="1936" y="1422"/>
                    <a:pt x="2462" y="1219"/>
                  </a:cubicBezTo>
                  <a:cubicBezTo>
                    <a:pt x="2759" y="1108"/>
                    <a:pt x="3145" y="985"/>
                    <a:pt x="3536" y="879"/>
                  </a:cubicBezTo>
                  <a:cubicBezTo>
                    <a:pt x="3532" y="595"/>
                    <a:pt x="3540" y="306"/>
                    <a:pt x="35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0"/>
            <p:cNvSpPr/>
            <p:nvPr/>
          </p:nvSpPr>
          <p:spPr>
            <a:xfrm>
              <a:off x="3495588" y="2048950"/>
              <a:ext cx="99250" cy="83350"/>
            </a:xfrm>
            <a:custGeom>
              <a:avLst/>
              <a:gdLst/>
              <a:ahLst/>
              <a:cxnLst/>
              <a:rect l="l" t="t" r="r" b="b"/>
              <a:pathLst>
                <a:path w="3970" h="3334" extrusionOk="0">
                  <a:moveTo>
                    <a:pt x="1519" y="1"/>
                  </a:moveTo>
                  <a:cubicBezTo>
                    <a:pt x="1411" y="1"/>
                    <a:pt x="1290" y="18"/>
                    <a:pt x="1172" y="70"/>
                  </a:cubicBezTo>
                  <a:cubicBezTo>
                    <a:pt x="778" y="248"/>
                    <a:pt x="540" y="745"/>
                    <a:pt x="629" y="1297"/>
                  </a:cubicBezTo>
                  <a:cubicBezTo>
                    <a:pt x="629" y="1297"/>
                    <a:pt x="424" y="1176"/>
                    <a:pt x="249" y="1176"/>
                  </a:cubicBezTo>
                  <a:cubicBezTo>
                    <a:pt x="135" y="1176"/>
                    <a:pt x="33" y="1227"/>
                    <a:pt x="9" y="1399"/>
                  </a:cubicBezTo>
                  <a:cubicBezTo>
                    <a:pt x="1" y="1471"/>
                    <a:pt x="1" y="1560"/>
                    <a:pt x="5" y="1657"/>
                  </a:cubicBezTo>
                  <a:cubicBezTo>
                    <a:pt x="14" y="1904"/>
                    <a:pt x="56" y="2205"/>
                    <a:pt x="94" y="2455"/>
                  </a:cubicBezTo>
                  <a:cubicBezTo>
                    <a:pt x="107" y="2519"/>
                    <a:pt x="120" y="2578"/>
                    <a:pt x="128" y="2634"/>
                  </a:cubicBezTo>
                  <a:cubicBezTo>
                    <a:pt x="137" y="2680"/>
                    <a:pt x="141" y="2719"/>
                    <a:pt x="150" y="2757"/>
                  </a:cubicBezTo>
                  <a:cubicBezTo>
                    <a:pt x="175" y="2888"/>
                    <a:pt x="260" y="3003"/>
                    <a:pt x="383" y="3050"/>
                  </a:cubicBezTo>
                  <a:cubicBezTo>
                    <a:pt x="396" y="3058"/>
                    <a:pt x="413" y="3062"/>
                    <a:pt x="425" y="3067"/>
                  </a:cubicBezTo>
                  <a:cubicBezTo>
                    <a:pt x="438" y="3070"/>
                    <a:pt x="452" y="3072"/>
                    <a:pt x="469" y="3072"/>
                  </a:cubicBezTo>
                  <a:cubicBezTo>
                    <a:pt x="577" y="3072"/>
                    <a:pt x="761" y="3003"/>
                    <a:pt x="850" y="2918"/>
                  </a:cubicBezTo>
                  <a:cubicBezTo>
                    <a:pt x="1092" y="3054"/>
                    <a:pt x="1423" y="3334"/>
                    <a:pt x="2000" y="3334"/>
                  </a:cubicBezTo>
                  <a:cubicBezTo>
                    <a:pt x="2433" y="3330"/>
                    <a:pt x="2887" y="3228"/>
                    <a:pt x="3273" y="3020"/>
                  </a:cubicBezTo>
                  <a:cubicBezTo>
                    <a:pt x="3469" y="2914"/>
                    <a:pt x="3643" y="2774"/>
                    <a:pt x="3740" y="2570"/>
                  </a:cubicBezTo>
                  <a:cubicBezTo>
                    <a:pt x="3791" y="2455"/>
                    <a:pt x="3825" y="2324"/>
                    <a:pt x="3808" y="2196"/>
                  </a:cubicBezTo>
                  <a:cubicBezTo>
                    <a:pt x="3800" y="2133"/>
                    <a:pt x="3779" y="2073"/>
                    <a:pt x="3745" y="2022"/>
                  </a:cubicBezTo>
                  <a:cubicBezTo>
                    <a:pt x="3732" y="2005"/>
                    <a:pt x="3651" y="1904"/>
                    <a:pt x="3651" y="1904"/>
                  </a:cubicBezTo>
                  <a:cubicBezTo>
                    <a:pt x="3651" y="1904"/>
                    <a:pt x="3970" y="1314"/>
                    <a:pt x="3333" y="1123"/>
                  </a:cubicBezTo>
                  <a:cubicBezTo>
                    <a:pt x="3333" y="1123"/>
                    <a:pt x="3634" y="448"/>
                    <a:pt x="2936" y="448"/>
                  </a:cubicBezTo>
                  <a:cubicBezTo>
                    <a:pt x="2805" y="448"/>
                    <a:pt x="2639" y="472"/>
                    <a:pt x="2429" y="528"/>
                  </a:cubicBezTo>
                  <a:cubicBezTo>
                    <a:pt x="2427" y="529"/>
                    <a:pt x="2425" y="529"/>
                    <a:pt x="2423" y="529"/>
                  </a:cubicBezTo>
                  <a:cubicBezTo>
                    <a:pt x="2342" y="529"/>
                    <a:pt x="2222" y="190"/>
                    <a:pt x="1898" y="66"/>
                  </a:cubicBezTo>
                  <a:cubicBezTo>
                    <a:pt x="1866" y="55"/>
                    <a:pt x="1712" y="1"/>
                    <a:pt x="151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0"/>
            <p:cNvSpPr/>
            <p:nvPr/>
          </p:nvSpPr>
          <p:spPr>
            <a:xfrm>
              <a:off x="3494863" y="2048225"/>
              <a:ext cx="97225" cy="84825"/>
            </a:xfrm>
            <a:custGeom>
              <a:avLst/>
              <a:gdLst/>
              <a:ahLst/>
              <a:cxnLst/>
              <a:rect l="l" t="t" r="r" b="b"/>
              <a:pathLst>
                <a:path w="3889" h="3393" extrusionOk="0">
                  <a:moveTo>
                    <a:pt x="1547" y="58"/>
                  </a:moveTo>
                  <a:cubicBezTo>
                    <a:pt x="1730" y="58"/>
                    <a:pt x="1877" y="108"/>
                    <a:pt x="1915" y="125"/>
                  </a:cubicBezTo>
                  <a:cubicBezTo>
                    <a:pt x="2110" y="197"/>
                    <a:pt x="2233" y="358"/>
                    <a:pt x="2313" y="464"/>
                  </a:cubicBezTo>
                  <a:cubicBezTo>
                    <a:pt x="2367" y="536"/>
                    <a:pt x="2406" y="585"/>
                    <a:pt x="2448" y="585"/>
                  </a:cubicBezTo>
                  <a:cubicBezTo>
                    <a:pt x="2452" y="585"/>
                    <a:pt x="2457" y="584"/>
                    <a:pt x="2462" y="583"/>
                  </a:cubicBezTo>
                  <a:cubicBezTo>
                    <a:pt x="2658" y="531"/>
                    <a:pt x="2825" y="505"/>
                    <a:pt x="2961" y="505"/>
                  </a:cubicBezTo>
                  <a:cubicBezTo>
                    <a:pt x="3134" y="505"/>
                    <a:pt x="3257" y="546"/>
                    <a:pt x="3328" y="630"/>
                  </a:cubicBezTo>
                  <a:cubicBezTo>
                    <a:pt x="3481" y="808"/>
                    <a:pt x="3336" y="1139"/>
                    <a:pt x="3336" y="1143"/>
                  </a:cubicBezTo>
                  <a:lnTo>
                    <a:pt x="3324" y="1173"/>
                  </a:lnTo>
                  <a:lnTo>
                    <a:pt x="3353" y="1181"/>
                  </a:lnTo>
                  <a:cubicBezTo>
                    <a:pt x="3532" y="1237"/>
                    <a:pt x="3650" y="1326"/>
                    <a:pt x="3701" y="1449"/>
                  </a:cubicBezTo>
                  <a:cubicBezTo>
                    <a:pt x="3791" y="1665"/>
                    <a:pt x="3659" y="1916"/>
                    <a:pt x="3655" y="1920"/>
                  </a:cubicBezTo>
                  <a:lnTo>
                    <a:pt x="3646" y="1937"/>
                  </a:lnTo>
                  <a:lnTo>
                    <a:pt x="3659" y="1950"/>
                  </a:lnTo>
                  <a:cubicBezTo>
                    <a:pt x="3659" y="1950"/>
                    <a:pt x="3735" y="2051"/>
                    <a:pt x="3748" y="2068"/>
                  </a:cubicBezTo>
                  <a:cubicBezTo>
                    <a:pt x="3782" y="2115"/>
                    <a:pt x="3803" y="2170"/>
                    <a:pt x="3812" y="2230"/>
                  </a:cubicBezTo>
                  <a:cubicBezTo>
                    <a:pt x="3829" y="2366"/>
                    <a:pt x="3782" y="2501"/>
                    <a:pt x="3740" y="2586"/>
                  </a:cubicBezTo>
                  <a:cubicBezTo>
                    <a:pt x="3659" y="2765"/>
                    <a:pt x="3515" y="2900"/>
                    <a:pt x="3285" y="3023"/>
                  </a:cubicBezTo>
                  <a:cubicBezTo>
                    <a:pt x="2920" y="3223"/>
                    <a:pt x="2475" y="3333"/>
                    <a:pt x="2029" y="3333"/>
                  </a:cubicBezTo>
                  <a:lnTo>
                    <a:pt x="2021" y="3333"/>
                  </a:lnTo>
                  <a:cubicBezTo>
                    <a:pt x="1549" y="3333"/>
                    <a:pt x="1244" y="3142"/>
                    <a:pt x="1023" y="3002"/>
                  </a:cubicBezTo>
                  <a:cubicBezTo>
                    <a:pt x="976" y="2973"/>
                    <a:pt x="934" y="2947"/>
                    <a:pt x="896" y="2922"/>
                  </a:cubicBezTo>
                  <a:lnTo>
                    <a:pt x="875" y="2913"/>
                  </a:lnTo>
                  <a:lnTo>
                    <a:pt x="862" y="2926"/>
                  </a:lnTo>
                  <a:cubicBezTo>
                    <a:pt x="776" y="3008"/>
                    <a:pt x="597" y="3070"/>
                    <a:pt x="499" y="3070"/>
                  </a:cubicBezTo>
                  <a:cubicBezTo>
                    <a:pt x="485" y="3070"/>
                    <a:pt x="473" y="3069"/>
                    <a:pt x="463" y="3066"/>
                  </a:cubicBezTo>
                  <a:cubicBezTo>
                    <a:pt x="450" y="3062"/>
                    <a:pt x="437" y="3062"/>
                    <a:pt x="425" y="3053"/>
                  </a:cubicBezTo>
                  <a:cubicBezTo>
                    <a:pt x="314" y="3011"/>
                    <a:pt x="229" y="2905"/>
                    <a:pt x="208" y="2777"/>
                  </a:cubicBezTo>
                  <a:cubicBezTo>
                    <a:pt x="204" y="2765"/>
                    <a:pt x="200" y="2748"/>
                    <a:pt x="200" y="2735"/>
                  </a:cubicBezTo>
                  <a:cubicBezTo>
                    <a:pt x="196" y="2709"/>
                    <a:pt x="191" y="2684"/>
                    <a:pt x="183" y="2658"/>
                  </a:cubicBezTo>
                  <a:cubicBezTo>
                    <a:pt x="179" y="2624"/>
                    <a:pt x="174" y="2591"/>
                    <a:pt x="166" y="2557"/>
                  </a:cubicBezTo>
                  <a:cubicBezTo>
                    <a:pt x="162" y="2531"/>
                    <a:pt x="157" y="2506"/>
                    <a:pt x="153" y="2480"/>
                  </a:cubicBezTo>
                  <a:cubicBezTo>
                    <a:pt x="119" y="2259"/>
                    <a:pt x="72" y="1945"/>
                    <a:pt x="64" y="1686"/>
                  </a:cubicBezTo>
                  <a:cubicBezTo>
                    <a:pt x="60" y="1580"/>
                    <a:pt x="60" y="1495"/>
                    <a:pt x="68" y="1432"/>
                  </a:cubicBezTo>
                  <a:cubicBezTo>
                    <a:pt x="81" y="1343"/>
                    <a:pt x="115" y="1283"/>
                    <a:pt x="174" y="1254"/>
                  </a:cubicBezTo>
                  <a:cubicBezTo>
                    <a:pt x="205" y="1238"/>
                    <a:pt x="241" y="1232"/>
                    <a:pt x="279" y="1232"/>
                  </a:cubicBezTo>
                  <a:cubicBezTo>
                    <a:pt x="441" y="1232"/>
                    <a:pt x="638" y="1347"/>
                    <a:pt x="641" y="1347"/>
                  </a:cubicBezTo>
                  <a:lnTo>
                    <a:pt x="692" y="1381"/>
                  </a:lnTo>
                  <a:lnTo>
                    <a:pt x="684" y="1321"/>
                  </a:lnTo>
                  <a:cubicBezTo>
                    <a:pt x="603" y="799"/>
                    <a:pt x="824" y="299"/>
                    <a:pt x="1210" y="125"/>
                  </a:cubicBezTo>
                  <a:cubicBezTo>
                    <a:pt x="1325" y="75"/>
                    <a:pt x="1442" y="58"/>
                    <a:pt x="1547" y="58"/>
                  </a:cubicBezTo>
                  <a:close/>
                  <a:moveTo>
                    <a:pt x="1548" y="0"/>
                  </a:moveTo>
                  <a:cubicBezTo>
                    <a:pt x="1436" y="0"/>
                    <a:pt x="1311" y="19"/>
                    <a:pt x="1189" y="74"/>
                  </a:cubicBezTo>
                  <a:cubicBezTo>
                    <a:pt x="785" y="256"/>
                    <a:pt x="556" y="740"/>
                    <a:pt x="620" y="1275"/>
                  </a:cubicBezTo>
                  <a:cubicBezTo>
                    <a:pt x="548" y="1237"/>
                    <a:pt x="408" y="1176"/>
                    <a:pt x="280" y="1176"/>
                  </a:cubicBezTo>
                  <a:cubicBezTo>
                    <a:pt x="235" y="1176"/>
                    <a:pt x="192" y="1184"/>
                    <a:pt x="153" y="1203"/>
                  </a:cubicBezTo>
                  <a:cubicBezTo>
                    <a:pt x="72" y="1241"/>
                    <a:pt x="26" y="1317"/>
                    <a:pt x="13" y="1428"/>
                  </a:cubicBezTo>
                  <a:cubicBezTo>
                    <a:pt x="5" y="1491"/>
                    <a:pt x="0" y="1580"/>
                    <a:pt x="5" y="1691"/>
                  </a:cubicBezTo>
                  <a:cubicBezTo>
                    <a:pt x="13" y="1954"/>
                    <a:pt x="60" y="2268"/>
                    <a:pt x="98" y="2489"/>
                  </a:cubicBezTo>
                  <a:cubicBezTo>
                    <a:pt x="102" y="2514"/>
                    <a:pt x="106" y="2540"/>
                    <a:pt x="111" y="2565"/>
                  </a:cubicBezTo>
                  <a:cubicBezTo>
                    <a:pt x="115" y="2599"/>
                    <a:pt x="123" y="2633"/>
                    <a:pt x="128" y="2671"/>
                  </a:cubicBezTo>
                  <a:cubicBezTo>
                    <a:pt x="132" y="2697"/>
                    <a:pt x="136" y="2718"/>
                    <a:pt x="140" y="2743"/>
                  </a:cubicBezTo>
                  <a:cubicBezTo>
                    <a:pt x="145" y="2760"/>
                    <a:pt x="149" y="2777"/>
                    <a:pt x="153" y="2790"/>
                  </a:cubicBezTo>
                  <a:cubicBezTo>
                    <a:pt x="179" y="2934"/>
                    <a:pt x="276" y="3057"/>
                    <a:pt x="399" y="3104"/>
                  </a:cubicBezTo>
                  <a:cubicBezTo>
                    <a:pt x="416" y="3113"/>
                    <a:pt x="433" y="3117"/>
                    <a:pt x="446" y="3121"/>
                  </a:cubicBezTo>
                  <a:cubicBezTo>
                    <a:pt x="461" y="3126"/>
                    <a:pt x="479" y="3128"/>
                    <a:pt x="499" y="3128"/>
                  </a:cubicBezTo>
                  <a:cubicBezTo>
                    <a:pt x="612" y="3128"/>
                    <a:pt x="789" y="3060"/>
                    <a:pt x="883" y="2981"/>
                  </a:cubicBezTo>
                  <a:cubicBezTo>
                    <a:pt x="917" y="3002"/>
                    <a:pt x="955" y="3023"/>
                    <a:pt x="993" y="3049"/>
                  </a:cubicBezTo>
                  <a:cubicBezTo>
                    <a:pt x="1223" y="3193"/>
                    <a:pt x="1533" y="3393"/>
                    <a:pt x="2021" y="3393"/>
                  </a:cubicBezTo>
                  <a:lnTo>
                    <a:pt x="2029" y="3393"/>
                  </a:lnTo>
                  <a:cubicBezTo>
                    <a:pt x="2487" y="3388"/>
                    <a:pt x="2942" y="3274"/>
                    <a:pt x="3315" y="3074"/>
                  </a:cubicBezTo>
                  <a:cubicBezTo>
                    <a:pt x="3549" y="2947"/>
                    <a:pt x="3706" y="2794"/>
                    <a:pt x="3795" y="2612"/>
                  </a:cubicBezTo>
                  <a:cubicBezTo>
                    <a:pt x="3837" y="2518"/>
                    <a:pt x="3888" y="2374"/>
                    <a:pt x="3867" y="2221"/>
                  </a:cubicBezTo>
                  <a:cubicBezTo>
                    <a:pt x="3858" y="2153"/>
                    <a:pt x="3833" y="2090"/>
                    <a:pt x="3795" y="2034"/>
                  </a:cubicBezTo>
                  <a:cubicBezTo>
                    <a:pt x="3786" y="2022"/>
                    <a:pt x="3735" y="1958"/>
                    <a:pt x="3714" y="1928"/>
                  </a:cubicBezTo>
                  <a:cubicBezTo>
                    <a:pt x="3744" y="1865"/>
                    <a:pt x="3841" y="1640"/>
                    <a:pt x="3757" y="1428"/>
                  </a:cubicBezTo>
                  <a:cubicBezTo>
                    <a:pt x="3697" y="1296"/>
                    <a:pt x="3578" y="1194"/>
                    <a:pt x="3400" y="1135"/>
                  </a:cubicBezTo>
                  <a:cubicBezTo>
                    <a:pt x="3434" y="1046"/>
                    <a:pt x="3519" y="770"/>
                    <a:pt x="3370" y="591"/>
                  </a:cubicBezTo>
                  <a:cubicBezTo>
                    <a:pt x="3288" y="496"/>
                    <a:pt x="3150" y="449"/>
                    <a:pt x="2960" y="449"/>
                  </a:cubicBezTo>
                  <a:cubicBezTo>
                    <a:pt x="2819" y="449"/>
                    <a:pt x="2648" y="475"/>
                    <a:pt x="2449" y="528"/>
                  </a:cubicBezTo>
                  <a:cubicBezTo>
                    <a:pt x="2432" y="528"/>
                    <a:pt x="2390" y="473"/>
                    <a:pt x="2356" y="430"/>
                  </a:cubicBezTo>
                  <a:cubicBezTo>
                    <a:pt x="2275" y="316"/>
                    <a:pt x="2148" y="150"/>
                    <a:pt x="1936" y="69"/>
                  </a:cubicBezTo>
                  <a:cubicBezTo>
                    <a:pt x="1893" y="53"/>
                    <a:pt x="1739" y="0"/>
                    <a:pt x="1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0"/>
            <p:cNvSpPr/>
            <p:nvPr/>
          </p:nvSpPr>
          <p:spPr>
            <a:xfrm>
              <a:off x="3565838" y="2076575"/>
              <a:ext cx="13075" cy="5875"/>
            </a:xfrm>
            <a:custGeom>
              <a:avLst/>
              <a:gdLst/>
              <a:ahLst/>
              <a:cxnLst/>
              <a:rect l="l" t="t" r="r" b="b"/>
              <a:pathLst>
                <a:path w="523" h="235" extrusionOk="0">
                  <a:moveTo>
                    <a:pt x="502" y="1"/>
                  </a:moveTo>
                  <a:lnTo>
                    <a:pt x="1" y="183"/>
                  </a:lnTo>
                  <a:lnTo>
                    <a:pt x="22" y="234"/>
                  </a:lnTo>
                  <a:lnTo>
                    <a:pt x="523" y="56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0"/>
            <p:cNvSpPr/>
            <p:nvPr/>
          </p:nvSpPr>
          <p:spPr>
            <a:xfrm>
              <a:off x="3573388" y="2095775"/>
              <a:ext cx="13700" cy="5125"/>
            </a:xfrm>
            <a:custGeom>
              <a:avLst/>
              <a:gdLst/>
              <a:ahLst/>
              <a:cxnLst/>
              <a:rect l="l" t="t" r="r" b="b"/>
              <a:pathLst>
                <a:path w="548" h="205" extrusionOk="0">
                  <a:moveTo>
                    <a:pt x="535" y="1"/>
                  </a:moveTo>
                  <a:lnTo>
                    <a:pt x="0" y="149"/>
                  </a:lnTo>
                  <a:lnTo>
                    <a:pt x="17" y="205"/>
                  </a:lnTo>
                  <a:lnTo>
                    <a:pt x="548" y="5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0"/>
            <p:cNvSpPr/>
            <p:nvPr/>
          </p:nvSpPr>
          <p:spPr>
            <a:xfrm>
              <a:off x="3537738" y="2061400"/>
              <a:ext cx="18800" cy="7025"/>
            </a:xfrm>
            <a:custGeom>
              <a:avLst/>
              <a:gdLst/>
              <a:ahLst/>
              <a:cxnLst/>
              <a:rect l="l" t="t" r="r" b="b"/>
              <a:pathLst>
                <a:path w="752" h="281" extrusionOk="0">
                  <a:moveTo>
                    <a:pt x="734" y="1"/>
                  </a:moveTo>
                  <a:lnTo>
                    <a:pt x="0" y="226"/>
                  </a:lnTo>
                  <a:lnTo>
                    <a:pt x="17" y="281"/>
                  </a:lnTo>
                  <a:lnTo>
                    <a:pt x="751" y="56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0"/>
            <p:cNvSpPr/>
            <p:nvPr/>
          </p:nvSpPr>
          <p:spPr>
            <a:xfrm>
              <a:off x="3510563" y="2081250"/>
              <a:ext cx="3100" cy="13600"/>
            </a:xfrm>
            <a:custGeom>
              <a:avLst/>
              <a:gdLst/>
              <a:ahLst/>
              <a:cxnLst/>
              <a:rect l="l" t="t" r="r" b="b"/>
              <a:pathLst>
                <a:path w="124" h="544" extrusionOk="0">
                  <a:moveTo>
                    <a:pt x="56" y="0"/>
                  </a:moveTo>
                  <a:lnTo>
                    <a:pt x="0" y="9"/>
                  </a:lnTo>
                  <a:lnTo>
                    <a:pt x="68" y="544"/>
                  </a:lnTo>
                  <a:lnTo>
                    <a:pt x="124" y="53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40"/>
            <p:cNvSpPr/>
            <p:nvPr/>
          </p:nvSpPr>
          <p:spPr>
            <a:xfrm>
              <a:off x="3515113" y="2112025"/>
              <a:ext cx="2475" cy="10000"/>
            </a:xfrm>
            <a:custGeom>
              <a:avLst/>
              <a:gdLst/>
              <a:ahLst/>
              <a:cxnLst/>
              <a:rect l="l" t="t" r="r" b="b"/>
              <a:pathLst>
                <a:path w="99" h="400" extrusionOk="0">
                  <a:moveTo>
                    <a:pt x="56" y="0"/>
                  </a:moveTo>
                  <a:lnTo>
                    <a:pt x="1" y="9"/>
                  </a:lnTo>
                  <a:lnTo>
                    <a:pt x="43" y="399"/>
                  </a:lnTo>
                  <a:lnTo>
                    <a:pt x="99" y="39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40"/>
            <p:cNvSpPr/>
            <p:nvPr/>
          </p:nvSpPr>
          <p:spPr>
            <a:xfrm>
              <a:off x="3555088" y="2071050"/>
              <a:ext cx="6475" cy="5325"/>
            </a:xfrm>
            <a:custGeom>
              <a:avLst/>
              <a:gdLst/>
              <a:ahLst/>
              <a:cxnLst/>
              <a:rect l="l" t="t" r="r" b="b"/>
              <a:pathLst>
                <a:path w="259" h="213" extrusionOk="0">
                  <a:moveTo>
                    <a:pt x="133" y="0"/>
                  </a:moveTo>
                  <a:cubicBezTo>
                    <a:pt x="67" y="0"/>
                    <a:pt x="0" y="55"/>
                    <a:pt x="23" y="137"/>
                  </a:cubicBezTo>
                  <a:cubicBezTo>
                    <a:pt x="40" y="190"/>
                    <a:pt x="82" y="212"/>
                    <a:pt x="124" y="212"/>
                  </a:cubicBezTo>
                  <a:cubicBezTo>
                    <a:pt x="191" y="212"/>
                    <a:pt x="259" y="158"/>
                    <a:pt x="236" y="77"/>
                  </a:cubicBezTo>
                  <a:cubicBezTo>
                    <a:pt x="219" y="24"/>
                    <a:pt x="176" y="0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0"/>
            <p:cNvSpPr/>
            <p:nvPr/>
          </p:nvSpPr>
          <p:spPr>
            <a:xfrm>
              <a:off x="3560588" y="2092175"/>
              <a:ext cx="6450" cy="5325"/>
            </a:xfrm>
            <a:custGeom>
              <a:avLst/>
              <a:gdLst/>
              <a:ahLst/>
              <a:cxnLst/>
              <a:rect l="l" t="t" r="r" b="b"/>
              <a:pathLst>
                <a:path w="258" h="213" extrusionOk="0">
                  <a:moveTo>
                    <a:pt x="133" y="0"/>
                  </a:moveTo>
                  <a:cubicBezTo>
                    <a:pt x="68" y="0"/>
                    <a:pt x="1" y="54"/>
                    <a:pt x="24" y="136"/>
                  </a:cubicBezTo>
                  <a:cubicBezTo>
                    <a:pt x="39" y="190"/>
                    <a:pt x="80" y="212"/>
                    <a:pt x="123" y="212"/>
                  </a:cubicBezTo>
                  <a:cubicBezTo>
                    <a:pt x="189" y="212"/>
                    <a:pt x="258" y="157"/>
                    <a:pt x="232" y="77"/>
                  </a:cubicBezTo>
                  <a:cubicBezTo>
                    <a:pt x="217" y="23"/>
                    <a:pt x="175" y="0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0"/>
            <p:cNvSpPr/>
            <p:nvPr/>
          </p:nvSpPr>
          <p:spPr>
            <a:xfrm>
              <a:off x="3565788" y="2113375"/>
              <a:ext cx="6500" cy="5275"/>
            </a:xfrm>
            <a:custGeom>
              <a:avLst/>
              <a:gdLst/>
              <a:ahLst/>
              <a:cxnLst/>
              <a:rect l="l" t="t" r="r" b="b"/>
              <a:pathLst>
                <a:path w="260" h="211" extrusionOk="0">
                  <a:moveTo>
                    <a:pt x="135" y="0"/>
                  </a:moveTo>
                  <a:cubicBezTo>
                    <a:pt x="69" y="0"/>
                    <a:pt x="1" y="54"/>
                    <a:pt x="24" y="137"/>
                  </a:cubicBezTo>
                  <a:cubicBezTo>
                    <a:pt x="41" y="189"/>
                    <a:pt x="82" y="211"/>
                    <a:pt x="125" y="211"/>
                  </a:cubicBezTo>
                  <a:cubicBezTo>
                    <a:pt x="191" y="211"/>
                    <a:pt x="260" y="156"/>
                    <a:pt x="236" y="74"/>
                  </a:cubicBezTo>
                  <a:cubicBezTo>
                    <a:pt x="220" y="22"/>
                    <a:pt x="178" y="0"/>
                    <a:pt x="1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0"/>
            <p:cNvSpPr/>
            <p:nvPr/>
          </p:nvSpPr>
          <p:spPr>
            <a:xfrm>
              <a:off x="3751963" y="2228200"/>
              <a:ext cx="116225" cy="100425"/>
            </a:xfrm>
            <a:custGeom>
              <a:avLst/>
              <a:gdLst/>
              <a:ahLst/>
              <a:cxnLst/>
              <a:rect l="l" t="t" r="r" b="b"/>
              <a:pathLst>
                <a:path w="4649" h="4017" extrusionOk="0">
                  <a:moveTo>
                    <a:pt x="1342" y="1"/>
                  </a:moveTo>
                  <a:cubicBezTo>
                    <a:pt x="964" y="413"/>
                    <a:pt x="518" y="773"/>
                    <a:pt x="0" y="1075"/>
                  </a:cubicBezTo>
                  <a:lnTo>
                    <a:pt x="2242" y="4016"/>
                  </a:lnTo>
                  <a:lnTo>
                    <a:pt x="4648" y="2335"/>
                  </a:lnTo>
                  <a:cubicBezTo>
                    <a:pt x="4415" y="2067"/>
                    <a:pt x="4153" y="1978"/>
                    <a:pt x="3908" y="1978"/>
                  </a:cubicBezTo>
                  <a:cubicBezTo>
                    <a:pt x="3420" y="1978"/>
                    <a:pt x="2997" y="2331"/>
                    <a:pt x="2997" y="2331"/>
                  </a:cubicBezTo>
                  <a:lnTo>
                    <a:pt x="1342" y="1"/>
                  </a:lnTo>
                  <a:close/>
                </a:path>
              </a:pathLst>
            </a:custGeom>
            <a:solidFill>
              <a:srgbClr val="A6B0B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0"/>
            <p:cNvSpPr/>
            <p:nvPr/>
          </p:nvSpPr>
          <p:spPr>
            <a:xfrm>
              <a:off x="3750913" y="2227050"/>
              <a:ext cx="118225" cy="102525"/>
            </a:xfrm>
            <a:custGeom>
              <a:avLst/>
              <a:gdLst/>
              <a:ahLst/>
              <a:cxnLst/>
              <a:rect l="l" t="t" r="r" b="b"/>
              <a:pathLst>
                <a:path w="4729" h="4101" extrusionOk="0">
                  <a:moveTo>
                    <a:pt x="1379" y="94"/>
                  </a:moveTo>
                  <a:lnTo>
                    <a:pt x="3035" y="2420"/>
                  </a:lnTo>
                  <a:lnTo>
                    <a:pt x="3056" y="2398"/>
                  </a:lnTo>
                  <a:cubicBezTo>
                    <a:pt x="3060" y="2398"/>
                    <a:pt x="3298" y="2203"/>
                    <a:pt x="3612" y="2105"/>
                  </a:cubicBezTo>
                  <a:cubicBezTo>
                    <a:pt x="3730" y="2070"/>
                    <a:pt x="3843" y="2052"/>
                    <a:pt x="3950" y="2052"/>
                  </a:cubicBezTo>
                  <a:cubicBezTo>
                    <a:pt x="4215" y="2052"/>
                    <a:pt x="4447" y="2160"/>
                    <a:pt x="4643" y="2377"/>
                  </a:cubicBezTo>
                  <a:lnTo>
                    <a:pt x="2292" y="4020"/>
                  </a:lnTo>
                  <a:lnTo>
                    <a:pt x="85" y="1129"/>
                  </a:lnTo>
                  <a:cubicBezTo>
                    <a:pt x="573" y="841"/>
                    <a:pt x="1006" y="493"/>
                    <a:pt x="1379" y="94"/>
                  </a:cubicBezTo>
                  <a:close/>
                  <a:moveTo>
                    <a:pt x="1388" y="0"/>
                  </a:moveTo>
                  <a:lnTo>
                    <a:pt x="1362" y="30"/>
                  </a:lnTo>
                  <a:cubicBezTo>
                    <a:pt x="980" y="442"/>
                    <a:pt x="531" y="802"/>
                    <a:pt x="25" y="1100"/>
                  </a:cubicBezTo>
                  <a:lnTo>
                    <a:pt x="0" y="1112"/>
                  </a:lnTo>
                  <a:lnTo>
                    <a:pt x="2279" y="4100"/>
                  </a:lnTo>
                  <a:lnTo>
                    <a:pt x="4728" y="2386"/>
                  </a:lnTo>
                  <a:lnTo>
                    <a:pt x="4711" y="2360"/>
                  </a:lnTo>
                  <a:cubicBezTo>
                    <a:pt x="4474" y="2088"/>
                    <a:pt x="4206" y="1997"/>
                    <a:pt x="3955" y="1997"/>
                  </a:cubicBezTo>
                  <a:cubicBezTo>
                    <a:pt x="3524" y="1997"/>
                    <a:pt x="3142" y="2264"/>
                    <a:pt x="3043" y="2339"/>
                  </a:cubicBezTo>
                  <a:lnTo>
                    <a:pt x="1388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0"/>
            <p:cNvSpPr/>
            <p:nvPr/>
          </p:nvSpPr>
          <p:spPr>
            <a:xfrm>
              <a:off x="3613813" y="2268950"/>
              <a:ext cx="78125" cy="99575"/>
            </a:xfrm>
            <a:custGeom>
              <a:avLst/>
              <a:gdLst/>
              <a:ahLst/>
              <a:cxnLst/>
              <a:rect l="l" t="t" r="r" b="b"/>
              <a:pathLst>
                <a:path w="3125" h="3983" extrusionOk="0">
                  <a:moveTo>
                    <a:pt x="0" y="1"/>
                  </a:moveTo>
                  <a:lnTo>
                    <a:pt x="195" y="3982"/>
                  </a:lnTo>
                  <a:lnTo>
                    <a:pt x="3124" y="3961"/>
                  </a:lnTo>
                  <a:cubicBezTo>
                    <a:pt x="3030" y="3096"/>
                    <a:pt x="2177" y="3019"/>
                    <a:pt x="1876" y="3019"/>
                  </a:cubicBezTo>
                  <a:cubicBezTo>
                    <a:pt x="1810" y="3019"/>
                    <a:pt x="1770" y="3023"/>
                    <a:pt x="1770" y="3023"/>
                  </a:cubicBezTo>
                  <a:lnTo>
                    <a:pt x="1732" y="340"/>
                  </a:lnTo>
                  <a:cubicBezTo>
                    <a:pt x="1473" y="323"/>
                    <a:pt x="1223" y="294"/>
                    <a:pt x="968" y="247"/>
                  </a:cubicBezTo>
                  <a:cubicBezTo>
                    <a:pt x="671" y="192"/>
                    <a:pt x="348" y="115"/>
                    <a:pt x="0" y="1"/>
                  </a:cubicBezTo>
                  <a:close/>
                </a:path>
              </a:pathLst>
            </a:custGeom>
            <a:solidFill>
              <a:srgbClr val="A6B0B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0"/>
            <p:cNvSpPr/>
            <p:nvPr/>
          </p:nvSpPr>
          <p:spPr>
            <a:xfrm>
              <a:off x="3613063" y="2268000"/>
              <a:ext cx="79725" cy="101150"/>
            </a:xfrm>
            <a:custGeom>
              <a:avLst/>
              <a:gdLst/>
              <a:ahLst/>
              <a:cxnLst/>
              <a:rect l="l" t="t" r="r" b="b"/>
              <a:pathLst>
                <a:path w="3189" h="4046" extrusionOk="0">
                  <a:moveTo>
                    <a:pt x="60" y="81"/>
                  </a:moveTo>
                  <a:cubicBezTo>
                    <a:pt x="374" y="179"/>
                    <a:pt x="684" y="259"/>
                    <a:pt x="994" y="315"/>
                  </a:cubicBezTo>
                  <a:cubicBezTo>
                    <a:pt x="1240" y="357"/>
                    <a:pt x="1490" y="391"/>
                    <a:pt x="1732" y="404"/>
                  </a:cubicBezTo>
                  <a:lnTo>
                    <a:pt x="1770" y="3090"/>
                  </a:lnTo>
                  <a:lnTo>
                    <a:pt x="1800" y="3090"/>
                  </a:lnTo>
                  <a:cubicBezTo>
                    <a:pt x="1802" y="3089"/>
                    <a:pt x="1843" y="3085"/>
                    <a:pt x="1911" y="3085"/>
                  </a:cubicBezTo>
                  <a:cubicBezTo>
                    <a:pt x="2029" y="3085"/>
                    <a:pt x="2226" y="3098"/>
                    <a:pt x="2428" y="3163"/>
                  </a:cubicBezTo>
                  <a:cubicBezTo>
                    <a:pt x="2836" y="3290"/>
                    <a:pt x="3069" y="3562"/>
                    <a:pt x="3124" y="3969"/>
                  </a:cubicBezTo>
                  <a:lnTo>
                    <a:pt x="251" y="3990"/>
                  </a:lnTo>
                  <a:lnTo>
                    <a:pt x="60" y="81"/>
                  </a:lnTo>
                  <a:close/>
                  <a:moveTo>
                    <a:pt x="1" y="1"/>
                  </a:moveTo>
                  <a:lnTo>
                    <a:pt x="196" y="4045"/>
                  </a:lnTo>
                  <a:lnTo>
                    <a:pt x="3188" y="4024"/>
                  </a:lnTo>
                  <a:lnTo>
                    <a:pt x="3184" y="3995"/>
                  </a:lnTo>
                  <a:cubicBezTo>
                    <a:pt x="3087" y="3105"/>
                    <a:pt x="2201" y="3030"/>
                    <a:pt x="1897" y="3030"/>
                  </a:cubicBezTo>
                  <a:cubicBezTo>
                    <a:pt x="1867" y="3030"/>
                    <a:pt x="1843" y="3030"/>
                    <a:pt x="1826" y="3031"/>
                  </a:cubicBezTo>
                  <a:lnTo>
                    <a:pt x="1787" y="353"/>
                  </a:lnTo>
                  <a:lnTo>
                    <a:pt x="1762" y="349"/>
                  </a:lnTo>
                  <a:cubicBezTo>
                    <a:pt x="1516" y="336"/>
                    <a:pt x="1257" y="302"/>
                    <a:pt x="1002" y="255"/>
                  </a:cubicBezTo>
                  <a:cubicBezTo>
                    <a:pt x="684" y="200"/>
                    <a:pt x="361" y="119"/>
                    <a:pt x="39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0"/>
            <p:cNvSpPr/>
            <p:nvPr/>
          </p:nvSpPr>
          <p:spPr>
            <a:xfrm>
              <a:off x="3545163" y="1798875"/>
              <a:ext cx="50950" cy="17225"/>
            </a:xfrm>
            <a:custGeom>
              <a:avLst/>
              <a:gdLst/>
              <a:ahLst/>
              <a:cxnLst/>
              <a:rect l="l" t="t" r="r" b="b"/>
              <a:pathLst>
                <a:path w="2038" h="689" extrusionOk="0">
                  <a:moveTo>
                    <a:pt x="1438" y="0"/>
                  </a:moveTo>
                  <a:cubicBezTo>
                    <a:pt x="1359" y="0"/>
                    <a:pt x="1282" y="8"/>
                    <a:pt x="1206" y="18"/>
                  </a:cubicBezTo>
                  <a:cubicBezTo>
                    <a:pt x="1112" y="31"/>
                    <a:pt x="1019" y="52"/>
                    <a:pt x="930" y="78"/>
                  </a:cubicBezTo>
                  <a:cubicBezTo>
                    <a:pt x="747" y="133"/>
                    <a:pt x="573" y="205"/>
                    <a:pt x="416" y="311"/>
                  </a:cubicBezTo>
                  <a:cubicBezTo>
                    <a:pt x="335" y="362"/>
                    <a:pt x="259" y="417"/>
                    <a:pt x="191" y="481"/>
                  </a:cubicBezTo>
                  <a:cubicBezTo>
                    <a:pt x="123" y="544"/>
                    <a:pt x="55" y="612"/>
                    <a:pt x="0" y="684"/>
                  </a:cubicBezTo>
                  <a:lnTo>
                    <a:pt x="4" y="689"/>
                  </a:lnTo>
                  <a:cubicBezTo>
                    <a:pt x="259" y="426"/>
                    <a:pt x="590" y="230"/>
                    <a:pt x="942" y="128"/>
                  </a:cubicBezTo>
                  <a:cubicBezTo>
                    <a:pt x="1121" y="78"/>
                    <a:pt x="1303" y="52"/>
                    <a:pt x="1490" y="48"/>
                  </a:cubicBezTo>
                  <a:cubicBezTo>
                    <a:pt x="1508" y="47"/>
                    <a:pt x="1526" y="47"/>
                    <a:pt x="1544" y="47"/>
                  </a:cubicBezTo>
                  <a:cubicBezTo>
                    <a:pt x="1709" y="47"/>
                    <a:pt x="1877" y="65"/>
                    <a:pt x="2037" y="107"/>
                  </a:cubicBezTo>
                  <a:lnTo>
                    <a:pt x="2037" y="103"/>
                  </a:lnTo>
                  <a:cubicBezTo>
                    <a:pt x="1953" y="69"/>
                    <a:pt x="1859" y="48"/>
                    <a:pt x="1770" y="27"/>
                  </a:cubicBezTo>
                  <a:cubicBezTo>
                    <a:pt x="1677" y="14"/>
                    <a:pt x="1583" y="5"/>
                    <a:pt x="1490" y="1"/>
                  </a:cubicBezTo>
                  <a:cubicBezTo>
                    <a:pt x="1473" y="0"/>
                    <a:pt x="1455" y="0"/>
                    <a:pt x="14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0"/>
            <p:cNvSpPr/>
            <p:nvPr/>
          </p:nvSpPr>
          <p:spPr>
            <a:xfrm>
              <a:off x="3684788" y="1782450"/>
              <a:ext cx="48850" cy="11700"/>
            </a:xfrm>
            <a:custGeom>
              <a:avLst/>
              <a:gdLst/>
              <a:ahLst/>
              <a:cxnLst/>
              <a:rect l="l" t="t" r="r" b="b"/>
              <a:pathLst>
                <a:path w="1954" h="468" extrusionOk="0">
                  <a:moveTo>
                    <a:pt x="842" y="0"/>
                  </a:moveTo>
                  <a:cubicBezTo>
                    <a:pt x="722" y="0"/>
                    <a:pt x="602" y="13"/>
                    <a:pt x="485" y="38"/>
                  </a:cubicBezTo>
                  <a:cubicBezTo>
                    <a:pt x="395" y="60"/>
                    <a:pt x="315" y="89"/>
                    <a:pt x="230" y="123"/>
                  </a:cubicBezTo>
                  <a:cubicBezTo>
                    <a:pt x="149" y="157"/>
                    <a:pt x="73" y="200"/>
                    <a:pt x="1" y="246"/>
                  </a:cubicBezTo>
                  <a:lnTo>
                    <a:pt x="1" y="255"/>
                  </a:lnTo>
                  <a:cubicBezTo>
                    <a:pt x="254" y="123"/>
                    <a:pt x="536" y="54"/>
                    <a:pt x="821" y="54"/>
                  </a:cubicBezTo>
                  <a:cubicBezTo>
                    <a:pt x="884" y="54"/>
                    <a:pt x="948" y="57"/>
                    <a:pt x="1011" y="64"/>
                  </a:cubicBezTo>
                  <a:cubicBezTo>
                    <a:pt x="1181" y="81"/>
                    <a:pt x="1350" y="128"/>
                    <a:pt x="1508" y="195"/>
                  </a:cubicBezTo>
                  <a:cubicBezTo>
                    <a:pt x="1669" y="263"/>
                    <a:pt x="1817" y="353"/>
                    <a:pt x="1949" y="467"/>
                  </a:cubicBezTo>
                  <a:lnTo>
                    <a:pt x="1953" y="463"/>
                  </a:lnTo>
                  <a:cubicBezTo>
                    <a:pt x="1894" y="395"/>
                    <a:pt x="1826" y="340"/>
                    <a:pt x="1754" y="289"/>
                  </a:cubicBezTo>
                  <a:cubicBezTo>
                    <a:pt x="1682" y="238"/>
                    <a:pt x="1605" y="191"/>
                    <a:pt x="1529" y="153"/>
                  </a:cubicBezTo>
                  <a:cubicBezTo>
                    <a:pt x="1448" y="115"/>
                    <a:pt x="1363" y="85"/>
                    <a:pt x="1278" y="60"/>
                  </a:cubicBezTo>
                  <a:cubicBezTo>
                    <a:pt x="1193" y="34"/>
                    <a:pt x="1104" y="17"/>
                    <a:pt x="1015" y="9"/>
                  </a:cubicBezTo>
                  <a:cubicBezTo>
                    <a:pt x="957" y="3"/>
                    <a:pt x="899" y="0"/>
                    <a:pt x="8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0"/>
            <p:cNvSpPr/>
            <p:nvPr/>
          </p:nvSpPr>
          <p:spPr>
            <a:xfrm>
              <a:off x="3533063" y="1961500"/>
              <a:ext cx="80650" cy="51825"/>
            </a:xfrm>
            <a:custGeom>
              <a:avLst/>
              <a:gdLst/>
              <a:ahLst/>
              <a:cxnLst/>
              <a:rect l="l" t="t" r="r" b="b"/>
              <a:pathLst>
                <a:path w="3226" h="2073" extrusionOk="0">
                  <a:moveTo>
                    <a:pt x="1781" y="0"/>
                  </a:moveTo>
                  <a:cubicBezTo>
                    <a:pt x="1684" y="0"/>
                    <a:pt x="1583" y="7"/>
                    <a:pt x="1482" y="20"/>
                  </a:cubicBezTo>
                  <a:cubicBezTo>
                    <a:pt x="633" y="126"/>
                    <a:pt x="0" y="669"/>
                    <a:pt x="72" y="1234"/>
                  </a:cubicBezTo>
                  <a:cubicBezTo>
                    <a:pt x="136" y="1727"/>
                    <a:pt x="723" y="2072"/>
                    <a:pt x="1445" y="2072"/>
                  </a:cubicBezTo>
                  <a:cubicBezTo>
                    <a:pt x="1543" y="2072"/>
                    <a:pt x="1643" y="2066"/>
                    <a:pt x="1745" y="2053"/>
                  </a:cubicBezTo>
                  <a:cubicBezTo>
                    <a:pt x="2594" y="1947"/>
                    <a:pt x="3226" y="1403"/>
                    <a:pt x="3154" y="839"/>
                  </a:cubicBezTo>
                  <a:cubicBezTo>
                    <a:pt x="3090" y="346"/>
                    <a:pt x="2503" y="0"/>
                    <a:pt x="1781" y="0"/>
                  </a:cubicBezTo>
                  <a:close/>
                </a:path>
              </a:pathLst>
            </a:custGeom>
            <a:solidFill>
              <a:srgbClr val="8FD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0"/>
            <p:cNvSpPr/>
            <p:nvPr/>
          </p:nvSpPr>
          <p:spPr>
            <a:xfrm>
              <a:off x="3720238" y="1927350"/>
              <a:ext cx="81300" cy="52200"/>
            </a:xfrm>
            <a:custGeom>
              <a:avLst/>
              <a:gdLst/>
              <a:ahLst/>
              <a:cxnLst/>
              <a:rect l="l" t="t" r="r" b="b"/>
              <a:pathLst>
                <a:path w="3252" h="2088" extrusionOk="0">
                  <a:moveTo>
                    <a:pt x="1839" y="0"/>
                  </a:moveTo>
                  <a:cubicBezTo>
                    <a:pt x="1716" y="0"/>
                    <a:pt x="1589" y="10"/>
                    <a:pt x="1460" y="32"/>
                  </a:cubicBezTo>
                  <a:cubicBezTo>
                    <a:pt x="612" y="172"/>
                    <a:pt x="0" y="741"/>
                    <a:pt x="94" y="1297"/>
                  </a:cubicBezTo>
                  <a:cubicBezTo>
                    <a:pt x="173" y="1772"/>
                    <a:pt x="734" y="2088"/>
                    <a:pt x="1418" y="2088"/>
                  </a:cubicBezTo>
                  <a:cubicBezTo>
                    <a:pt x="1540" y="2088"/>
                    <a:pt x="1667" y="2078"/>
                    <a:pt x="1796" y="2056"/>
                  </a:cubicBezTo>
                  <a:cubicBezTo>
                    <a:pt x="2640" y="1916"/>
                    <a:pt x="3252" y="1348"/>
                    <a:pt x="3158" y="787"/>
                  </a:cubicBezTo>
                  <a:cubicBezTo>
                    <a:pt x="3079" y="316"/>
                    <a:pt x="2521" y="0"/>
                    <a:pt x="1839" y="0"/>
                  </a:cubicBezTo>
                  <a:close/>
                </a:path>
              </a:pathLst>
            </a:custGeom>
            <a:solidFill>
              <a:srgbClr val="8FD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0"/>
            <p:cNvSpPr/>
            <p:nvPr/>
          </p:nvSpPr>
          <p:spPr>
            <a:xfrm>
              <a:off x="3744113" y="1896075"/>
              <a:ext cx="38550" cy="5775"/>
            </a:xfrm>
            <a:custGeom>
              <a:avLst/>
              <a:gdLst/>
              <a:ahLst/>
              <a:cxnLst/>
              <a:rect l="l" t="t" r="r" b="b"/>
              <a:pathLst>
                <a:path w="1542" h="231" extrusionOk="0">
                  <a:moveTo>
                    <a:pt x="1537" y="1"/>
                  </a:moveTo>
                  <a:lnTo>
                    <a:pt x="0" y="175"/>
                  </a:lnTo>
                  <a:lnTo>
                    <a:pt x="5" y="230"/>
                  </a:lnTo>
                  <a:lnTo>
                    <a:pt x="1541" y="56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0"/>
            <p:cNvSpPr/>
            <p:nvPr/>
          </p:nvSpPr>
          <p:spPr>
            <a:xfrm>
              <a:off x="3737963" y="1872625"/>
              <a:ext cx="37900" cy="12125"/>
            </a:xfrm>
            <a:custGeom>
              <a:avLst/>
              <a:gdLst/>
              <a:ahLst/>
              <a:cxnLst/>
              <a:rect l="l" t="t" r="r" b="b"/>
              <a:pathLst>
                <a:path w="1516" h="485" extrusionOk="0">
                  <a:moveTo>
                    <a:pt x="1498" y="1"/>
                  </a:moveTo>
                  <a:lnTo>
                    <a:pt x="0" y="430"/>
                  </a:lnTo>
                  <a:lnTo>
                    <a:pt x="17" y="485"/>
                  </a:lnTo>
                  <a:lnTo>
                    <a:pt x="1515" y="56"/>
                  </a:lnTo>
                  <a:lnTo>
                    <a:pt x="149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0"/>
            <p:cNvSpPr/>
            <p:nvPr/>
          </p:nvSpPr>
          <p:spPr>
            <a:xfrm>
              <a:off x="3732538" y="1848450"/>
              <a:ext cx="33775" cy="19550"/>
            </a:xfrm>
            <a:custGeom>
              <a:avLst/>
              <a:gdLst/>
              <a:ahLst/>
              <a:cxnLst/>
              <a:rect l="l" t="t" r="r" b="b"/>
              <a:pathLst>
                <a:path w="1351" h="782" extrusionOk="0">
                  <a:moveTo>
                    <a:pt x="1321" y="0"/>
                  </a:moveTo>
                  <a:lnTo>
                    <a:pt x="1" y="730"/>
                  </a:lnTo>
                  <a:lnTo>
                    <a:pt x="30" y="781"/>
                  </a:lnTo>
                  <a:lnTo>
                    <a:pt x="1350" y="51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40"/>
            <p:cNvSpPr/>
            <p:nvPr/>
          </p:nvSpPr>
          <p:spPr>
            <a:xfrm>
              <a:off x="3682988" y="1805975"/>
              <a:ext cx="79500" cy="144050"/>
            </a:xfrm>
            <a:custGeom>
              <a:avLst/>
              <a:gdLst/>
              <a:ahLst/>
              <a:cxnLst/>
              <a:rect l="l" t="t" r="r" b="b"/>
              <a:pathLst>
                <a:path w="3180" h="5762" extrusionOk="0">
                  <a:moveTo>
                    <a:pt x="1059" y="0"/>
                  </a:moveTo>
                  <a:cubicBezTo>
                    <a:pt x="986" y="0"/>
                    <a:pt x="911" y="10"/>
                    <a:pt x="833" y="31"/>
                  </a:cubicBezTo>
                  <a:cubicBezTo>
                    <a:pt x="391" y="150"/>
                    <a:pt x="115" y="532"/>
                    <a:pt x="39" y="944"/>
                  </a:cubicBezTo>
                  <a:cubicBezTo>
                    <a:pt x="26" y="999"/>
                    <a:pt x="18" y="1054"/>
                    <a:pt x="13" y="1109"/>
                  </a:cubicBezTo>
                  <a:cubicBezTo>
                    <a:pt x="1" y="1313"/>
                    <a:pt x="35" y="1521"/>
                    <a:pt x="119" y="1699"/>
                  </a:cubicBezTo>
                  <a:cubicBezTo>
                    <a:pt x="255" y="1988"/>
                    <a:pt x="361" y="2183"/>
                    <a:pt x="293" y="2501"/>
                  </a:cubicBezTo>
                  <a:cubicBezTo>
                    <a:pt x="179" y="3007"/>
                    <a:pt x="136" y="3282"/>
                    <a:pt x="412" y="3741"/>
                  </a:cubicBezTo>
                  <a:cubicBezTo>
                    <a:pt x="527" y="3940"/>
                    <a:pt x="625" y="4089"/>
                    <a:pt x="650" y="4327"/>
                  </a:cubicBezTo>
                  <a:cubicBezTo>
                    <a:pt x="675" y="4551"/>
                    <a:pt x="599" y="4810"/>
                    <a:pt x="650" y="5031"/>
                  </a:cubicBezTo>
                  <a:cubicBezTo>
                    <a:pt x="722" y="5311"/>
                    <a:pt x="994" y="5460"/>
                    <a:pt x="1125" y="5702"/>
                  </a:cubicBezTo>
                  <a:cubicBezTo>
                    <a:pt x="1130" y="5714"/>
                    <a:pt x="1134" y="5723"/>
                    <a:pt x="1138" y="5736"/>
                  </a:cubicBezTo>
                  <a:lnTo>
                    <a:pt x="1151" y="5761"/>
                  </a:lnTo>
                  <a:cubicBezTo>
                    <a:pt x="1363" y="5604"/>
                    <a:pt x="1626" y="5477"/>
                    <a:pt x="1923" y="5405"/>
                  </a:cubicBezTo>
                  <a:cubicBezTo>
                    <a:pt x="2076" y="5371"/>
                    <a:pt x="2225" y="5349"/>
                    <a:pt x="2369" y="5341"/>
                  </a:cubicBezTo>
                  <a:cubicBezTo>
                    <a:pt x="2392" y="5340"/>
                    <a:pt x="2416" y="5340"/>
                    <a:pt x="2439" y="5340"/>
                  </a:cubicBezTo>
                  <a:cubicBezTo>
                    <a:pt x="2554" y="5340"/>
                    <a:pt x="2667" y="5349"/>
                    <a:pt x="2776" y="5366"/>
                  </a:cubicBezTo>
                  <a:cubicBezTo>
                    <a:pt x="2861" y="5379"/>
                    <a:pt x="2946" y="5400"/>
                    <a:pt x="3023" y="5426"/>
                  </a:cubicBezTo>
                  <a:cubicBezTo>
                    <a:pt x="3010" y="5366"/>
                    <a:pt x="3001" y="5307"/>
                    <a:pt x="3001" y="5248"/>
                  </a:cubicBezTo>
                  <a:cubicBezTo>
                    <a:pt x="3010" y="4967"/>
                    <a:pt x="3180" y="4713"/>
                    <a:pt x="3116" y="4433"/>
                  </a:cubicBezTo>
                  <a:cubicBezTo>
                    <a:pt x="3061" y="4212"/>
                    <a:pt x="2874" y="4017"/>
                    <a:pt x="2793" y="3804"/>
                  </a:cubicBezTo>
                  <a:cubicBezTo>
                    <a:pt x="2713" y="3584"/>
                    <a:pt x="2726" y="3410"/>
                    <a:pt x="2738" y="3176"/>
                  </a:cubicBezTo>
                  <a:cubicBezTo>
                    <a:pt x="2768" y="2641"/>
                    <a:pt x="2607" y="2417"/>
                    <a:pt x="2280" y="2022"/>
                  </a:cubicBezTo>
                  <a:cubicBezTo>
                    <a:pt x="2068" y="1767"/>
                    <a:pt x="2076" y="1546"/>
                    <a:pt x="2063" y="1228"/>
                  </a:cubicBezTo>
                  <a:cubicBezTo>
                    <a:pt x="2041" y="646"/>
                    <a:pt x="1648" y="0"/>
                    <a:pt x="10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40"/>
            <p:cNvSpPr/>
            <p:nvPr/>
          </p:nvSpPr>
          <p:spPr>
            <a:xfrm>
              <a:off x="3682238" y="1805250"/>
              <a:ext cx="80350" cy="145825"/>
            </a:xfrm>
            <a:custGeom>
              <a:avLst/>
              <a:gdLst/>
              <a:ahLst/>
              <a:cxnLst/>
              <a:rect l="l" t="t" r="r" b="b"/>
              <a:pathLst>
                <a:path w="3214" h="5833" extrusionOk="0">
                  <a:moveTo>
                    <a:pt x="1087" y="56"/>
                  </a:moveTo>
                  <a:cubicBezTo>
                    <a:pt x="1257" y="56"/>
                    <a:pt x="1414" y="111"/>
                    <a:pt x="1559" y="217"/>
                  </a:cubicBezTo>
                  <a:cubicBezTo>
                    <a:pt x="1847" y="429"/>
                    <a:pt x="2051" y="845"/>
                    <a:pt x="2064" y="1261"/>
                  </a:cubicBezTo>
                  <a:lnTo>
                    <a:pt x="2068" y="1334"/>
                  </a:lnTo>
                  <a:cubicBezTo>
                    <a:pt x="2076" y="1609"/>
                    <a:pt x="2085" y="1830"/>
                    <a:pt x="2284" y="2068"/>
                  </a:cubicBezTo>
                  <a:cubicBezTo>
                    <a:pt x="2607" y="2450"/>
                    <a:pt x="2772" y="2675"/>
                    <a:pt x="2743" y="3205"/>
                  </a:cubicBezTo>
                  <a:lnTo>
                    <a:pt x="2739" y="3222"/>
                  </a:lnTo>
                  <a:cubicBezTo>
                    <a:pt x="2726" y="3443"/>
                    <a:pt x="2713" y="3621"/>
                    <a:pt x="2798" y="3846"/>
                  </a:cubicBezTo>
                  <a:cubicBezTo>
                    <a:pt x="2832" y="3940"/>
                    <a:pt x="2891" y="4033"/>
                    <a:pt x="2947" y="4122"/>
                  </a:cubicBezTo>
                  <a:cubicBezTo>
                    <a:pt x="3014" y="4237"/>
                    <a:pt x="3087" y="4351"/>
                    <a:pt x="3116" y="4470"/>
                  </a:cubicBezTo>
                  <a:cubicBezTo>
                    <a:pt x="3154" y="4627"/>
                    <a:pt x="3112" y="4776"/>
                    <a:pt x="3070" y="4933"/>
                  </a:cubicBezTo>
                  <a:cubicBezTo>
                    <a:pt x="3040" y="5043"/>
                    <a:pt x="3006" y="5158"/>
                    <a:pt x="3002" y="5277"/>
                  </a:cubicBezTo>
                  <a:cubicBezTo>
                    <a:pt x="3002" y="5319"/>
                    <a:pt x="3006" y="5366"/>
                    <a:pt x="3014" y="5412"/>
                  </a:cubicBezTo>
                  <a:cubicBezTo>
                    <a:pt x="2947" y="5395"/>
                    <a:pt x="2879" y="5378"/>
                    <a:pt x="2811" y="5366"/>
                  </a:cubicBezTo>
                  <a:cubicBezTo>
                    <a:pt x="2710" y="5350"/>
                    <a:pt x="2609" y="5341"/>
                    <a:pt x="2507" y="5341"/>
                  </a:cubicBezTo>
                  <a:cubicBezTo>
                    <a:pt x="2471" y="5341"/>
                    <a:pt x="2435" y="5342"/>
                    <a:pt x="2399" y="5344"/>
                  </a:cubicBezTo>
                  <a:cubicBezTo>
                    <a:pt x="2255" y="5349"/>
                    <a:pt x="2102" y="5370"/>
                    <a:pt x="1949" y="5408"/>
                  </a:cubicBezTo>
                  <a:cubicBezTo>
                    <a:pt x="1669" y="5476"/>
                    <a:pt x="1406" y="5591"/>
                    <a:pt x="1194" y="5748"/>
                  </a:cubicBezTo>
                  <a:cubicBezTo>
                    <a:pt x="1189" y="5735"/>
                    <a:pt x="1185" y="5726"/>
                    <a:pt x="1181" y="5718"/>
                  </a:cubicBezTo>
                  <a:cubicBezTo>
                    <a:pt x="1121" y="5612"/>
                    <a:pt x="1041" y="5527"/>
                    <a:pt x="964" y="5442"/>
                  </a:cubicBezTo>
                  <a:cubicBezTo>
                    <a:pt x="854" y="5323"/>
                    <a:pt x="748" y="5209"/>
                    <a:pt x="710" y="5052"/>
                  </a:cubicBezTo>
                  <a:cubicBezTo>
                    <a:pt x="680" y="4933"/>
                    <a:pt x="693" y="4801"/>
                    <a:pt x="701" y="4670"/>
                  </a:cubicBezTo>
                  <a:cubicBezTo>
                    <a:pt x="710" y="4563"/>
                    <a:pt x="722" y="4453"/>
                    <a:pt x="710" y="4351"/>
                  </a:cubicBezTo>
                  <a:cubicBezTo>
                    <a:pt x="680" y="4122"/>
                    <a:pt x="595" y="3974"/>
                    <a:pt x="481" y="3787"/>
                  </a:cubicBezTo>
                  <a:lnTo>
                    <a:pt x="464" y="3757"/>
                  </a:lnTo>
                  <a:cubicBezTo>
                    <a:pt x="196" y="3303"/>
                    <a:pt x="239" y="3027"/>
                    <a:pt x="349" y="2539"/>
                  </a:cubicBezTo>
                  <a:cubicBezTo>
                    <a:pt x="417" y="2233"/>
                    <a:pt x="328" y="2042"/>
                    <a:pt x="205" y="1783"/>
                  </a:cubicBezTo>
                  <a:lnTo>
                    <a:pt x="175" y="1720"/>
                  </a:lnTo>
                  <a:cubicBezTo>
                    <a:pt x="94" y="1546"/>
                    <a:pt x="56" y="1346"/>
                    <a:pt x="73" y="1143"/>
                  </a:cubicBezTo>
                  <a:cubicBezTo>
                    <a:pt x="77" y="1083"/>
                    <a:pt x="86" y="1028"/>
                    <a:pt x="94" y="977"/>
                  </a:cubicBezTo>
                  <a:cubicBezTo>
                    <a:pt x="179" y="536"/>
                    <a:pt x="476" y="192"/>
                    <a:pt x="871" y="86"/>
                  </a:cubicBezTo>
                  <a:cubicBezTo>
                    <a:pt x="943" y="69"/>
                    <a:pt x="1015" y="56"/>
                    <a:pt x="1087" y="56"/>
                  </a:cubicBezTo>
                  <a:close/>
                  <a:moveTo>
                    <a:pt x="1085" y="0"/>
                  </a:moveTo>
                  <a:cubicBezTo>
                    <a:pt x="1009" y="0"/>
                    <a:pt x="932" y="10"/>
                    <a:pt x="854" y="30"/>
                  </a:cubicBezTo>
                  <a:cubicBezTo>
                    <a:pt x="442" y="145"/>
                    <a:pt x="128" y="502"/>
                    <a:pt x="39" y="968"/>
                  </a:cubicBezTo>
                  <a:cubicBezTo>
                    <a:pt x="26" y="1019"/>
                    <a:pt x="22" y="1075"/>
                    <a:pt x="14" y="1138"/>
                  </a:cubicBezTo>
                  <a:cubicBezTo>
                    <a:pt x="1" y="1355"/>
                    <a:pt x="39" y="1563"/>
                    <a:pt x="124" y="1741"/>
                  </a:cubicBezTo>
                  <a:lnTo>
                    <a:pt x="154" y="1805"/>
                  </a:lnTo>
                  <a:cubicBezTo>
                    <a:pt x="273" y="2055"/>
                    <a:pt x="357" y="2238"/>
                    <a:pt x="294" y="2526"/>
                  </a:cubicBezTo>
                  <a:cubicBezTo>
                    <a:pt x="179" y="3027"/>
                    <a:pt x="137" y="3316"/>
                    <a:pt x="417" y="3787"/>
                  </a:cubicBezTo>
                  <a:lnTo>
                    <a:pt x="434" y="3816"/>
                  </a:lnTo>
                  <a:cubicBezTo>
                    <a:pt x="540" y="3995"/>
                    <a:pt x="625" y="4139"/>
                    <a:pt x="650" y="4360"/>
                  </a:cubicBezTo>
                  <a:cubicBezTo>
                    <a:pt x="663" y="4453"/>
                    <a:pt x="655" y="4555"/>
                    <a:pt x="646" y="4665"/>
                  </a:cubicBezTo>
                  <a:cubicBezTo>
                    <a:pt x="633" y="4801"/>
                    <a:pt x="625" y="4941"/>
                    <a:pt x="655" y="5069"/>
                  </a:cubicBezTo>
                  <a:cubicBezTo>
                    <a:pt x="697" y="5238"/>
                    <a:pt x="812" y="5361"/>
                    <a:pt x="922" y="5480"/>
                  </a:cubicBezTo>
                  <a:cubicBezTo>
                    <a:pt x="998" y="5561"/>
                    <a:pt x="1075" y="5646"/>
                    <a:pt x="1130" y="5743"/>
                  </a:cubicBezTo>
                  <a:cubicBezTo>
                    <a:pt x="1134" y="5756"/>
                    <a:pt x="1138" y="5765"/>
                    <a:pt x="1143" y="5777"/>
                  </a:cubicBezTo>
                  <a:lnTo>
                    <a:pt x="1172" y="5833"/>
                  </a:lnTo>
                  <a:lnTo>
                    <a:pt x="1198" y="5811"/>
                  </a:lnTo>
                  <a:cubicBezTo>
                    <a:pt x="1410" y="5650"/>
                    <a:pt x="1677" y="5531"/>
                    <a:pt x="1962" y="5463"/>
                  </a:cubicBezTo>
                  <a:cubicBezTo>
                    <a:pt x="2115" y="5425"/>
                    <a:pt x="2259" y="5404"/>
                    <a:pt x="2403" y="5400"/>
                  </a:cubicBezTo>
                  <a:cubicBezTo>
                    <a:pt x="2425" y="5399"/>
                    <a:pt x="2447" y="5399"/>
                    <a:pt x="2469" y="5399"/>
                  </a:cubicBezTo>
                  <a:cubicBezTo>
                    <a:pt x="2580" y="5399"/>
                    <a:pt x="2693" y="5407"/>
                    <a:pt x="2802" y="5425"/>
                  </a:cubicBezTo>
                  <a:cubicBezTo>
                    <a:pt x="2883" y="5438"/>
                    <a:pt x="2963" y="5455"/>
                    <a:pt x="3044" y="5480"/>
                  </a:cubicBezTo>
                  <a:lnTo>
                    <a:pt x="3091" y="5497"/>
                  </a:lnTo>
                  <a:lnTo>
                    <a:pt x="3078" y="5451"/>
                  </a:lnTo>
                  <a:cubicBezTo>
                    <a:pt x="3065" y="5383"/>
                    <a:pt x="3061" y="5327"/>
                    <a:pt x="3061" y="5277"/>
                  </a:cubicBezTo>
                  <a:cubicBezTo>
                    <a:pt x="3065" y="5166"/>
                    <a:pt x="3095" y="5056"/>
                    <a:pt x="3125" y="4950"/>
                  </a:cubicBezTo>
                  <a:cubicBezTo>
                    <a:pt x="3167" y="4793"/>
                    <a:pt x="3214" y="4627"/>
                    <a:pt x="3171" y="4457"/>
                  </a:cubicBezTo>
                  <a:cubicBezTo>
                    <a:pt x="3142" y="4330"/>
                    <a:pt x="3065" y="4211"/>
                    <a:pt x="2993" y="4092"/>
                  </a:cubicBezTo>
                  <a:cubicBezTo>
                    <a:pt x="2938" y="4003"/>
                    <a:pt x="2883" y="3914"/>
                    <a:pt x="2849" y="3825"/>
                  </a:cubicBezTo>
                  <a:cubicBezTo>
                    <a:pt x="2772" y="3613"/>
                    <a:pt x="2781" y="3451"/>
                    <a:pt x="2798" y="3227"/>
                  </a:cubicBezTo>
                  <a:lnTo>
                    <a:pt x="2798" y="3205"/>
                  </a:lnTo>
                  <a:cubicBezTo>
                    <a:pt x="2828" y="2658"/>
                    <a:pt x="2658" y="2429"/>
                    <a:pt x="2331" y="2030"/>
                  </a:cubicBezTo>
                  <a:cubicBezTo>
                    <a:pt x="2140" y="1809"/>
                    <a:pt x="2136" y="1609"/>
                    <a:pt x="2123" y="1334"/>
                  </a:cubicBezTo>
                  <a:lnTo>
                    <a:pt x="2119" y="1257"/>
                  </a:lnTo>
                  <a:cubicBezTo>
                    <a:pt x="2106" y="820"/>
                    <a:pt x="1898" y="395"/>
                    <a:pt x="1593" y="171"/>
                  </a:cubicBezTo>
                  <a:cubicBezTo>
                    <a:pt x="1437" y="57"/>
                    <a:pt x="1265" y="0"/>
                    <a:pt x="1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0"/>
            <p:cNvSpPr/>
            <p:nvPr/>
          </p:nvSpPr>
          <p:spPr>
            <a:xfrm>
              <a:off x="3682988" y="1825375"/>
              <a:ext cx="59225" cy="124650"/>
            </a:xfrm>
            <a:custGeom>
              <a:avLst/>
              <a:gdLst/>
              <a:ahLst/>
              <a:cxnLst/>
              <a:rect l="l" t="t" r="r" b="b"/>
              <a:pathLst>
                <a:path w="2369" h="4986" extrusionOk="0">
                  <a:moveTo>
                    <a:pt x="583" y="0"/>
                  </a:moveTo>
                  <a:cubicBezTo>
                    <a:pt x="529" y="0"/>
                    <a:pt x="474" y="8"/>
                    <a:pt x="417" y="23"/>
                  </a:cubicBezTo>
                  <a:cubicBezTo>
                    <a:pt x="310" y="53"/>
                    <a:pt x="158" y="100"/>
                    <a:pt x="39" y="168"/>
                  </a:cubicBezTo>
                  <a:cubicBezTo>
                    <a:pt x="26" y="223"/>
                    <a:pt x="18" y="278"/>
                    <a:pt x="13" y="333"/>
                  </a:cubicBezTo>
                  <a:cubicBezTo>
                    <a:pt x="1" y="537"/>
                    <a:pt x="35" y="745"/>
                    <a:pt x="119" y="923"/>
                  </a:cubicBezTo>
                  <a:cubicBezTo>
                    <a:pt x="255" y="1212"/>
                    <a:pt x="361" y="1407"/>
                    <a:pt x="293" y="1725"/>
                  </a:cubicBezTo>
                  <a:cubicBezTo>
                    <a:pt x="179" y="2231"/>
                    <a:pt x="136" y="2506"/>
                    <a:pt x="412" y="2965"/>
                  </a:cubicBezTo>
                  <a:cubicBezTo>
                    <a:pt x="527" y="3164"/>
                    <a:pt x="625" y="3313"/>
                    <a:pt x="650" y="3551"/>
                  </a:cubicBezTo>
                  <a:cubicBezTo>
                    <a:pt x="675" y="3775"/>
                    <a:pt x="599" y="4034"/>
                    <a:pt x="650" y="4255"/>
                  </a:cubicBezTo>
                  <a:cubicBezTo>
                    <a:pt x="722" y="4535"/>
                    <a:pt x="994" y="4684"/>
                    <a:pt x="1125" y="4926"/>
                  </a:cubicBezTo>
                  <a:cubicBezTo>
                    <a:pt x="1130" y="4938"/>
                    <a:pt x="1134" y="4947"/>
                    <a:pt x="1138" y="4960"/>
                  </a:cubicBezTo>
                  <a:lnTo>
                    <a:pt x="1151" y="4985"/>
                  </a:lnTo>
                  <a:cubicBezTo>
                    <a:pt x="1363" y="4828"/>
                    <a:pt x="1626" y="4701"/>
                    <a:pt x="1923" y="4629"/>
                  </a:cubicBezTo>
                  <a:cubicBezTo>
                    <a:pt x="2076" y="4595"/>
                    <a:pt x="2225" y="4573"/>
                    <a:pt x="2369" y="4565"/>
                  </a:cubicBezTo>
                  <a:cubicBezTo>
                    <a:pt x="2331" y="4344"/>
                    <a:pt x="2293" y="4060"/>
                    <a:pt x="2229" y="3877"/>
                  </a:cubicBezTo>
                  <a:cubicBezTo>
                    <a:pt x="2153" y="3652"/>
                    <a:pt x="2157" y="3478"/>
                    <a:pt x="2161" y="3249"/>
                  </a:cubicBezTo>
                  <a:cubicBezTo>
                    <a:pt x="2161" y="3152"/>
                    <a:pt x="2157" y="3067"/>
                    <a:pt x="2144" y="2986"/>
                  </a:cubicBezTo>
                  <a:lnTo>
                    <a:pt x="956" y="2922"/>
                  </a:lnTo>
                  <a:lnTo>
                    <a:pt x="1919" y="2358"/>
                  </a:lnTo>
                  <a:cubicBezTo>
                    <a:pt x="1864" y="2269"/>
                    <a:pt x="1796" y="2175"/>
                    <a:pt x="1724" y="2073"/>
                  </a:cubicBezTo>
                  <a:cubicBezTo>
                    <a:pt x="1533" y="1810"/>
                    <a:pt x="1533" y="1590"/>
                    <a:pt x="1507" y="1271"/>
                  </a:cubicBezTo>
                  <a:cubicBezTo>
                    <a:pt x="1465" y="676"/>
                    <a:pt x="1099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0"/>
            <p:cNvSpPr/>
            <p:nvPr/>
          </p:nvSpPr>
          <p:spPr>
            <a:xfrm>
              <a:off x="3682238" y="1824700"/>
              <a:ext cx="60950" cy="126375"/>
            </a:xfrm>
            <a:custGeom>
              <a:avLst/>
              <a:gdLst/>
              <a:ahLst/>
              <a:cxnLst/>
              <a:rect l="l" t="t" r="r" b="b"/>
              <a:pathLst>
                <a:path w="2438" h="5055" extrusionOk="0">
                  <a:moveTo>
                    <a:pt x="615" y="57"/>
                  </a:moveTo>
                  <a:cubicBezTo>
                    <a:pt x="737" y="57"/>
                    <a:pt x="856" y="98"/>
                    <a:pt x="969" y="178"/>
                  </a:cubicBezTo>
                  <a:cubicBezTo>
                    <a:pt x="1257" y="381"/>
                    <a:pt x="1478" y="844"/>
                    <a:pt x="1512" y="1303"/>
                  </a:cubicBezTo>
                  <a:lnTo>
                    <a:pt x="1516" y="1379"/>
                  </a:lnTo>
                  <a:cubicBezTo>
                    <a:pt x="1537" y="1663"/>
                    <a:pt x="1550" y="1867"/>
                    <a:pt x="1728" y="2117"/>
                  </a:cubicBezTo>
                  <a:cubicBezTo>
                    <a:pt x="1805" y="2219"/>
                    <a:pt x="1860" y="2300"/>
                    <a:pt x="1911" y="2376"/>
                  </a:cubicBezTo>
                  <a:lnTo>
                    <a:pt x="888" y="2971"/>
                  </a:lnTo>
                  <a:lnTo>
                    <a:pt x="2149" y="3038"/>
                  </a:lnTo>
                  <a:cubicBezTo>
                    <a:pt x="2157" y="3119"/>
                    <a:pt x="2161" y="3196"/>
                    <a:pt x="2161" y="3276"/>
                  </a:cubicBezTo>
                  <a:lnTo>
                    <a:pt x="2161" y="3293"/>
                  </a:lnTo>
                  <a:cubicBezTo>
                    <a:pt x="2157" y="3514"/>
                    <a:pt x="2157" y="3692"/>
                    <a:pt x="2233" y="3917"/>
                  </a:cubicBezTo>
                  <a:cubicBezTo>
                    <a:pt x="2276" y="4040"/>
                    <a:pt x="2310" y="4223"/>
                    <a:pt x="2340" y="4401"/>
                  </a:cubicBezTo>
                  <a:cubicBezTo>
                    <a:pt x="2348" y="4456"/>
                    <a:pt x="2357" y="4511"/>
                    <a:pt x="2365" y="4566"/>
                  </a:cubicBezTo>
                  <a:cubicBezTo>
                    <a:pt x="2233" y="4575"/>
                    <a:pt x="2093" y="4596"/>
                    <a:pt x="1949" y="4630"/>
                  </a:cubicBezTo>
                  <a:cubicBezTo>
                    <a:pt x="1669" y="4698"/>
                    <a:pt x="1406" y="4813"/>
                    <a:pt x="1194" y="4970"/>
                  </a:cubicBezTo>
                  <a:cubicBezTo>
                    <a:pt x="1189" y="4957"/>
                    <a:pt x="1185" y="4948"/>
                    <a:pt x="1181" y="4940"/>
                  </a:cubicBezTo>
                  <a:cubicBezTo>
                    <a:pt x="1121" y="4834"/>
                    <a:pt x="1041" y="4749"/>
                    <a:pt x="964" y="4664"/>
                  </a:cubicBezTo>
                  <a:cubicBezTo>
                    <a:pt x="854" y="4545"/>
                    <a:pt x="748" y="4431"/>
                    <a:pt x="710" y="4274"/>
                  </a:cubicBezTo>
                  <a:cubicBezTo>
                    <a:pt x="680" y="4155"/>
                    <a:pt x="693" y="4023"/>
                    <a:pt x="701" y="3892"/>
                  </a:cubicBezTo>
                  <a:cubicBezTo>
                    <a:pt x="710" y="3785"/>
                    <a:pt x="722" y="3675"/>
                    <a:pt x="710" y="3573"/>
                  </a:cubicBezTo>
                  <a:cubicBezTo>
                    <a:pt x="680" y="3344"/>
                    <a:pt x="595" y="3196"/>
                    <a:pt x="481" y="3009"/>
                  </a:cubicBezTo>
                  <a:lnTo>
                    <a:pt x="464" y="2979"/>
                  </a:lnTo>
                  <a:cubicBezTo>
                    <a:pt x="196" y="2525"/>
                    <a:pt x="239" y="2249"/>
                    <a:pt x="349" y="1761"/>
                  </a:cubicBezTo>
                  <a:cubicBezTo>
                    <a:pt x="417" y="1455"/>
                    <a:pt x="328" y="1264"/>
                    <a:pt x="205" y="1005"/>
                  </a:cubicBezTo>
                  <a:lnTo>
                    <a:pt x="175" y="938"/>
                  </a:lnTo>
                  <a:cubicBezTo>
                    <a:pt x="94" y="768"/>
                    <a:pt x="56" y="568"/>
                    <a:pt x="73" y="365"/>
                  </a:cubicBezTo>
                  <a:cubicBezTo>
                    <a:pt x="77" y="309"/>
                    <a:pt x="82" y="258"/>
                    <a:pt x="94" y="212"/>
                  </a:cubicBezTo>
                  <a:cubicBezTo>
                    <a:pt x="200" y="152"/>
                    <a:pt x="345" y="110"/>
                    <a:pt x="455" y="80"/>
                  </a:cubicBezTo>
                  <a:cubicBezTo>
                    <a:pt x="509" y="65"/>
                    <a:pt x="562" y="57"/>
                    <a:pt x="615" y="57"/>
                  </a:cubicBezTo>
                  <a:close/>
                  <a:moveTo>
                    <a:pt x="614" y="0"/>
                  </a:moveTo>
                  <a:cubicBezTo>
                    <a:pt x="557" y="0"/>
                    <a:pt x="500" y="8"/>
                    <a:pt x="442" y="25"/>
                  </a:cubicBezTo>
                  <a:cubicBezTo>
                    <a:pt x="323" y="59"/>
                    <a:pt x="171" y="106"/>
                    <a:pt x="52" y="169"/>
                  </a:cubicBezTo>
                  <a:lnTo>
                    <a:pt x="43" y="178"/>
                  </a:lnTo>
                  <a:lnTo>
                    <a:pt x="39" y="186"/>
                  </a:lnTo>
                  <a:cubicBezTo>
                    <a:pt x="26" y="241"/>
                    <a:pt x="22" y="297"/>
                    <a:pt x="14" y="360"/>
                  </a:cubicBezTo>
                  <a:cubicBezTo>
                    <a:pt x="1" y="577"/>
                    <a:pt x="39" y="785"/>
                    <a:pt x="124" y="963"/>
                  </a:cubicBezTo>
                  <a:lnTo>
                    <a:pt x="154" y="1027"/>
                  </a:lnTo>
                  <a:cubicBezTo>
                    <a:pt x="273" y="1277"/>
                    <a:pt x="357" y="1460"/>
                    <a:pt x="294" y="1748"/>
                  </a:cubicBezTo>
                  <a:cubicBezTo>
                    <a:pt x="179" y="2249"/>
                    <a:pt x="137" y="2538"/>
                    <a:pt x="417" y="3009"/>
                  </a:cubicBezTo>
                  <a:lnTo>
                    <a:pt x="434" y="3038"/>
                  </a:lnTo>
                  <a:cubicBezTo>
                    <a:pt x="540" y="3217"/>
                    <a:pt x="625" y="3361"/>
                    <a:pt x="650" y="3582"/>
                  </a:cubicBezTo>
                  <a:cubicBezTo>
                    <a:pt x="663" y="3675"/>
                    <a:pt x="655" y="3777"/>
                    <a:pt x="646" y="3887"/>
                  </a:cubicBezTo>
                  <a:cubicBezTo>
                    <a:pt x="633" y="4023"/>
                    <a:pt x="625" y="4163"/>
                    <a:pt x="655" y="4291"/>
                  </a:cubicBezTo>
                  <a:cubicBezTo>
                    <a:pt x="697" y="4460"/>
                    <a:pt x="812" y="4583"/>
                    <a:pt x="922" y="4702"/>
                  </a:cubicBezTo>
                  <a:cubicBezTo>
                    <a:pt x="998" y="4783"/>
                    <a:pt x="1075" y="4868"/>
                    <a:pt x="1130" y="4965"/>
                  </a:cubicBezTo>
                  <a:cubicBezTo>
                    <a:pt x="1134" y="4978"/>
                    <a:pt x="1138" y="4987"/>
                    <a:pt x="1143" y="4999"/>
                  </a:cubicBezTo>
                  <a:lnTo>
                    <a:pt x="1172" y="5055"/>
                  </a:lnTo>
                  <a:lnTo>
                    <a:pt x="1198" y="5033"/>
                  </a:lnTo>
                  <a:cubicBezTo>
                    <a:pt x="1410" y="4872"/>
                    <a:pt x="1677" y="4753"/>
                    <a:pt x="1962" y="4685"/>
                  </a:cubicBezTo>
                  <a:cubicBezTo>
                    <a:pt x="2115" y="4647"/>
                    <a:pt x="2259" y="4626"/>
                    <a:pt x="2403" y="4622"/>
                  </a:cubicBezTo>
                  <a:lnTo>
                    <a:pt x="2437" y="4622"/>
                  </a:lnTo>
                  <a:lnTo>
                    <a:pt x="2429" y="4588"/>
                  </a:lnTo>
                  <a:cubicBezTo>
                    <a:pt x="2416" y="4524"/>
                    <a:pt x="2407" y="4460"/>
                    <a:pt x="2395" y="4392"/>
                  </a:cubicBezTo>
                  <a:cubicBezTo>
                    <a:pt x="2365" y="4214"/>
                    <a:pt x="2331" y="4027"/>
                    <a:pt x="2289" y="3896"/>
                  </a:cubicBezTo>
                  <a:cubicBezTo>
                    <a:pt x="2212" y="3684"/>
                    <a:pt x="2216" y="3510"/>
                    <a:pt x="2216" y="3293"/>
                  </a:cubicBezTo>
                  <a:lnTo>
                    <a:pt x="2216" y="3276"/>
                  </a:lnTo>
                  <a:cubicBezTo>
                    <a:pt x="2221" y="3187"/>
                    <a:pt x="2216" y="3102"/>
                    <a:pt x="2204" y="3009"/>
                  </a:cubicBezTo>
                  <a:lnTo>
                    <a:pt x="2199" y="2983"/>
                  </a:lnTo>
                  <a:lnTo>
                    <a:pt x="1083" y="2924"/>
                  </a:lnTo>
                  <a:lnTo>
                    <a:pt x="1987" y="2398"/>
                  </a:lnTo>
                  <a:lnTo>
                    <a:pt x="1975" y="2372"/>
                  </a:lnTo>
                  <a:cubicBezTo>
                    <a:pt x="1919" y="2287"/>
                    <a:pt x="1860" y="2198"/>
                    <a:pt x="1775" y="2083"/>
                  </a:cubicBezTo>
                  <a:cubicBezTo>
                    <a:pt x="1605" y="1850"/>
                    <a:pt x="1593" y="1651"/>
                    <a:pt x="1571" y="1375"/>
                  </a:cubicBezTo>
                  <a:lnTo>
                    <a:pt x="1567" y="1298"/>
                  </a:lnTo>
                  <a:cubicBezTo>
                    <a:pt x="1533" y="814"/>
                    <a:pt x="1304" y="348"/>
                    <a:pt x="1003" y="131"/>
                  </a:cubicBezTo>
                  <a:cubicBezTo>
                    <a:pt x="881" y="45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0"/>
            <p:cNvSpPr/>
            <p:nvPr/>
          </p:nvSpPr>
          <p:spPr>
            <a:xfrm>
              <a:off x="3616363" y="1954025"/>
              <a:ext cx="141875" cy="95900"/>
            </a:xfrm>
            <a:custGeom>
              <a:avLst/>
              <a:gdLst/>
              <a:ahLst/>
              <a:cxnLst/>
              <a:rect l="l" t="t" r="r" b="b"/>
              <a:pathLst>
                <a:path w="5675" h="3836" extrusionOk="0">
                  <a:moveTo>
                    <a:pt x="5654" y="0"/>
                  </a:moveTo>
                  <a:lnTo>
                    <a:pt x="5654" y="0"/>
                  </a:lnTo>
                  <a:cubicBezTo>
                    <a:pt x="4887" y="663"/>
                    <a:pt x="4005" y="1122"/>
                    <a:pt x="2325" y="1122"/>
                  </a:cubicBezTo>
                  <a:cubicBezTo>
                    <a:pt x="1680" y="1122"/>
                    <a:pt x="918" y="1054"/>
                    <a:pt x="0" y="904"/>
                  </a:cubicBezTo>
                  <a:lnTo>
                    <a:pt x="0" y="904"/>
                  </a:lnTo>
                  <a:cubicBezTo>
                    <a:pt x="129" y="1453"/>
                    <a:pt x="826" y="3836"/>
                    <a:pt x="2930" y="3836"/>
                  </a:cubicBezTo>
                  <a:cubicBezTo>
                    <a:pt x="3039" y="3836"/>
                    <a:pt x="3152" y="3830"/>
                    <a:pt x="3268" y="3816"/>
                  </a:cubicBezTo>
                  <a:cubicBezTo>
                    <a:pt x="5645" y="3544"/>
                    <a:pt x="5675" y="616"/>
                    <a:pt x="5654" y="0"/>
                  </a:cubicBezTo>
                  <a:close/>
                </a:path>
              </a:pathLst>
            </a:custGeom>
            <a:solidFill>
              <a:srgbClr val="F474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0"/>
            <p:cNvSpPr/>
            <p:nvPr/>
          </p:nvSpPr>
          <p:spPr>
            <a:xfrm>
              <a:off x="3615388" y="1952525"/>
              <a:ext cx="143600" cy="98075"/>
            </a:xfrm>
            <a:custGeom>
              <a:avLst/>
              <a:gdLst/>
              <a:ahLst/>
              <a:cxnLst/>
              <a:rect l="l" t="t" r="r" b="b"/>
              <a:pathLst>
                <a:path w="5744" h="3923" extrusionOk="0">
                  <a:moveTo>
                    <a:pt x="5667" y="120"/>
                  </a:moveTo>
                  <a:cubicBezTo>
                    <a:pt x="5680" y="820"/>
                    <a:pt x="5595" y="3583"/>
                    <a:pt x="3307" y="3846"/>
                  </a:cubicBezTo>
                  <a:cubicBezTo>
                    <a:pt x="3188" y="3859"/>
                    <a:pt x="3078" y="3868"/>
                    <a:pt x="2968" y="3868"/>
                  </a:cubicBezTo>
                  <a:cubicBezTo>
                    <a:pt x="922" y="3868"/>
                    <a:pt x="222" y="1584"/>
                    <a:pt x="77" y="1003"/>
                  </a:cubicBezTo>
                  <a:lnTo>
                    <a:pt x="77" y="1003"/>
                  </a:lnTo>
                  <a:cubicBezTo>
                    <a:pt x="968" y="1145"/>
                    <a:pt x="1714" y="1210"/>
                    <a:pt x="2349" y="1210"/>
                  </a:cubicBezTo>
                  <a:cubicBezTo>
                    <a:pt x="3971" y="1210"/>
                    <a:pt x="4881" y="784"/>
                    <a:pt x="5667" y="120"/>
                  </a:cubicBezTo>
                  <a:close/>
                  <a:moveTo>
                    <a:pt x="5718" y="1"/>
                  </a:moveTo>
                  <a:lnTo>
                    <a:pt x="5676" y="39"/>
                  </a:lnTo>
                  <a:cubicBezTo>
                    <a:pt x="4889" y="716"/>
                    <a:pt x="3985" y="1154"/>
                    <a:pt x="2348" y="1154"/>
                  </a:cubicBezTo>
                  <a:cubicBezTo>
                    <a:pt x="1705" y="1154"/>
                    <a:pt x="949" y="1086"/>
                    <a:pt x="43" y="939"/>
                  </a:cubicBezTo>
                  <a:lnTo>
                    <a:pt x="1" y="931"/>
                  </a:lnTo>
                  <a:lnTo>
                    <a:pt x="9" y="973"/>
                  </a:lnTo>
                  <a:cubicBezTo>
                    <a:pt x="132" y="1487"/>
                    <a:pt x="829" y="3923"/>
                    <a:pt x="2968" y="3923"/>
                  </a:cubicBezTo>
                  <a:cubicBezTo>
                    <a:pt x="3078" y="3923"/>
                    <a:pt x="3193" y="3919"/>
                    <a:pt x="3312" y="3902"/>
                  </a:cubicBezTo>
                  <a:cubicBezTo>
                    <a:pt x="5722" y="3626"/>
                    <a:pt x="5744" y="655"/>
                    <a:pt x="5722" y="60"/>
                  </a:cubicBezTo>
                  <a:lnTo>
                    <a:pt x="571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0"/>
            <p:cNvSpPr/>
            <p:nvPr/>
          </p:nvSpPr>
          <p:spPr>
            <a:xfrm>
              <a:off x="3625488" y="1961875"/>
              <a:ext cx="123525" cy="76425"/>
            </a:xfrm>
            <a:custGeom>
              <a:avLst/>
              <a:gdLst/>
              <a:ahLst/>
              <a:cxnLst/>
              <a:rect l="l" t="t" r="r" b="b"/>
              <a:pathLst>
                <a:path w="4941" h="3057" extrusionOk="0">
                  <a:moveTo>
                    <a:pt x="4919" y="0"/>
                  </a:moveTo>
                  <a:lnTo>
                    <a:pt x="4919" y="0"/>
                  </a:lnTo>
                  <a:cubicBezTo>
                    <a:pt x="4368" y="426"/>
                    <a:pt x="3512" y="828"/>
                    <a:pt x="1929" y="828"/>
                  </a:cubicBezTo>
                  <a:cubicBezTo>
                    <a:pt x="1380" y="828"/>
                    <a:pt x="743" y="779"/>
                    <a:pt x="0" y="667"/>
                  </a:cubicBezTo>
                  <a:lnTo>
                    <a:pt x="0" y="667"/>
                  </a:lnTo>
                  <a:cubicBezTo>
                    <a:pt x="113" y="1110"/>
                    <a:pt x="720" y="3056"/>
                    <a:pt x="2550" y="3056"/>
                  </a:cubicBezTo>
                  <a:cubicBezTo>
                    <a:pt x="2646" y="3056"/>
                    <a:pt x="2745" y="3051"/>
                    <a:pt x="2848" y="3039"/>
                  </a:cubicBezTo>
                  <a:cubicBezTo>
                    <a:pt x="4911" y="2819"/>
                    <a:pt x="4941" y="501"/>
                    <a:pt x="49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0"/>
            <p:cNvSpPr/>
            <p:nvPr/>
          </p:nvSpPr>
          <p:spPr>
            <a:xfrm>
              <a:off x="3624513" y="1960500"/>
              <a:ext cx="125150" cy="78550"/>
            </a:xfrm>
            <a:custGeom>
              <a:avLst/>
              <a:gdLst/>
              <a:ahLst/>
              <a:cxnLst/>
              <a:rect l="l" t="t" r="r" b="b"/>
              <a:pathLst>
                <a:path w="5006" h="3142" extrusionOk="0">
                  <a:moveTo>
                    <a:pt x="4933" y="111"/>
                  </a:moveTo>
                  <a:cubicBezTo>
                    <a:pt x="4946" y="679"/>
                    <a:pt x="4861" y="2853"/>
                    <a:pt x="2883" y="3065"/>
                  </a:cubicBezTo>
                  <a:cubicBezTo>
                    <a:pt x="2781" y="3078"/>
                    <a:pt x="2683" y="3082"/>
                    <a:pt x="2590" y="3082"/>
                  </a:cubicBezTo>
                  <a:cubicBezTo>
                    <a:pt x="824" y="3082"/>
                    <a:pt x="209" y="1240"/>
                    <a:pt x="77" y="756"/>
                  </a:cubicBezTo>
                  <a:lnTo>
                    <a:pt x="77" y="756"/>
                  </a:lnTo>
                  <a:cubicBezTo>
                    <a:pt x="779" y="861"/>
                    <a:pt x="1411" y="914"/>
                    <a:pt x="1981" y="914"/>
                  </a:cubicBezTo>
                  <a:cubicBezTo>
                    <a:pt x="3252" y="914"/>
                    <a:pt x="4212" y="650"/>
                    <a:pt x="4933" y="111"/>
                  </a:cubicBezTo>
                  <a:close/>
                  <a:moveTo>
                    <a:pt x="4984" y="0"/>
                  </a:moveTo>
                  <a:lnTo>
                    <a:pt x="4941" y="34"/>
                  </a:lnTo>
                  <a:cubicBezTo>
                    <a:pt x="4224" y="585"/>
                    <a:pt x="3262" y="856"/>
                    <a:pt x="1978" y="856"/>
                  </a:cubicBezTo>
                  <a:cubicBezTo>
                    <a:pt x="1401" y="856"/>
                    <a:pt x="758" y="801"/>
                    <a:pt x="43" y="692"/>
                  </a:cubicBezTo>
                  <a:lnTo>
                    <a:pt x="1" y="684"/>
                  </a:lnTo>
                  <a:lnTo>
                    <a:pt x="14" y="726"/>
                  </a:lnTo>
                  <a:cubicBezTo>
                    <a:pt x="120" y="1146"/>
                    <a:pt x="727" y="3141"/>
                    <a:pt x="2590" y="3141"/>
                  </a:cubicBezTo>
                  <a:cubicBezTo>
                    <a:pt x="2683" y="3141"/>
                    <a:pt x="2785" y="3133"/>
                    <a:pt x="2887" y="3124"/>
                  </a:cubicBezTo>
                  <a:cubicBezTo>
                    <a:pt x="4988" y="2895"/>
                    <a:pt x="5005" y="527"/>
                    <a:pt x="4988" y="55"/>
                  </a:cubicBezTo>
                  <a:lnTo>
                    <a:pt x="4984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0"/>
            <p:cNvSpPr/>
            <p:nvPr/>
          </p:nvSpPr>
          <p:spPr>
            <a:xfrm>
              <a:off x="3660913" y="1983200"/>
              <a:ext cx="6825" cy="51375"/>
            </a:xfrm>
            <a:custGeom>
              <a:avLst/>
              <a:gdLst/>
              <a:ahLst/>
              <a:cxnLst/>
              <a:rect l="l" t="t" r="r" b="b"/>
              <a:pathLst>
                <a:path w="273" h="2055" extrusionOk="0">
                  <a:moveTo>
                    <a:pt x="60" y="1"/>
                  </a:moveTo>
                  <a:lnTo>
                    <a:pt x="1" y="5"/>
                  </a:lnTo>
                  <a:lnTo>
                    <a:pt x="217" y="2055"/>
                  </a:lnTo>
                  <a:lnTo>
                    <a:pt x="272" y="205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0"/>
            <p:cNvSpPr/>
            <p:nvPr/>
          </p:nvSpPr>
          <p:spPr>
            <a:xfrm>
              <a:off x="3692113" y="1981825"/>
              <a:ext cx="5975" cy="55725"/>
            </a:xfrm>
            <a:custGeom>
              <a:avLst/>
              <a:gdLst/>
              <a:ahLst/>
              <a:cxnLst/>
              <a:rect l="l" t="t" r="r" b="b"/>
              <a:pathLst>
                <a:path w="239" h="2229" extrusionOk="0">
                  <a:moveTo>
                    <a:pt x="56" y="0"/>
                  </a:moveTo>
                  <a:lnTo>
                    <a:pt x="1" y="5"/>
                  </a:lnTo>
                  <a:lnTo>
                    <a:pt x="183" y="2229"/>
                  </a:lnTo>
                  <a:lnTo>
                    <a:pt x="238" y="222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0"/>
            <p:cNvSpPr/>
            <p:nvPr/>
          </p:nvSpPr>
          <p:spPr>
            <a:xfrm>
              <a:off x="3718963" y="1976950"/>
              <a:ext cx="6825" cy="49050"/>
            </a:xfrm>
            <a:custGeom>
              <a:avLst/>
              <a:gdLst/>
              <a:ahLst/>
              <a:cxnLst/>
              <a:rect l="l" t="t" r="r" b="b"/>
              <a:pathLst>
                <a:path w="273" h="1962" extrusionOk="0">
                  <a:moveTo>
                    <a:pt x="56" y="0"/>
                  </a:moveTo>
                  <a:lnTo>
                    <a:pt x="0" y="9"/>
                  </a:lnTo>
                  <a:lnTo>
                    <a:pt x="217" y="1961"/>
                  </a:lnTo>
                  <a:lnTo>
                    <a:pt x="272" y="195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0"/>
            <p:cNvSpPr/>
            <p:nvPr/>
          </p:nvSpPr>
          <p:spPr>
            <a:xfrm>
              <a:off x="3615513" y="1882400"/>
              <a:ext cx="152500" cy="100150"/>
            </a:xfrm>
            <a:custGeom>
              <a:avLst/>
              <a:gdLst/>
              <a:ahLst/>
              <a:cxnLst/>
              <a:rect l="l" t="t" r="r" b="b"/>
              <a:pathLst>
                <a:path w="6100" h="4006" extrusionOk="0">
                  <a:moveTo>
                    <a:pt x="1091" y="0"/>
                  </a:moveTo>
                  <a:lnTo>
                    <a:pt x="0" y="3765"/>
                  </a:lnTo>
                  <a:cubicBezTo>
                    <a:pt x="891" y="3935"/>
                    <a:pt x="1654" y="4005"/>
                    <a:pt x="2307" y="4005"/>
                  </a:cubicBezTo>
                  <a:cubicBezTo>
                    <a:pt x="5662" y="4005"/>
                    <a:pt x="6099" y="2131"/>
                    <a:pt x="6099" y="2131"/>
                  </a:cubicBezTo>
                  <a:lnTo>
                    <a:pt x="6099" y="2131"/>
                  </a:lnTo>
                  <a:cubicBezTo>
                    <a:pt x="5535" y="2295"/>
                    <a:pt x="5028" y="2365"/>
                    <a:pt x="4574" y="2365"/>
                  </a:cubicBezTo>
                  <a:cubicBezTo>
                    <a:pt x="1935" y="2365"/>
                    <a:pt x="1091" y="0"/>
                    <a:pt x="1091" y="0"/>
                  </a:cubicBezTo>
                  <a:close/>
                </a:path>
              </a:pathLst>
            </a:custGeom>
            <a:solidFill>
              <a:srgbClr val="FFF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0"/>
            <p:cNvSpPr/>
            <p:nvPr/>
          </p:nvSpPr>
          <p:spPr>
            <a:xfrm>
              <a:off x="3615388" y="1882075"/>
              <a:ext cx="153575" cy="101050"/>
            </a:xfrm>
            <a:custGeom>
              <a:avLst/>
              <a:gdLst/>
              <a:ahLst/>
              <a:cxnLst/>
              <a:rect l="l" t="t" r="r" b="b"/>
              <a:pathLst>
                <a:path w="6143" h="4042" extrusionOk="0">
                  <a:moveTo>
                    <a:pt x="1126" y="1"/>
                  </a:moveTo>
                  <a:lnTo>
                    <a:pt x="1071" y="22"/>
                  </a:lnTo>
                  <a:cubicBezTo>
                    <a:pt x="1075" y="30"/>
                    <a:pt x="1372" y="850"/>
                    <a:pt x="2140" y="1516"/>
                  </a:cubicBezTo>
                  <a:cubicBezTo>
                    <a:pt x="2905" y="2184"/>
                    <a:pt x="3776" y="2402"/>
                    <a:pt x="4589" y="2402"/>
                  </a:cubicBezTo>
                  <a:cubicBezTo>
                    <a:pt x="5120" y="2402"/>
                    <a:pt x="5626" y="2309"/>
                    <a:pt x="6062" y="2187"/>
                  </a:cubicBezTo>
                  <a:lnTo>
                    <a:pt x="6062" y="2187"/>
                  </a:lnTo>
                  <a:cubicBezTo>
                    <a:pt x="6007" y="2348"/>
                    <a:pt x="5782" y="2887"/>
                    <a:pt x="5086" y="3328"/>
                  </a:cubicBezTo>
                  <a:cubicBezTo>
                    <a:pt x="4318" y="3820"/>
                    <a:pt x="3314" y="3986"/>
                    <a:pt x="2307" y="3986"/>
                  </a:cubicBezTo>
                  <a:cubicBezTo>
                    <a:pt x="1505" y="3986"/>
                    <a:pt x="701" y="3880"/>
                    <a:pt x="14" y="3749"/>
                  </a:cubicBezTo>
                  <a:lnTo>
                    <a:pt x="1" y="3804"/>
                  </a:lnTo>
                  <a:cubicBezTo>
                    <a:pt x="693" y="3935"/>
                    <a:pt x="1503" y="4041"/>
                    <a:pt x="2310" y="4041"/>
                  </a:cubicBezTo>
                  <a:cubicBezTo>
                    <a:pt x="3329" y="4041"/>
                    <a:pt x="4343" y="3876"/>
                    <a:pt x="5124" y="3375"/>
                  </a:cubicBezTo>
                  <a:cubicBezTo>
                    <a:pt x="5960" y="2836"/>
                    <a:pt x="6126" y="2178"/>
                    <a:pt x="6130" y="2148"/>
                  </a:cubicBezTo>
                  <a:lnTo>
                    <a:pt x="6143" y="2102"/>
                  </a:lnTo>
                  <a:lnTo>
                    <a:pt x="6096" y="2114"/>
                  </a:lnTo>
                  <a:cubicBezTo>
                    <a:pt x="5652" y="2244"/>
                    <a:pt x="5131" y="2345"/>
                    <a:pt x="4583" y="2345"/>
                  </a:cubicBezTo>
                  <a:cubicBezTo>
                    <a:pt x="3784" y="2345"/>
                    <a:pt x="2929" y="2130"/>
                    <a:pt x="2178" y="1478"/>
                  </a:cubicBezTo>
                  <a:cubicBezTo>
                    <a:pt x="1423" y="816"/>
                    <a:pt x="1126" y="9"/>
                    <a:pt x="11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0"/>
            <p:cNvSpPr/>
            <p:nvPr/>
          </p:nvSpPr>
          <p:spPr>
            <a:xfrm>
              <a:off x="3756638" y="1913075"/>
              <a:ext cx="35250" cy="35125"/>
            </a:xfrm>
            <a:custGeom>
              <a:avLst/>
              <a:gdLst/>
              <a:ahLst/>
              <a:cxnLst/>
              <a:rect l="l" t="t" r="r" b="b"/>
              <a:pathLst>
                <a:path w="1410" h="1405" extrusionOk="0">
                  <a:moveTo>
                    <a:pt x="705" y="0"/>
                  </a:moveTo>
                  <a:cubicBezTo>
                    <a:pt x="319" y="0"/>
                    <a:pt x="0" y="314"/>
                    <a:pt x="0" y="700"/>
                  </a:cubicBezTo>
                  <a:cubicBezTo>
                    <a:pt x="0" y="1091"/>
                    <a:pt x="319" y="1405"/>
                    <a:pt x="705" y="1405"/>
                  </a:cubicBezTo>
                  <a:cubicBezTo>
                    <a:pt x="1091" y="1405"/>
                    <a:pt x="1409" y="1091"/>
                    <a:pt x="1409" y="700"/>
                  </a:cubicBezTo>
                  <a:cubicBezTo>
                    <a:pt x="1409" y="314"/>
                    <a:pt x="1091" y="0"/>
                    <a:pt x="70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0"/>
            <p:cNvSpPr/>
            <p:nvPr/>
          </p:nvSpPr>
          <p:spPr>
            <a:xfrm>
              <a:off x="3755988" y="1912325"/>
              <a:ext cx="36525" cy="36625"/>
            </a:xfrm>
            <a:custGeom>
              <a:avLst/>
              <a:gdLst/>
              <a:ahLst/>
              <a:cxnLst/>
              <a:rect l="l" t="t" r="r" b="b"/>
              <a:pathLst>
                <a:path w="1461" h="1465" extrusionOk="0">
                  <a:moveTo>
                    <a:pt x="731" y="56"/>
                  </a:moveTo>
                  <a:cubicBezTo>
                    <a:pt x="1104" y="56"/>
                    <a:pt x="1406" y="361"/>
                    <a:pt x="1406" y="730"/>
                  </a:cubicBezTo>
                  <a:cubicBezTo>
                    <a:pt x="1406" y="1104"/>
                    <a:pt x="1104" y="1405"/>
                    <a:pt x="731" y="1405"/>
                  </a:cubicBezTo>
                  <a:cubicBezTo>
                    <a:pt x="357" y="1405"/>
                    <a:pt x="56" y="1104"/>
                    <a:pt x="56" y="730"/>
                  </a:cubicBezTo>
                  <a:cubicBezTo>
                    <a:pt x="56" y="361"/>
                    <a:pt x="357" y="56"/>
                    <a:pt x="731" y="56"/>
                  </a:cubicBezTo>
                  <a:close/>
                  <a:moveTo>
                    <a:pt x="731" y="0"/>
                  </a:moveTo>
                  <a:cubicBezTo>
                    <a:pt x="328" y="0"/>
                    <a:pt x="1" y="327"/>
                    <a:pt x="1" y="730"/>
                  </a:cubicBezTo>
                  <a:cubicBezTo>
                    <a:pt x="1" y="1134"/>
                    <a:pt x="328" y="1465"/>
                    <a:pt x="731" y="1465"/>
                  </a:cubicBezTo>
                  <a:cubicBezTo>
                    <a:pt x="1134" y="1465"/>
                    <a:pt x="1461" y="1134"/>
                    <a:pt x="1461" y="730"/>
                  </a:cubicBezTo>
                  <a:cubicBezTo>
                    <a:pt x="1461" y="327"/>
                    <a:pt x="1134" y="0"/>
                    <a:pt x="7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0"/>
            <p:cNvSpPr/>
            <p:nvPr/>
          </p:nvSpPr>
          <p:spPr>
            <a:xfrm>
              <a:off x="3779238" y="1918000"/>
              <a:ext cx="10625" cy="16900"/>
            </a:xfrm>
            <a:custGeom>
              <a:avLst/>
              <a:gdLst/>
              <a:ahLst/>
              <a:cxnLst/>
              <a:rect l="l" t="t" r="r" b="b"/>
              <a:pathLst>
                <a:path w="425" h="676" extrusionOk="0">
                  <a:moveTo>
                    <a:pt x="74" y="0"/>
                  </a:moveTo>
                  <a:cubicBezTo>
                    <a:pt x="42" y="0"/>
                    <a:pt x="12" y="33"/>
                    <a:pt x="9" y="62"/>
                  </a:cubicBezTo>
                  <a:cubicBezTo>
                    <a:pt x="0" y="104"/>
                    <a:pt x="30" y="134"/>
                    <a:pt x="68" y="147"/>
                  </a:cubicBezTo>
                  <a:cubicBezTo>
                    <a:pt x="63" y="144"/>
                    <a:pt x="61" y="143"/>
                    <a:pt x="61" y="143"/>
                  </a:cubicBezTo>
                  <a:lnTo>
                    <a:pt x="61" y="143"/>
                  </a:lnTo>
                  <a:cubicBezTo>
                    <a:pt x="61" y="143"/>
                    <a:pt x="70" y="147"/>
                    <a:pt x="72" y="147"/>
                  </a:cubicBezTo>
                  <a:cubicBezTo>
                    <a:pt x="77" y="151"/>
                    <a:pt x="85" y="151"/>
                    <a:pt x="89" y="155"/>
                  </a:cubicBezTo>
                  <a:cubicBezTo>
                    <a:pt x="92" y="155"/>
                    <a:pt x="95" y="158"/>
                    <a:pt x="100" y="160"/>
                  </a:cubicBezTo>
                  <a:lnTo>
                    <a:pt x="100" y="160"/>
                  </a:lnTo>
                  <a:cubicBezTo>
                    <a:pt x="100" y="161"/>
                    <a:pt x="101" y="161"/>
                    <a:pt x="102" y="162"/>
                  </a:cubicBezTo>
                  <a:lnTo>
                    <a:pt x="102" y="162"/>
                  </a:lnTo>
                  <a:cubicBezTo>
                    <a:pt x="104" y="162"/>
                    <a:pt x="105" y="163"/>
                    <a:pt x="106" y="164"/>
                  </a:cubicBezTo>
                  <a:cubicBezTo>
                    <a:pt x="106" y="163"/>
                    <a:pt x="105" y="163"/>
                    <a:pt x="105" y="163"/>
                  </a:cubicBezTo>
                  <a:lnTo>
                    <a:pt x="105" y="163"/>
                  </a:lnTo>
                  <a:cubicBezTo>
                    <a:pt x="106" y="163"/>
                    <a:pt x="108" y="164"/>
                    <a:pt x="111" y="164"/>
                  </a:cubicBezTo>
                  <a:cubicBezTo>
                    <a:pt x="119" y="172"/>
                    <a:pt x="128" y="181"/>
                    <a:pt x="136" y="185"/>
                  </a:cubicBezTo>
                  <a:cubicBezTo>
                    <a:pt x="136" y="187"/>
                    <a:pt x="139" y="192"/>
                    <a:pt x="142" y="194"/>
                  </a:cubicBezTo>
                  <a:lnTo>
                    <a:pt x="142" y="194"/>
                  </a:lnTo>
                  <a:cubicBezTo>
                    <a:pt x="144" y="197"/>
                    <a:pt x="149" y="202"/>
                    <a:pt x="149" y="202"/>
                  </a:cubicBezTo>
                  <a:cubicBezTo>
                    <a:pt x="170" y="223"/>
                    <a:pt x="183" y="244"/>
                    <a:pt x="196" y="266"/>
                  </a:cubicBezTo>
                  <a:cubicBezTo>
                    <a:pt x="200" y="270"/>
                    <a:pt x="200" y="270"/>
                    <a:pt x="200" y="270"/>
                  </a:cubicBezTo>
                  <a:cubicBezTo>
                    <a:pt x="200" y="270"/>
                    <a:pt x="200" y="270"/>
                    <a:pt x="200" y="274"/>
                  </a:cubicBezTo>
                  <a:cubicBezTo>
                    <a:pt x="204" y="278"/>
                    <a:pt x="204" y="283"/>
                    <a:pt x="208" y="287"/>
                  </a:cubicBezTo>
                  <a:cubicBezTo>
                    <a:pt x="212" y="300"/>
                    <a:pt x="221" y="312"/>
                    <a:pt x="225" y="325"/>
                  </a:cubicBezTo>
                  <a:cubicBezTo>
                    <a:pt x="229" y="338"/>
                    <a:pt x="234" y="351"/>
                    <a:pt x="238" y="359"/>
                  </a:cubicBezTo>
                  <a:cubicBezTo>
                    <a:pt x="238" y="368"/>
                    <a:pt x="242" y="372"/>
                    <a:pt x="242" y="380"/>
                  </a:cubicBezTo>
                  <a:cubicBezTo>
                    <a:pt x="242" y="380"/>
                    <a:pt x="246" y="389"/>
                    <a:pt x="246" y="389"/>
                  </a:cubicBezTo>
                  <a:cubicBezTo>
                    <a:pt x="251" y="414"/>
                    <a:pt x="255" y="440"/>
                    <a:pt x="259" y="461"/>
                  </a:cubicBezTo>
                  <a:cubicBezTo>
                    <a:pt x="259" y="474"/>
                    <a:pt x="263" y="486"/>
                    <a:pt x="263" y="499"/>
                  </a:cubicBezTo>
                  <a:cubicBezTo>
                    <a:pt x="263" y="503"/>
                    <a:pt x="263" y="508"/>
                    <a:pt x="263" y="512"/>
                  </a:cubicBezTo>
                  <a:cubicBezTo>
                    <a:pt x="263" y="512"/>
                    <a:pt x="263" y="520"/>
                    <a:pt x="263" y="520"/>
                  </a:cubicBezTo>
                  <a:cubicBezTo>
                    <a:pt x="259" y="533"/>
                    <a:pt x="259" y="546"/>
                    <a:pt x="259" y="554"/>
                  </a:cubicBezTo>
                  <a:cubicBezTo>
                    <a:pt x="255" y="563"/>
                    <a:pt x="255" y="567"/>
                    <a:pt x="255" y="571"/>
                  </a:cubicBezTo>
                  <a:cubicBezTo>
                    <a:pt x="255" y="574"/>
                    <a:pt x="251" y="583"/>
                    <a:pt x="251" y="583"/>
                  </a:cubicBezTo>
                  <a:cubicBezTo>
                    <a:pt x="251" y="583"/>
                    <a:pt x="252" y="581"/>
                    <a:pt x="255" y="576"/>
                  </a:cubicBezTo>
                  <a:lnTo>
                    <a:pt x="255" y="576"/>
                  </a:lnTo>
                  <a:cubicBezTo>
                    <a:pt x="242" y="614"/>
                    <a:pt x="251" y="652"/>
                    <a:pt x="289" y="669"/>
                  </a:cubicBezTo>
                  <a:cubicBezTo>
                    <a:pt x="298" y="673"/>
                    <a:pt x="308" y="676"/>
                    <a:pt x="319" y="676"/>
                  </a:cubicBezTo>
                  <a:cubicBezTo>
                    <a:pt x="347" y="676"/>
                    <a:pt x="377" y="660"/>
                    <a:pt x="387" y="635"/>
                  </a:cubicBezTo>
                  <a:cubicBezTo>
                    <a:pt x="425" y="512"/>
                    <a:pt x="403" y="380"/>
                    <a:pt x="357" y="266"/>
                  </a:cubicBezTo>
                  <a:cubicBezTo>
                    <a:pt x="306" y="143"/>
                    <a:pt x="221" y="41"/>
                    <a:pt x="89" y="3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0"/>
            <p:cNvSpPr/>
            <p:nvPr/>
          </p:nvSpPr>
          <p:spPr>
            <a:xfrm>
              <a:off x="3536663" y="1891525"/>
              <a:ext cx="38650" cy="5650"/>
            </a:xfrm>
            <a:custGeom>
              <a:avLst/>
              <a:gdLst/>
              <a:ahLst/>
              <a:cxnLst/>
              <a:rect l="l" t="t" r="r" b="b"/>
              <a:pathLst>
                <a:path w="1546" h="226" extrusionOk="0">
                  <a:moveTo>
                    <a:pt x="9" y="0"/>
                  </a:moveTo>
                  <a:lnTo>
                    <a:pt x="1" y="60"/>
                  </a:lnTo>
                  <a:lnTo>
                    <a:pt x="1541" y="225"/>
                  </a:lnTo>
                  <a:lnTo>
                    <a:pt x="1546" y="17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0"/>
            <p:cNvSpPr/>
            <p:nvPr/>
          </p:nvSpPr>
          <p:spPr>
            <a:xfrm>
              <a:off x="3538363" y="1913800"/>
              <a:ext cx="38975" cy="3650"/>
            </a:xfrm>
            <a:custGeom>
              <a:avLst/>
              <a:gdLst/>
              <a:ahLst/>
              <a:cxnLst/>
              <a:rect l="l" t="t" r="r" b="b"/>
              <a:pathLst>
                <a:path w="1559" h="146" extrusionOk="0">
                  <a:moveTo>
                    <a:pt x="1554" y="1"/>
                  </a:moveTo>
                  <a:lnTo>
                    <a:pt x="0" y="86"/>
                  </a:lnTo>
                  <a:lnTo>
                    <a:pt x="0" y="145"/>
                  </a:lnTo>
                  <a:lnTo>
                    <a:pt x="1558" y="56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0"/>
            <p:cNvSpPr/>
            <p:nvPr/>
          </p:nvSpPr>
          <p:spPr>
            <a:xfrm>
              <a:off x="3542288" y="1931200"/>
              <a:ext cx="36625" cy="12025"/>
            </a:xfrm>
            <a:custGeom>
              <a:avLst/>
              <a:gdLst/>
              <a:ahLst/>
              <a:cxnLst/>
              <a:rect l="l" t="t" r="r" b="b"/>
              <a:pathLst>
                <a:path w="1465" h="481" extrusionOk="0">
                  <a:moveTo>
                    <a:pt x="1448" y="1"/>
                  </a:moveTo>
                  <a:lnTo>
                    <a:pt x="1" y="425"/>
                  </a:lnTo>
                  <a:lnTo>
                    <a:pt x="18" y="480"/>
                  </a:lnTo>
                  <a:lnTo>
                    <a:pt x="1465" y="56"/>
                  </a:lnTo>
                  <a:lnTo>
                    <a:pt x="144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0"/>
            <p:cNvSpPr/>
            <p:nvPr/>
          </p:nvSpPr>
          <p:spPr>
            <a:xfrm>
              <a:off x="3557138" y="1825675"/>
              <a:ext cx="79625" cy="144075"/>
            </a:xfrm>
            <a:custGeom>
              <a:avLst/>
              <a:gdLst/>
              <a:ahLst/>
              <a:cxnLst/>
              <a:rect l="l" t="t" r="r" b="b"/>
              <a:pathLst>
                <a:path w="3185" h="5763" extrusionOk="0">
                  <a:moveTo>
                    <a:pt x="1066" y="1"/>
                  </a:moveTo>
                  <a:cubicBezTo>
                    <a:pt x="993" y="1"/>
                    <a:pt x="916" y="11"/>
                    <a:pt x="837" y="33"/>
                  </a:cubicBezTo>
                  <a:cubicBezTo>
                    <a:pt x="395" y="151"/>
                    <a:pt x="120" y="533"/>
                    <a:pt x="39" y="945"/>
                  </a:cubicBezTo>
                  <a:cubicBezTo>
                    <a:pt x="30" y="1000"/>
                    <a:pt x="22" y="1056"/>
                    <a:pt x="18" y="1111"/>
                  </a:cubicBezTo>
                  <a:cubicBezTo>
                    <a:pt x="1" y="1314"/>
                    <a:pt x="35" y="1522"/>
                    <a:pt x="124" y="1701"/>
                  </a:cubicBezTo>
                  <a:cubicBezTo>
                    <a:pt x="255" y="1989"/>
                    <a:pt x="366" y="2185"/>
                    <a:pt x="294" y="2503"/>
                  </a:cubicBezTo>
                  <a:cubicBezTo>
                    <a:pt x="183" y="3004"/>
                    <a:pt x="141" y="3284"/>
                    <a:pt x="412" y="3742"/>
                  </a:cubicBezTo>
                  <a:cubicBezTo>
                    <a:pt x="531" y="3942"/>
                    <a:pt x="625" y="4090"/>
                    <a:pt x="654" y="4328"/>
                  </a:cubicBezTo>
                  <a:cubicBezTo>
                    <a:pt x="680" y="4549"/>
                    <a:pt x="603" y="4812"/>
                    <a:pt x="654" y="5033"/>
                  </a:cubicBezTo>
                  <a:cubicBezTo>
                    <a:pt x="727" y="5313"/>
                    <a:pt x="998" y="5457"/>
                    <a:pt x="1130" y="5703"/>
                  </a:cubicBezTo>
                  <a:cubicBezTo>
                    <a:pt x="1134" y="5716"/>
                    <a:pt x="1138" y="5724"/>
                    <a:pt x="1142" y="5737"/>
                  </a:cubicBezTo>
                  <a:lnTo>
                    <a:pt x="1155" y="5763"/>
                  </a:lnTo>
                  <a:cubicBezTo>
                    <a:pt x="1367" y="5601"/>
                    <a:pt x="1631" y="5478"/>
                    <a:pt x="1928" y="5406"/>
                  </a:cubicBezTo>
                  <a:cubicBezTo>
                    <a:pt x="2080" y="5368"/>
                    <a:pt x="2229" y="5347"/>
                    <a:pt x="2373" y="5342"/>
                  </a:cubicBezTo>
                  <a:cubicBezTo>
                    <a:pt x="2397" y="5342"/>
                    <a:pt x="2420" y="5341"/>
                    <a:pt x="2443" y="5341"/>
                  </a:cubicBezTo>
                  <a:cubicBezTo>
                    <a:pt x="2559" y="5341"/>
                    <a:pt x="2671" y="5350"/>
                    <a:pt x="2781" y="5368"/>
                  </a:cubicBezTo>
                  <a:cubicBezTo>
                    <a:pt x="2866" y="5381"/>
                    <a:pt x="2946" y="5402"/>
                    <a:pt x="3023" y="5427"/>
                  </a:cubicBezTo>
                  <a:cubicBezTo>
                    <a:pt x="3014" y="5368"/>
                    <a:pt x="3006" y="5308"/>
                    <a:pt x="3006" y="5249"/>
                  </a:cubicBezTo>
                  <a:cubicBezTo>
                    <a:pt x="3014" y="4969"/>
                    <a:pt x="3184" y="4714"/>
                    <a:pt x="3116" y="4434"/>
                  </a:cubicBezTo>
                  <a:cubicBezTo>
                    <a:pt x="3065" y="4213"/>
                    <a:pt x="2874" y="4018"/>
                    <a:pt x="2798" y="3806"/>
                  </a:cubicBezTo>
                  <a:cubicBezTo>
                    <a:pt x="2713" y="3585"/>
                    <a:pt x="2726" y="3411"/>
                    <a:pt x="2743" y="3178"/>
                  </a:cubicBezTo>
                  <a:cubicBezTo>
                    <a:pt x="2772" y="2643"/>
                    <a:pt x="2611" y="2418"/>
                    <a:pt x="2280" y="2023"/>
                  </a:cubicBezTo>
                  <a:cubicBezTo>
                    <a:pt x="2068" y="1769"/>
                    <a:pt x="2080" y="1548"/>
                    <a:pt x="2068" y="1230"/>
                  </a:cubicBezTo>
                  <a:cubicBezTo>
                    <a:pt x="2045" y="649"/>
                    <a:pt x="1654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0"/>
            <p:cNvSpPr/>
            <p:nvPr/>
          </p:nvSpPr>
          <p:spPr>
            <a:xfrm>
              <a:off x="3556513" y="1824975"/>
              <a:ext cx="80350" cy="145850"/>
            </a:xfrm>
            <a:custGeom>
              <a:avLst/>
              <a:gdLst/>
              <a:ahLst/>
              <a:cxnLst/>
              <a:rect l="l" t="t" r="r" b="b"/>
              <a:pathLst>
                <a:path w="3214" h="5834" extrusionOk="0">
                  <a:moveTo>
                    <a:pt x="1087" y="56"/>
                  </a:moveTo>
                  <a:cubicBezTo>
                    <a:pt x="1257" y="56"/>
                    <a:pt x="1414" y="112"/>
                    <a:pt x="1558" y="218"/>
                  </a:cubicBezTo>
                  <a:cubicBezTo>
                    <a:pt x="1842" y="430"/>
                    <a:pt x="2046" y="846"/>
                    <a:pt x="2063" y="1258"/>
                  </a:cubicBezTo>
                  <a:lnTo>
                    <a:pt x="2067" y="1334"/>
                  </a:lnTo>
                  <a:cubicBezTo>
                    <a:pt x="2076" y="1610"/>
                    <a:pt x="2084" y="1831"/>
                    <a:pt x="2284" y="2068"/>
                  </a:cubicBezTo>
                  <a:cubicBezTo>
                    <a:pt x="2602" y="2450"/>
                    <a:pt x="2768" y="2675"/>
                    <a:pt x="2738" y="3202"/>
                  </a:cubicBezTo>
                  <a:lnTo>
                    <a:pt x="2738" y="3218"/>
                  </a:lnTo>
                  <a:cubicBezTo>
                    <a:pt x="2725" y="3443"/>
                    <a:pt x="2712" y="3622"/>
                    <a:pt x="2797" y="3847"/>
                  </a:cubicBezTo>
                  <a:cubicBezTo>
                    <a:pt x="2831" y="3940"/>
                    <a:pt x="2891" y="4033"/>
                    <a:pt x="2946" y="4123"/>
                  </a:cubicBezTo>
                  <a:cubicBezTo>
                    <a:pt x="3014" y="4237"/>
                    <a:pt x="3086" y="4352"/>
                    <a:pt x="3116" y="4471"/>
                  </a:cubicBezTo>
                  <a:cubicBezTo>
                    <a:pt x="3154" y="4628"/>
                    <a:pt x="3111" y="4776"/>
                    <a:pt x="3069" y="4933"/>
                  </a:cubicBezTo>
                  <a:cubicBezTo>
                    <a:pt x="3035" y="5044"/>
                    <a:pt x="3005" y="5158"/>
                    <a:pt x="3001" y="5273"/>
                  </a:cubicBezTo>
                  <a:lnTo>
                    <a:pt x="3001" y="5277"/>
                  </a:lnTo>
                  <a:cubicBezTo>
                    <a:pt x="3001" y="5319"/>
                    <a:pt x="3005" y="5362"/>
                    <a:pt x="3014" y="5413"/>
                  </a:cubicBezTo>
                  <a:cubicBezTo>
                    <a:pt x="2946" y="5396"/>
                    <a:pt x="2878" y="5379"/>
                    <a:pt x="2810" y="5366"/>
                  </a:cubicBezTo>
                  <a:cubicBezTo>
                    <a:pt x="2697" y="5348"/>
                    <a:pt x="2581" y="5340"/>
                    <a:pt x="2467" y="5340"/>
                  </a:cubicBezTo>
                  <a:cubicBezTo>
                    <a:pt x="2444" y="5340"/>
                    <a:pt x="2421" y="5340"/>
                    <a:pt x="2398" y="5341"/>
                  </a:cubicBezTo>
                  <a:cubicBezTo>
                    <a:pt x="2254" y="5349"/>
                    <a:pt x="2101" y="5370"/>
                    <a:pt x="1948" y="5404"/>
                  </a:cubicBezTo>
                  <a:cubicBezTo>
                    <a:pt x="1664" y="5472"/>
                    <a:pt x="1405" y="5591"/>
                    <a:pt x="1193" y="5744"/>
                  </a:cubicBezTo>
                  <a:cubicBezTo>
                    <a:pt x="1189" y="5735"/>
                    <a:pt x="1184" y="5727"/>
                    <a:pt x="1180" y="5718"/>
                  </a:cubicBezTo>
                  <a:cubicBezTo>
                    <a:pt x="1121" y="5612"/>
                    <a:pt x="1040" y="5527"/>
                    <a:pt x="964" y="5443"/>
                  </a:cubicBezTo>
                  <a:cubicBezTo>
                    <a:pt x="853" y="5324"/>
                    <a:pt x="747" y="5209"/>
                    <a:pt x="709" y="5052"/>
                  </a:cubicBezTo>
                  <a:cubicBezTo>
                    <a:pt x="679" y="4933"/>
                    <a:pt x="692" y="4797"/>
                    <a:pt x="701" y="4670"/>
                  </a:cubicBezTo>
                  <a:cubicBezTo>
                    <a:pt x="709" y="4564"/>
                    <a:pt x="718" y="4454"/>
                    <a:pt x="709" y="4352"/>
                  </a:cubicBezTo>
                  <a:cubicBezTo>
                    <a:pt x="679" y="4123"/>
                    <a:pt x="590" y="3974"/>
                    <a:pt x="480" y="3787"/>
                  </a:cubicBezTo>
                  <a:lnTo>
                    <a:pt x="463" y="3758"/>
                  </a:lnTo>
                  <a:cubicBezTo>
                    <a:pt x="191" y="3303"/>
                    <a:pt x="238" y="3027"/>
                    <a:pt x="348" y="2539"/>
                  </a:cubicBezTo>
                  <a:cubicBezTo>
                    <a:pt x="416" y="2230"/>
                    <a:pt x="327" y="2043"/>
                    <a:pt x="204" y="1780"/>
                  </a:cubicBezTo>
                  <a:lnTo>
                    <a:pt x="174" y="1716"/>
                  </a:lnTo>
                  <a:cubicBezTo>
                    <a:pt x="89" y="1546"/>
                    <a:pt x="55" y="1347"/>
                    <a:pt x="72" y="1139"/>
                  </a:cubicBezTo>
                  <a:cubicBezTo>
                    <a:pt x="77" y="1079"/>
                    <a:pt x="81" y="1028"/>
                    <a:pt x="94" y="977"/>
                  </a:cubicBezTo>
                  <a:cubicBezTo>
                    <a:pt x="179" y="536"/>
                    <a:pt x="476" y="192"/>
                    <a:pt x="866" y="86"/>
                  </a:cubicBezTo>
                  <a:cubicBezTo>
                    <a:pt x="943" y="69"/>
                    <a:pt x="1015" y="56"/>
                    <a:pt x="1087" y="56"/>
                  </a:cubicBezTo>
                  <a:close/>
                  <a:moveTo>
                    <a:pt x="1084" y="1"/>
                  </a:moveTo>
                  <a:cubicBezTo>
                    <a:pt x="1009" y="1"/>
                    <a:pt x="931" y="11"/>
                    <a:pt x="853" y="31"/>
                  </a:cubicBezTo>
                  <a:cubicBezTo>
                    <a:pt x="442" y="146"/>
                    <a:pt x="128" y="502"/>
                    <a:pt x="38" y="965"/>
                  </a:cubicBezTo>
                  <a:cubicBezTo>
                    <a:pt x="26" y="1020"/>
                    <a:pt x="17" y="1075"/>
                    <a:pt x="13" y="1134"/>
                  </a:cubicBezTo>
                  <a:cubicBezTo>
                    <a:pt x="0" y="1351"/>
                    <a:pt x="34" y="1563"/>
                    <a:pt x="119" y="1741"/>
                  </a:cubicBezTo>
                  <a:lnTo>
                    <a:pt x="153" y="1805"/>
                  </a:lnTo>
                  <a:cubicBezTo>
                    <a:pt x="268" y="2056"/>
                    <a:pt x="357" y="2238"/>
                    <a:pt x="293" y="2527"/>
                  </a:cubicBezTo>
                  <a:cubicBezTo>
                    <a:pt x="179" y="3027"/>
                    <a:pt x="132" y="3312"/>
                    <a:pt x="416" y="3787"/>
                  </a:cubicBezTo>
                  <a:lnTo>
                    <a:pt x="433" y="3813"/>
                  </a:lnTo>
                  <a:cubicBezTo>
                    <a:pt x="539" y="3995"/>
                    <a:pt x="624" y="4140"/>
                    <a:pt x="650" y="4360"/>
                  </a:cubicBezTo>
                  <a:cubicBezTo>
                    <a:pt x="662" y="4454"/>
                    <a:pt x="654" y="4555"/>
                    <a:pt x="645" y="4666"/>
                  </a:cubicBezTo>
                  <a:cubicBezTo>
                    <a:pt x="633" y="4797"/>
                    <a:pt x="620" y="4937"/>
                    <a:pt x="654" y="5069"/>
                  </a:cubicBezTo>
                  <a:cubicBezTo>
                    <a:pt x="696" y="5239"/>
                    <a:pt x="811" y="5362"/>
                    <a:pt x="921" y="5481"/>
                  </a:cubicBezTo>
                  <a:cubicBezTo>
                    <a:pt x="998" y="5561"/>
                    <a:pt x="1074" y="5646"/>
                    <a:pt x="1129" y="5744"/>
                  </a:cubicBezTo>
                  <a:cubicBezTo>
                    <a:pt x="1134" y="5752"/>
                    <a:pt x="1138" y="5765"/>
                    <a:pt x="1142" y="5778"/>
                  </a:cubicBezTo>
                  <a:lnTo>
                    <a:pt x="1167" y="5833"/>
                  </a:lnTo>
                  <a:lnTo>
                    <a:pt x="1197" y="5812"/>
                  </a:lnTo>
                  <a:cubicBezTo>
                    <a:pt x="1409" y="5651"/>
                    <a:pt x="1673" y="5532"/>
                    <a:pt x="1961" y="5460"/>
                  </a:cubicBezTo>
                  <a:cubicBezTo>
                    <a:pt x="2110" y="5426"/>
                    <a:pt x="2258" y="5404"/>
                    <a:pt x="2403" y="5400"/>
                  </a:cubicBezTo>
                  <a:cubicBezTo>
                    <a:pt x="2432" y="5399"/>
                    <a:pt x="2462" y="5399"/>
                    <a:pt x="2492" y="5399"/>
                  </a:cubicBezTo>
                  <a:cubicBezTo>
                    <a:pt x="2595" y="5399"/>
                    <a:pt x="2699" y="5405"/>
                    <a:pt x="2797" y="5421"/>
                  </a:cubicBezTo>
                  <a:cubicBezTo>
                    <a:pt x="2882" y="5438"/>
                    <a:pt x="2963" y="5455"/>
                    <a:pt x="3039" y="5481"/>
                  </a:cubicBezTo>
                  <a:lnTo>
                    <a:pt x="3086" y="5498"/>
                  </a:lnTo>
                  <a:lnTo>
                    <a:pt x="3077" y="5451"/>
                  </a:lnTo>
                  <a:cubicBezTo>
                    <a:pt x="3065" y="5383"/>
                    <a:pt x="3056" y="5328"/>
                    <a:pt x="3060" y="5277"/>
                  </a:cubicBezTo>
                  <a:cubicBezTo>
                    <a:pt x="3060" y="5167"/>
                    <a:pt x="3094" y="5056"/>
                    <a:pt x="3120" y="4950"/>
                  </a:cubicBezTo>
                  <a:cubicBezTo>
                    <a:pt x="3167" y="4793"/>
                    <a:pt x="3213" y="4628"/>
                    <a:pt x="3171" y="4458"/>
                  </a:cubicBezTo>
                  <a:cubicBezTo>
                    <a:pt x="3137" y="4326"/>
                    <a:pt x="3065" y="4207"/>
                    <a:pt x="2993" y="4093"/>
                  </a:cubicBezTo>
                  <a:cubicBezTo>
                    <a:pt x="2937" y="4004"/>
                    <a:pt x="2882" y="3915"/>
                    <a:pt x="2848" y="3825"/>
                  </a:cubicBezTo>
                  <a:cubicBezTo>
                    <a:pt x="2772" y="3613"/>
                    <a:pt x="2780" y="3448"/>
                    <a:pt x="2793" y="3223"/>
                  </a:cubicBezTo>
                  <a:lnTo>
                    <a:pt x="2797" y="3206"/>
                  </a:lnTo>
                  <a:cubicBezTo>
                    <a:pt x="2827" y="2658"/>
                    <a:pt x="2657" y="2425"/>
                    <a:pt x="2326" y="2030"/>
                  </a:cubicBezTo>
                  <a:cubicBezTo>
                    <a:pt x="2139" y="1805"/>
                    <a:pt x="2131" y="1610"/>
                    <a:pt x="2122" y="1334"/>
                  </a:cubicBezTo>
                  <a:lnTo>
                    <a:pt x="2118" y="1258"/>
                  </a:lnTo>
                  <a:cubicBezTo>
                    <a:pt x="2101" y="820"/>
                    <a:pt x="1898" y="396"/>
                    <a:pt x="1592" y="171"/>
                  </a:cubicBezTo>
                  <a:cubicBezTo>
                    <a:pt x="1437" y="58"/>
                    <a:pt x="1264" y="1"/>
                    <a:pt x="108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0"/>
            <p:cNvSpPr/>
            <p:nvPr/>
          </p:nvSpPr>
          <p:spPr>
            <a:xfrm>
              <a:off x="3557138" y="1845100"/>
              <a:ext cx="59350" cy="124650"/>
            </a:xfrm>
            <a:custGeom>
              <a:avLst/>
              <a:gdLst/>
              <a:ahLst/>
              <a:cxnLst/>
              <a:rect l="l" t="t" r="r" b="b"/>
              <a:pathLst>
                <a:path w="2374" h="4986" extrusionOk="0">
                  <a:moveTo>
                    <a:pt x="587" y="1"/>
                  </a:moveTo>
                  <a:cubicBezTo>
                    <a:pt x="533" y="1"/>
                    <a:pt x="478" y="8"/>
                    <a:pt x="421" y="24"/>
                  </a:cubicBezTo>
                  <a:cubicBezTo>
                    <a:pt x="315" y="54"/>
                    <a:pt x="158" y="100"/>
                    <a:pt x="39" y="168"/>
                  </a:cubicBezTo>
                  <a:cubicBezTo>
                    <a:pt x="30" y="223"/>
                    <a:pt x="22" y="279"/>
                    <a:pt x="18" y="334"/>
                  </a:cubicBezTo>
                  <a:cubicBezTo>
                    <a:pt x="1" y="537"/>
                    <a:pt x="35" y="745"/>
                    <a:pt x="124" y="924"/>
                  </a:cubicBezTo>
                  <a:cubicBezTo>
                    <a:pt x="255" y="1212"/>
                    <a:pt x="366" y="1408"/>
                    <a:pt x="294" y="1726"/>
                  </a:cubicBezTo>
                  <a:cubicBezTo>
                    <a:pt x="183" y="2227"/>
                    <a:pt x="141" y="2507"/>
                    <a:pt x="412" y="2965"/>
                  </a:cubicBezTo>
                  <a:cubicBezTo>
                    <a:pt x="531" y="3165"/>
                    <a:pt x="625" y="3313"/>
                    <a:pt x="654" y="3551"/>
                  </a:cubicBezTo>
                  <a:cubicBezTo>
                    <a:pt x="680" y="3772"/>
                    <a:pt x="603" y="4035"/>
                    <a:pt x="654" y="4256"/>
                  </a:cubicBezTo>
                  <a:cubicBezTo>
                    <a:pt x="727" y="4536"/>
                    <a:pt x="998" y="4684"/>
                    <a:pt x="1130" y="4926"/>
                  </a:cubicBezTo>
                  <a:cubicBezTo>
                    <a:pt x="1134" y="4939"/>
                    <a:pt x="1138" y="4947"/>
                    <a:pt x="1142" y="4960"/>
                  </a:cubicBezTo>
                  <a:lnTo>
                    <a:pt x="1155" y="4986"/>
                  </a:lnTo>
                  <a:cubicBezTo>
                    <a:pt x="1367" y="4824"/>
                    <a:pt x="1631" y="4701"/>
                    <a:pt x="1928" y="4629"/>
                  </a:cubicBezTo>
                  <a:cubicBezTo>
                    <a:pt x="2080" y="4591"/>
                    <a:pt x="2229" y="4570"/>
                    <a:pt x="2373" y="4565"/>
                  </a:cubicBezTo>
                  <a:cubicBezTo>
                    <a:pt x="2331" y="4345"/>
                    <a:pt x="2297" y="4056"/>
                    <a:pt x="2233" y="3878"/>
                  </a:cubicBezTo>
                  <a:cubicBezTo>
                    <a:pt x="2153" y="3653"/>
                    <a:pt x="2161" y="3479"/>
                    <a:pt x="2161" y="3250"/>
                  </a:cubicBezTo>
                  <a:cubicBezTo>
                    <a:pt x="2165" y="3152"/>
                    <a:pt x="2157" y="3067"/>
                    <a:pt x="2148" y="2986"/>
                  </a:cubicBezTo>
                  <a:lnTo>
                    <a:pt x="960" y="2923"/>
                  </a:lnTo>
                  <a:lnTo>
                    <a:pt x="1923" y="2358"/>
                  </a:lnTo>
                  <a:cubicBezTo>
                    <a:pt x="1864" y="2269"/>
                    <a:pt x="1800" y="2176"/>
                    <a:pt x="1724" y="2074"/>
                  </a:cubicBezTo>
                  <a:cubicBezTo>
                    <a:pt x="1537" y="1811"/>
                    <a:pt x="1537" y="1590"/>
                    <a:pt x="1512" y="1272"/>
                  </a:cubicBezTo>
                  <a:cubicBezTo>
                    <a:pt x="1469" y="676"/>
                    <a:pt x="1100" y="1"/>
                    <a:pt x="58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0"/>
            <p:cNvSpPr/>
            <p:nvPr/>
          </p:nvSpPr>
          <p:spPr>
            <a:xfrm>
              <a:off x="3556513" y="1844425"/>
              <a:ext cx="60825" cy="126400"/>
            </a:xfrm>
            <a:custGeom>
              <a:avLst/>
              <a:gdLst/>
              <a:ahLst/>
              <a:cxnLst/>
              <a:rect l="l" t="t" r="r" b="b"/>
              <a:pathLst>
                <a:path w="2433" h="5056" extrusionOk="0">
                  <a:moveTo>
                    <a:pt x="615" y="58"/>
                  </a:moveTo>
                  <a:cubicBezTo>
                    <a:pt x="737" y="58"/>
                    <a:pt x="855" y="98"/>
                    <a:pt x="968" y="178"/>
                  </a:cubicBezTo>
                  <a:cubicBezTo>
                    <a:pt x="1252" y="382"/>
                    <a:pt x="1477" y="840"/>
                    <a:pt x="1507" y="1299"/>
                  </a:cubicBezTo>
                  <a:lnTo>
                    <a:pt x="1516" y="1379"/>
                  </a:lnTo>
                  <a:cubicBezTo>
                    <a:pt x="1533" y="1664"/>
                    <a:pt x="1549" y="1867"/>
                    <a:pt x="1728" y="2114"/>
                  </a:cubicBezTo>
                  <a:cubicBezTo>
                    <a:pt x="1804" y="2220"/>
                    <a:pt x="1859" y="2300"/>
                    <a:pt x="1906" y="2377"/>
                  </a:cubicBezTo>
                  <a:lnTo>
                    <a:pt x="887" y="2971"/>
                  </a:lnTo>
                  <a:lnTo>
                    <a:pt x="2148" y="3039"/>
                  </a:lnTo>
                  <a:cubicBezTo>
                    <a:pt x="2156" y="3120"/>
                    <a:pt x="2161" y="3196"/>
                    <a:pt x="2161" y="3272"/>
                  </a:cubicBezTo>
                  <a:lnTo>
                    <a:pt x="2161" y="3294"/>
                  </a:lnTo>
                  <a:cubicBezTo>
                    <a:pt x="2156" y="3514"/>
                    <a:pt x="2152" y="3693"/>
                    <a:pt x="2233" y="3913"/>
                  </a:cubicBezTo>
                  <a:cubicBezTo>
                    <a:pt x="2275" y="4041"/>
                    <a:pt x="2305" y="4223"/>
                    <a:pt x="2335" y="4401"/>
                  </a:cubicBezTo>
                  <a:cubicBezTo>
                    <a:pt x="2347" y="4457"/>
                    <a:pt x="2356" y="4512"/>
                    <a:pt x="2364" y="4567"/>
                  </a:cubicBezTo>
                  <a:cubicBezTo>
                    <a:pt x="2229" y="4571"/>
                    <a:pt x="2089" y="4592"/>
                    <a:pt x="1948" y="4626"/>
                  </a:cubicBezTo>
                  <a:cubicBezTo>
                    <a:pt x="1664" y="4694"/>
                    <a:pt x="1405" y="4813"/>
                    <a:pt x="1193" y="4966"/>
                  </a:cubicBezTo>
                  <a:cubicBezTo>
                    <a:pt x="1189" y="4957"/>
                    <a:pt x="1184" y="4949"/>
                    <a:pt x="1180" y="4940"/>
                  </a:cubicBezTo>
                  <a:cubicBezTo>
                    <a:pt x="1121" y="4834"/>
                    <a:pt x="1040" y="4749"/>
                    <a:pt x="964" y="4665"/>
                  </a:cubicBezTo>
                  <a:cubicBezTo>
                    <a:pt x="853" y="4546"/>
                    <a:pt x="747" y="4431"/>
                    <a:pt x="709" y="4274"/>
                  </a:cubicBezTo>
                  <a:cubicBezTo>
                    <a:pt x="679" y="4155"/>
                    <a:pt x="692" y="4019"/>
                    <a:pt x="701" y="3892"/>
                  </a:cubicBezTo>
                  <a:cubicBezTo>
                    <a:pt x="709" y="3786"/>
                    <a:pt x="718" y="3676"/>
                    <a:pt x="709" y="3574"/>
                  </a:cubicBezTo>
                  <a:cubicBezTo>
                    <a:pt x="679" y="3345"/>
                    <a:pt x="590" y="3196"/>
                    <a:pt x="480" y="3009"/>
                  </a:cubicBezTo>
                  <a:lnTo>
                    <a:pt x="463" y="2980"/>
                  </a:lnTo>
                  <a:cubicBezTo>
                    <a:pt x="191" y="2525"/>
                    <a:pt x="238" y="2249"/>
                    <a:pt x="348" y="1761"/>
                  </a:cubicBezTo>
                  <a:cubicBezTo>
                    <a:pt x="416" y="1452"/>
                    <a:pt x="327" y="1265"/>
                    <a:pt x="204" y="1002"/>
                  </a:cubicBezTo>
                  <a:lnTo>
                    <a:pt x="174" y="938"/>
                  </a:lnTo>
                  <a:cubicBezTo>
                    <a:pt x="89" y="768"/>
                    <a:pt x="55" y="569"/>
                    <a:pt x="72" y="361"/>
                  </a:cubicBezTo>
                  <a:cubicBezTo>
                    <a:pt x="77" y="310"/>
                    <a:pt x="81" y="259"/>
                    <a:pt x="89" y="212"/>
                  </a:cubicBezTo>
                  <a:cubicBezTo>
                    <a:pt x="200" y="153"/>
                    <a:pt x="344" y="110"/>
                    <a:pt x="454" y="81"/>
                  </a:cubicBezTo>
                  <a:cubicBezTo>
                    <a:pt x="508" y="65"/>
                    <a:pt x="562" y="58"/>
                    <a:pt x="615" y="58"/>
                  </a:cubicBezTo>
                  <a:close/>
                  <a:moveTo>
                    <a:pt x="612" y="1"/>
                  </a:moveTo>
                  <a:cubicBezTo>
                    <a:pt x="554" y="1"/>
                    <a:pt x="496" y="9"/>
                    <a:pt x="437" y="25"/>
                  </a:cubicBezTo>
                  <a:cubicBezTo>
                    <a:pt x="319" y="59"/>
                    <a:pt x="170" y="106"/>
                    <a:pt x="51" y="170"/>
                  </a:cubicBezTo>
                  <a:lnTo>
                    <a:pt x="38" y="174"/>
                  </a:lnTo>
                  <a:lnTo>
                    <a:pt x="38" y="187"/>
                  </a:lnTo>
                  <a:cubicBezTo>
                    <a:pt x="26" y="242"/>
                    <a:pt x="17" y="297"/>
                    <a:pt x="13" y="356"/>
                  </a:cubicBezTo>
                  <a:cubicBezTo>
                    <a:pt x="0" y="573"/>
                    <a:pt x="34" y="785"/>
                    <a:pt x="119" y="963"/>
                  </a:cubicBezTo>
                  <a:lnTo>
                    <a:pt x="153" y="1027"/>
                  </a:lnTo>
                  <a:cubicBezTo>
                    <a:pt x="268" y="1278"/>
                    <a:pt x="357" y="1460"/>
                    <a:pt x="293" y="1749"/>
                  </a:cubicBezTo>
                  <a:cubicBezTo>
                    <a:pt x="179" y="2249"/>
                    <a:pt x="132" y="2534"/>
                    <a:pt x="416" y="3009"/>
                  </a:cubicBezTo>
                  <a:lnTo>
                    <a:pt x="433" y="3035"/>
                  </a:lnTo>
                  <a:cubicBezTo>
                    <a:pt x="539" y="3217"/>
                    <a:pt x="624" y="3362"/>
                    <a:pt x="650" y="3582"/>
                  </a:cubicBezTo>
                  <a:cubicBezTo>
                    <a:pt x="662" y="3676"/>
                    <a:pt x="654" y="3777"/>
                    <a:pt x="645" y="3888"/>
                  </a:cubicBezTo>
                  <a:cubicBezTo>
                    <a:pt x="633" y="4019"/>
                    <a:pt x="620" y="4159"/>
                    <a:pt x="654" y="4291"/>
                  </a:cubicBezTo>
                  <a:cubicBezTo>
                    <a:pt x="696" y="4461"/>
                    <a:pt x="811" y="4584"/>
                    <a:pt x="921" y="4703"/>
                  </a:cubicBezTo>
                  <a:cubicBezTo>
                    <a:pt x="998" y="4783"/>
                    <a:pt x="1074" y="4868"/>
                    <a:pt x="1129" y="4966"/>
                  </a:cubicBezTo>
                  <a:cubicBezTo>
                    <a:pt x="1134" y="4974"/>
                    <a:pt x="1138" y="4987"/>
                    <a:pt x="1142" y="5000"/>
                  </a:cubicBezTo>
                  <a:lnTo>
                    <a:pt x="1167" y="5055"/>
                  </a:lnTo>
                  <a:lnTo>
                    <a:pt x="1197" y="5034"/>
                  </a:lnTo>
                  <a:cubicBezTo>
                    <a:pt x="1409" y="4873"/>
                    <a:pt x="1673" y="4754"/>
                    <a:pt x="1961" y="4686"/>
                  </a:cubicBezTo>
                  <a:cubicBezTo>
                    <a:pt x="2110" y="4648"/>
                    <a:pt x="2258" y="4626"/>
                    <a:pt x="2398" y="4622"/>
                  </a:cubicBezTo>
                  <a:lnTo>
                    <a:pt x="2432" y="4622"/>
                  </a:lnTo>
                  <a:lnTo>
                    <a:pt x="2428" y="4588"/>
                  </a:lnTo>
                  <a:cubicBezTo>
                    <a:pt x="2415" y="4524"/>
                    <a:pt x="2403" y="4461"/>
                    <a:pt x="2394" y="4393"/>
                  </a:cubicBezTo>
                  <a:cubicBezTo>
                    <a:pt x="2364" y="4215"/>
                    <a:pt x="2330" y="4028"/>
                    <a:pt x="2284" y="3896"/>
                  </a:cubicBezTo>
                  <a:cubicBezTo>
                    <a:pt x="2212" y="3680"/>
                    <a:pt x="2212" y="3510"/>
                    <a:pt x="2216" y="3294"/>
                  </a:cubicBezTo>
                  <a:lnTo>
                    <a:pt x="2216" y="3277"/>
                  </a:lnTo>
                  <a:cubicBezTo>
                    <a:pt x="2216" y="3183"/>
                    <a:pt x="2212" y="3103"/>
                    <a:pt x="2203" y="3009"/>
                  </a:cubicBezTo>
                  <a:lnTo>
                    <a:pt x="2199" y="2984"/>
                  </a:lnTo>
                  <a:lnTo>
                    <a:pt x="1083" y="2924"/>
                  </a:lnTo>
                  <a:lnTo>
                    <a:pt x="1987" y="2394"/>
                  </a:lnTo>
                  <a:lnTo>
                    <a:pt x="1970" y="2368"/>
                  </a:lnTo>
                  <a:cubicBezTo>
                    <a:pt x="1919" y="2288"/>
                    <a:pt x="1859" y="2199"/>
                    <a:pt x="1774" y="2084"/>
                  </a:cubicBezTo>
                  <a:cubicBezTo>
                    <a:pt x="1605" y="1851"/>
                    <a:pt x="1592" y="1651"/>
                    <a:pt x="1571" y="1375"/>
                  </a:cubicBezTo>
                  <a:lnTo>
                    <a:pt x="1566" y="1294"/>
                  </a:lnTo>
                  <a:cubicBezTo>
                    <a:pt x="1533" y="815"/>
                    <a:pt x="1303" y="348"/>
                    <a:pt x="998" y="132"/>
                  </a:cubicBezTo>
                  <a:cubicBezTo>
                    <a:pt x="879" y="45"/>
                    <a:pt x="747" y="1"/>
                    <a:pt x="61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0"/>
            <p:cNvSpPr/>
            <p:nvPr/>
          </p:nvSpPr>
          <p:spPr>
            <a:xfrm>
              <a:off x="3602338" y="1965275"/>
              <a:ext cx="14350" cy="27925"/>
            </a:xfrm>
            <a:custGeom>
              <a:avLst/>
              <a:gdLst/>
              <a:ahLst/>
              <a:cxnLst/>
              <a:rect l="l" t="t" r="r" b="b"/>
              <a:pathLst>
                <a:path w="574" h="1117" extrusionOk="0">
                  <a:moveTo>
                    <a:pt x="570" y="0"/>
                  </a:moveTo>
                  <a:cubicBezTo>
                    <a:pt x="519" y="22"/>
                    <a:pt x="472" y="51"/>
                    <a:pt x="421" y="77"/>
                  </a:cubicBezTo>
                  <a:cubicBezTo>
                    <a:pt x="374" y="111"/>
                    <a:pt x="328" y="145"/>
                    <a:pt x="281" y="183"/>
                  </a:cubicBezTo>
                  <a:cubicBezTo>
                    <a:pt x="200" y="259"/>
                    <a:pt x="120" y="348"/>
                    <a:pt x="73" y="459"/>
                  </a:cubicBezTo>
                  <a:cubicBezTo>
                    <a:pt x="26" y="565"/>
                    <a:pt x="1" y="688"/>
                    <a:pt x="22" y="807"/>
                  </a:cubicBezTo>
                  <a:cubicBezTo>
                    <a:pt x="26" y="866"/>
                    <a:pt x="48" y="921"/>
                    <a:pt x="69" y="977"/>
                  </a:cubicBezTo>
                  <a:cubicBezTo>
                    <a:pt x="98" y="1027"/>
                    <a:pt x="124" y="1074"/>
                    <a:pt x="166" y="1117"/>
                  </a:cubicBezTo>
                  <a:lnTo>
                    <a:pt x="171" y="1112"/>
                  </a:lnTo>
                  <a:cubicBezTo>
                    <a:pt x="111" y="1019"/>
                    <a:pt x="73" y="913"/>
                    <a:pt x="65" y="803"/>
                  </a:cubicBezTo>
                  <a:cubicBezTo>
                    <a:pt x="56" y="692"/>
                    <a:pt x="77" y="582"/>
                    <a:pt x="124" y="480"/>
                  </a:cubicBezTo>
                  <a:lnTo>
                    <a:pt x="162" y="408"/>
                  </a:lnTo>
                  <a:lnTo>
                    <a:pt x="209" y="340"/>
                  </a:lnTo>
                  <a:cubicBezTo>
                    <a:pt x="217" y="327"/>
                    <a:pt x="222" y="314"/>
                    <a:pt x="230" y="306"/>
                  </a:cubicBezTo>
                  <a:lnTo>
                    <a:pt x="260" y="276"/>
                  </a:lnTo>
                  <a:lnTo>
                    <a:pt x="315" y="213"/>
                  </a:lnTo>
                  <a:cubicBezTo>
                    <a:pt x="353" y="174"/>
                    <a:pt x="396" y="136"/>
                    <a:pt x="438" y="102"/>
                  </a:cubicBezTo>
                  <a:lnTo>
                    <a:pt x="574" y="5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0"/>
            <p:cNvSpPr/>
            <p:nvPr/>
          </p:nvSpPr>
          <p:spPr>
            <a:xfrm>
              <a:off x="3594613" y="1966125"/>
              <a:ext cx="9675" cy="25050"/>
            </a:xfrm>
            <a:custGeom>
              <a:avLst/>
              <a:gdLst/>
              <a:ahLst/>
              <a:cxnLst/>
              <a:rect l="l" t="t" r="r" b="b"/>
              <a:pathLst>
                <a:path w="387" h="1002" extrusionOk="0">
                  <a:moveTo>
                    <a:pt x="386" y="0"/>
                  </a:moveTo>
                  <a:cubicBezTo>
                    <a:pt x="344" y="26"/>
                    <a:pt x="306" y="55"/>
                    <a:pt x="267" y="85"/>
                  </a:cubicBezTo>
                  <a:cubicBezTo>
                    <a:pt x="229" y="119"/>
                    <a:pt x="200" y="153"/>
                    <a:pt x="166" y="191"/>
                  </a:cubicBezTo>
                  <a:cubicBezTo>
                    <a:pt x="102" y="268"/>
                    <a:pt x="47" y="357"/>
                    <a:pt x="25" y="459"/>
                  </a:cubicBezTo>
                  <a:cubicBezTo>
                    <a:pt x="0" y="556"/>
                    <a:pt x="0" y="667"/>
                    <a:pt x="34" y="760"/>
                  </a:cubicBezTo>
                  <a:cubicBezTo>
                    <a:pt x="47" y="811"/>
                    <a:pt x="72" y="858"/>
                    <a:pt x="102" y="896"/>
                  </a:cubicBezTo>
                  <a:cubicBezTo>
                    <a:pt x="132" y="934"/>
                    <a:pt x="166" y="972"/>
                    <a:pt x="204" y="1002"/>
                  </a:cubicBezTo>
                  <a:lnTo>
                    <a:pt x="208" y="998"/>
                  </a:lnTo>
                  <a:cubicBezTo>
                    <a:pt x="144" y="930"/>
                    <a:pt x="98" y="841"/>
                    <a:pt x="76" y="752"/>
                  </a:cubicBezTo>
                  <a:cubicBezTo>
                    <a:pt x="51" y="658"/>
                    <a:pt x="55" y="561"/>
                    <a:pt x="81" y="471"/>
                  </a:cubicBezTo>
                  <a:lnTo>
                    <a:pt x="98" y="403"/>
                  </a:lnTo>
                  <a:lnTo>
                    <a:pt x="127" y="340"/>
                  </a:lnTo>
                  <a:cubicBezTo>
                    <a:pt x="136" y="319"/>
                    <a:pt x="149" y="297"/>
                    <a:pt x="161" y="276"/>
                  </a:cubicBezTo>
                  <a:lnTo>
                    <a:pt x="200" y="217"/>
                  </a:lnTo>
                  <a:cubicBezTo>
                    <a:pt x="229" y="179"/>
                    <a:pt x="259" y="140"/>
                    <a:pt x="289" y="106"/>
                  </a:cubicBezTo>
                  <a:lnTo>
                    <a:pt x="386" y="5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0"/>
            <p:cNvSpPr/>
            <p:nvPr/>
          </p:nvSpPr>
          <p:spPr>
            <a:xfrm>
              <a:off x="3379513" y="1669050"/>
              <a:ext cx="112600" cy="101625"/>
            </a:xfrm>
            <a:custGeom>
              <a:avLst/>
              <a:gdLst/>
              <a:ahLst/>
              <a:cxnLst/>
              <a:rect l="l" t="t" r="r" b="b"/>
              <a:pathLst>
                <a:path w="4504" h="4065" extrusionOk="0">
                  <a:moveTo>
                    <a:pt x="3454" y="64"/>
                  </a:moveTo>
                  <a:cubicBezTo>
                    <a:pt x="3521" y="64"/>
                    <a:pt x="3587" y="79"/>
                    <a:pt x="3638" y="114"/>
                  </a:cubicBezTo>
                  <a:cubicBezTo>
                    <a:pt x="3702" y="156"/>
                    <a:pt x="3727" y="237"/>
                    <a:pt x="3710" y="305"/>
                  </a:cubicBezTo>
                  <a:cubicBezTo>
                    <a:pt x="3693" y="381"/>
                    <a:pt x="3664" y="457"/>
                    <a:pt x="3638" y="530"/>
                  </a:cubicBezTo>
                  <a:cubicBezTo>
                    <a:pt x="3587" y="678"/>
                    <a:pt x="3532" y="818"/>
                    <a:pt x="3481" y="937"/>
                  </a:cubicBezTo>
                  <a:cubicBezTo>
                    <a:pt x="3430" y="1060"/>
                    <a:pt x="3383" y="1170"/>
                    <a:pt x="3362" y="1264"/>
                  </a:cubicBezTo>
                  <a:cubicBezTo>
                    <a:pt x="3341" y="1357"/>
                    <a:pt x="3341" y="1429"/>
                    <a:pt x="3341" y="1463"/>
                  </a:cubicBezTo>
                  <a:cubicBezTo>
                    <a:pt x="3345" y="1518"/>
                    <a:pt x="3354" y="1548"/>
                    <a:pt x="3362" y="1569"/>
                  </a:cubicBezTo>
                  <a:cubicBezTo>
                    <a:pt x="3371" y="1586"/>
                    <a:pt x="3375" y="1591"/>
                    <a:pt x="3379" y="1591"/>
                  </a:cubicBezTo>
                  <a:cubicBezTo>
                    <a:pt x="3383" y="1591"/>
                    <a:pt x="3388" y="1586"/>
                    <a:pt x="3388" y="1565"/>
                  </a:cubicBezTo>
                  <a:cubicBezTo>
                    <a:pt x="3388" y="1548"/>
                    <a:pt x="3388" y="1518"/>
                    <a:pt x="3388" y="1463"/>
                  </a:cubicBezTo>
                  <a:cubicBezTo>
                    <a:pt x="3388" y="1459"/>
                    <a:pt x="3388" y="1451"/>
                    <a:pt x="3392" y="1446"/>
                  </a:cubicBezTo>
                  <a:cubicBezTo>
                    <a:pt x="3400" y="1455"/>
                    <a:pt x="3413" y="1472"/>
                    <a:pt x="3426" y="1489"/>
                  </a:cubicBezTo>
                  <a:cubicBezTo>
                    <a:pt x="3451" y="1518"/>
                    <a:pt x="3498" y="1569"/>
                    <a:pt x="3570" y="1637"/>
                  </a:cubicBezTo>
                  <a:cubicBezTo>
                    <a:pt x="3642" y="1701"/>
                    <a:pt x="3744" y="1777"/>
                    <a:pt x="3863" y="1850"/>
                  </a:cubicBezTo>
                  <a:cubicBezTo>
                    <a:pt x="3927" y="1888"/>
                    <a:pt x="3990" y="1922"/>
                    <a:pt x="4058" y="1960"/>
                  </a:cubicBezTo>
                  <a:cubicBezTo>
                    <a:pt x="4130" y="1994"/>
                    <a:pt x="4198" y="2032"/>
                    <a:pt x="4266" y="2074"/>
                  </a:cubicBezTo>
                  <a:cubicBezTo>
                    <a:pt x="4300" y="2096"/>
                    <a:pt x="4334" y="2117"/>
                    <a:pt x="4360" y="2142"/>
                  </a:cubicBezTo>
                  <a:cubicBezTo>
                    <a:pt x="4377" y="2159"/>
                    <a:pt x="4389" y="2172"/>
                    <a:pt x="4394" y="2185"/>
                  </a:cubicBezTo>
                  <a:cubicBezTo>
                    <a:pt x="4402" y="2198"/>
                    <a:pt x="4406" y="2215"/>
                    <a:pt x="4415" y="2232"/>
                  </a:cubicBezTo>
                  <a:cubicBezTo>
                    <a:pt x="4428" y="2299"/>
                    <a:pt x="4406" y="2372"/>
                    <a:pt x="4355" y="2427"/>
                  </a:cubicBezTo>
                  <a:cubicBezTo>
                    <a:pt x="4309" y="2486"/>
                    <a:pt x="4245" y="2533"/>
                    <a:pt x="4177" y="2571"/>
                  </a:cubicBezTo>
                  <a:cubicBezTo>
                    <a:pt x="4105" y="2609"/>
                    <a:pt x="4033" y="2643"/>
                    <a:pt x="3961" y="2660"/>
                  </a:cubicBezTo>
                  <a:cubicBezTo>
                    <a:pt x="3808" y="2707"/>
                    <a:pt x="3655" y="2728"/>
                    <a:pt x="3519" y="2732"/>
                  </a:cubicBezTo>
                  <a:cubicBezTo>
                    <a:pt x="3462" y="2736"/>
                    <a:pt x="3407" y="2737"/>
                    <a:pt x="3356" y="2737"/>
                  </a:cubicBezTo>
                  <a:cubicBezTo>
                    <a:pt x="3287" y="2737"/>
                    <a:pt x="3223" y="2735"/>
                    <a:pt x="3167" y="2732"/>
                  </a:cubicBezTo>
                  <a:cubicBezTo>
                    <a:pt x="3069" y="2728"/>
                    <a:pt x="3001" y="2724"/>
                    <a:pt x="2963" y="2724"/>
                  </a:cubicBezTo>
                  <a:cubicBezTo>
                    <a:pt x="2853" y="2724"/>
                    <a:pt x="2832" y="2728"/>
                    <a:pt x="2832" y="2741"/>
                  </a:cubicBezTo>
                  <a:cubicBezTo>
                    <a:pt x="2832" y="2741"/>
                    <a:pt x="2836" y="2745"/>
                    <a:pt x="2849" y="2749"/>
                  </a:cubicBezTo>
                  <a:cubicBezTo>
                    <a:pt x="2844" y="2754"/>
                    <a:pt x="2836" y="2754"/>
                    <a:pt x="2832" y="2762"/>
                  </a:cubicBezTo>
                  <a:cubicBezTo>
                    <a:pt x="2815" y="2771"/>
                    <a:pt x="2798" y="2783"/>
                    <a:pt x="2776" y="2805"/>
                  </a:cubicBezTo>
                  <a:cubicBezTo>
                    <a:pt x="2751" y="2830"/>
                    <a:pt x="2704" y="2881"/>
                    <a:pt x="2649" y="2962"/>
                  </a:cubicBezTo>
                  <a:cubicBezTo>
                    <a:pt x="2594" y="3038"/>
                    <a:pt x="2535" y="3144"/>
                    <a:pt x="2479" y="3267"/>
                  </a:cubicBezTo>
                  <a:cubicBezTo>
                    <a:pt x="2424" y="3390"/>
                    <a:pt x="2373" y="3535"/>
                    <a:pt x="2348" y="3700"/>
                  </a:cubicBezTo>
                  <a:cubicBezTo>
                    <a:pt x="2339" y="3781"/>
                    <a:pt x="2348" y="3866"/>
                    <a:pt x="2318" y="3929"/>
                  </a:cubicBezTo>
                  <a:cubicBezTo>
                    <a:pt x="2301" y="3959"/>
                    <a:pt x="2276" y="3984"/>
                    <a:pt x="2246" y="3997"/>
                  </a:cubicBezTo>
                  <a:cubicBezTo>
                    <a:pt x="2237" y="3999"/>
                    <a:pt x="2228" y="4001"/>
                    <a:pt x="2219" y="4001"/>
                  </a:cubicBezTo>
                  <a:cubicBezTo>
                    <a:pt x="2193" y="4001"/>
                    <a:pt x="2168" y="3993"/>
                    <a:pt x="2140" y="3980"/>
                  </a:cubicBezTo>
                  <a:cubicBezTo>
                    <a:pt x="2102" y="3963"/>
                    <a:pt x="2068" y="3938"/>
                    <a:pt x="2029" y="3912"/>
                  </a:cubicBezTo>
                  <a:cubicBezTo>
                    <a:pt x="1991" y="3891"/>
                    <a:pt x="1962" y="3861"/>
                    <a:pt x="1928" y="3832"/>
                  </a:cubicBezTo>
                  <a:cubicBezTo>
                    <a:pt x="1894" y="3806"/>
                    <a:pt x="1864" y="3776"/>
                    <a:pt x="1830" y="3747"/>
                  </a:cubicBezTo>
                  <a:cubicBezTo>
                    <a:pt x="1804" y="3717"/>
                    <a:pt x="1771" y="3687"/>
                    <a:pt x="1745" y="3653"/>
                  </a:cubicBezTo>
                  <a:cubicBezTo>
                    <a:pt x="1715" y="3615"/>
                    <a:pt x="1681" y="3573"/>
                    <a:pt x="1656" y="3530"/>
                  </a:cubicBezTo>
                  <a:cubicBezTo>
                    <a:pt x="1592" y="3441"/>
                    <a:pt x="1546" y="3352"/>
                    <a:pt x="1512" y="3263"/>
                  </a:cubicBezTo>
                  <a:cubicBezTo>
                    <a:pt x="1456" y="3140"/>
                    <a:pt x="1431" y="3025"/>
                    <a:pt x="1418" y="2932"/>
                  </a:cubicBezTo>
                  <a:cubicBezTo>
                    <a:pt x="1406" y="2838"/>
                    <a:pt x="1406" y="2771"/>
                    <a:pt x="1401" y="2737"/>
                  </a:cubicBezTo>
                  <a:cubicBezTo>
                    <a:pt x="1401" y="2630"/>
                    <a:pt x="1397" y="2609"/>
                    <a:pt x="1389" y="2609"/>
                  </a:cubicBezTo>
                  <a:cubicBezTo>
                    <a:pt x="1384" y="2609"/>
                    <a:pt x="1380" y="2614"/>
                    <a:pt x="1372" y="2639"/>
                  </a:cubicBezTo>
                  <a:cubicBezTo>
                    <a:pt x="1360" y="2636"/>
                    <a:pt x="1339" y="2633"/>
                    <a:pt x="1300" y="2633"/>
                  </a:cubicBezTo>
                  <a:cubicBezTo>
                    <a:pt x="1283" y="2633"/>
                    <a:pt x="1264" y="2633"/>
                    <a:pt x="1240" y="2635"/>
                  </a:cubicBezTo>
                  <a:cubicBezTo>
                    <a:pt x="1202" y="2639"/>
                    <a:pt x="1125" y="2643"/>
                    <a:pt x="1028" y="2673"/>
                  </a:cubicBezTo>
                  <a:cubicBezTo>
                    <a:pt x="926" y="2698"/>
                    <a:pt x="807" y="2745"/>
                    <a:pt x="688" y="2830"/>
                  </a:cubicBezTo>
                  <a:cubicBezTo>
                    <a:pt x="629" y="2868"/>
                    <a:pt x="569" y="2919"/>
                    <a:pt x="514" y="2970"/>
                  </a:cubicBezTo>
                  <a:cubicBezTo>
                    <a:pt x="489" y="2996"/>
                    <a:pt x="459" y="3017"/>
                    <a:pt x="429" y="3029"/>
                  </a:cubicBezTo>
                  <a:cubicBezTo>
                    <a:pt x="412" y="3036"/>
                    <a:pt x="395" y="3039"/>
                    <a:pt x="378" y="3039"/>
                  </a:cubicBezTo>
                  <a:cubicBezTo>
                    <a:pt x="360" y="3039"/>
                    <a:pt x="342" y="3036"/>
                    <a:pt x="323" y="3029"/>
                  </a:cubicBezTo>
                  <a:cubicBezTo>
                    <a:pt x="255" y="3004"/>
                    <a:pt x="200" y="2936"/>
                    <a:pt x="166" y="2864"/>
                  </a:cubicBezTo>
                  <a:cubicBezTo>
                    <a:pt x="128" y="2788"/>
                    <a:pt x="107" y="2707"/>
                    <a:pt x="94" y="2626"/>
                  </a:cubicBezTo>
                  <a:cubicBezTo>
                    <a:pt x="73" y="2461"/>
                    <a:pt x="94" y="2291"/>
                    <a:pt x="145" y="2142"/>
                  </a:cubicBezTo>
                  <a:cubicBezTo>
                    <a:pt x="170" y="2070"/>
                    <a:pt x="200" y="1998"/>
                    <a:pt x="238" y="1939"/>
                  </a:cubicBezTo>
                  <a:cubicBezTo>
                    <a:pt x="272" y="1875"/>
                    <a:pt x="319" y="1816"/>
                    <a:pt x="357" y="1760"/>
                  </a:cubicBezTo>
                  <a:cubicBezTo>
                    <a:pt x="518" y="1544"/>
                    <a:pt x="675" y="1404"/>
                    <a:pt x="726" y="1353"/>
                  </a:cubicBezTo>
                  <a:cubicBezTo>
                    <a:pt x="773" y="1310"/>
                    <a:pt x="790" y="1289"/>
                    <a:pt x="803" y="1277"/>
                  </a:cubicBezTo>
                  <a:cubicBezTo>
                    <a:pt x="809" y="1283"/>
                    <a:pt x="813" y="1287"/>
                    <a:pt x="816" y="1287"/>
                  </a:cubicBezTo>
                  <a:cubicBezTo>
                    <a:pt x="818" y="1287"/>
                    <a:pt x="819" y="1286"/>
                    <a:pt x="820" y="1285"/>
                  </a:cubicBezTo>
                  <a:cubicBezTo>
                    <a:pt x="828" y="1285"/>
                    <a:pt x="828" y="1268"/>
                    <a:pt x="782" y="1179"/>
                  </a:cubicBezTo>
                  <a:cubicBezTo>
                    <a:pt x="769" y="1149"/>
                    <a:pt x="735" y="1094"/>
                    <a:pt x="684" y="1022"/>
                  </a:cubicBezTo>
                  <a:cubicBezTo>
                    <a:pt x="637" y="954"/>
                    <a:pt x="574" y="865"/>
                    <a:pt x="501" y="767"/>
                  </a:cubicBezTo>
                  <a:cubicBezTo>
                    <a:pt x="468" y="716"/>
                    <a:pt x="429" y="665"/>
                    <a:pt x="395" y="606"/>
                  </a:cubicBezTo>
                  <a:cubicBezTo>
                    <a:pt x="378" y="580"/>
                    <a:pt x="361" y="551"/>
                    <a:pt x="349" y="521"/>
                  </a:cubicBezTo>
                  <a:cubicBezTo>
                    <a:pt x="340" y="504"/>
                    <a:pt x="336" y="496"/>
                    <a:pt x="332" y="479"/>
                  </a:cubicBezTo>
                  <a:cubicBezTo>
                    <a:pt x="332" y="466"/>
                    <a:pt x="332" y="453"/>
                    <a:pt x="332" y="436"/>
                  </a:cubicBezTo>
                  <a:cubicBezTo>
                    <a:pt x="340" y="381"/>
                    <a:pt x="383" y="330"/>
                    <a:pt x="442" y="292"/>
                  </a:cubicBezTo>
                  <a:cubicBezTo>
                    <a:pt x="501" y="258"/>
                    <a:pt x="569" y="228"/>
                    <a:pt x="642" y="207"/>
                  </a:cubicBezTo>
                  <a:cubicBezTo>
                    <a:pt x="750" y="174"/>
                    <a:pt x="866" y="162"/>
                    <a:pt x="980" y="162"/>
                  </a:cubicBezTo>
                  <a:cubicBezTo>
                    <a:pt x="1013" y="162"/>
                    <a:pt x="1046" y="163"/>
                    <a:pt x="1079" y="164"/>
                  </a:cubicBezTo>
                  <a:cubicBezTo>
                    <a:pt x="1227" y="173"/>
                    <a:pt x="1363" y="203"/>
                    <a:pt x="1482" y="237"/>
                  </a:cubicBezTo>
                  <a:cubicBezTo>
                    <a:pt x="1724" y="300"/>
                    <a:pt x="1902" y="377"/>
                    <a:pt x="1966" y="394"/>
                  </a:cubicBezTo>
                  <a:cubicBezTo>
                    <a:pt x="2008" y="411"/>
                    <a:pt x="2034" y="415"/>
                    <a:pt x="2051" y="419"/>
                  </a:cubicBezTo>
                  <a:cubicBezTo>
                    <a:pt x="2051" y="419"/>
                    <a:pt x="2051" y="419"/>
                    <a:pt x="2051" y="423"/>
                  </a:cubicBezTo>
                  <a:cubicBezTo>
                    <a:pt x="2052" y="424"/>
                    <a:pt x="2053" y="425"/>
                    <a:pt x="2056" y="425"/>
                  </a:cubicBezTo>
                  <a:cubicBezTo>
                    <a:pt x="2066" y="425"/>
                    <a:pt x="2091" y="417"/>
                    <a:pt x="2170" y="381"/>
                  </a:cubicBezTo>
                  <a:cubicBezTo>
                    <a:pt x="2237" y="351"/>
                    <a:pt x="2424" y="254"/>
                    <a:pt x="2696" y="181"/>
                  </a:cubicBezTo>
                  <a:cubicBezTo>
                    <a:pt x="2827" y="148"/>
                    <a:pt x="2984" y="118"/>
                    <a:pt x="3150" y="92"/>
                  </a:cubicBezTo>
                  <a:cubicBezTo>
                    <a:pt x="3218" y="84"/>
                    <a:pt x="3286" y="80"/>
                    <a:pt x="3358" y="71"/>
                  </a:cubicBezTo>
                  <a:cubicBezTo>
                    <a:pt x="3375" y="71"/>
                    <a:pt x="3388" y="67"/>
                    <a:pt x="3405" y="67"/>
                  </a:cubicBezTo>
                  <a:cubicBezTo>
                    <a:pt x="3421" y="65"/>
                    <a:pt x="3437" y="64"/>
                    <a:pt x="3454" y="64"/>
                  </a:cubicBezTo>
                  <a:close/>
                  <a:moveTo>
                    <a:pt x="3451" y="0"/>
                  </a:moveTo>
                  <a:cubicBezTo>
                    <a:pt x="3431" y="0"/>
                    <a:pt x="3411" y="1"/>
                    <a:pt x="3392" y="3"/>
                  </a:cubicBezTo>
                  <a:cubicBezTo>
                    <a:pt x="3366" y="3"/>
                    <a:pt x="3337" y="7"/>
                    <a:pt x="3307" y="12"/>
                  </a:cubicBezTo>
                  <a:cubicBezTo>
                    <a:pt x="3248" y="16"/>
                    <a:pt x="3192" y="24"/>
                    <a:pt x="3133" y="29"/>
                  </a:cubicBezTo>
                  <a:cubicBezTo>
                    <a:pt x="2967" y="54"/>
                    <a:pt x="2806" y="84"/>
                    <a:pt x="2670" y="126"/>
                  </a:cubicBezTo>
                  <a:cubicBezTo>
                    <a:pt x="2394" y="203"/>
                    <a:pt x="2208" y="305"/>
                    <a:pt x="2144" y="343"/>
                  </a:cubicBezTo>
                  <a:cubicBezTo>
                    <a:pt x="2102" y="368"/>
                    <a:pt x="2076" y="389"/>
                    <a:pt x="2063" y="398"/>
                  </a:cubicBezTo>
                  <a:cubicBezTo>
                    <a:pt x="2051" y="389"/>
                    <a:pt x="2025" y="377"/>
                    <a:pt x="1979" y="355"/>
                  </a:cubicBezTo>
                  <a:cubicBezTo>
                    <a:pt x="1919" y="330"/>
                    <a:pt x="1741" y="249"/>
                    <a:pt x="1495" y="177"/>
                  </a:cubicBezTo>
                  <a:cubicBezTo>
                    <a:pt x="1372" y="143"/>
                    <a:pt x="1231" y="109"/>
                    <a:pt x="1079" y="101"/>
                  </a:cubicBezTo>
                  <a:cubicBezTo>
                    <a:pt x="1041" y="98"/>
                    <a:pt x="1003" y="96"/>
                    <a:pt x="965" y="96"/>
                  </a:cubicBezTo>
                  <a:cubicBezTo>
                    <a:pt x="847" y="96"/>
                    <a:pt x="727" y="111"/>
                    <a:pt x="612" y="143"/>
                  </a:cubicBezTo>
                  <a:cubicBezTo>
                    <a:pt x="535" y="169"/>
                    <a:pt x="463" y="198"/>
                    <a:pt x="400" y="241"/>
                  </a:cubicBezTo>
                  <a:cubicBezTo>
                    <a:pt x="366" y="262"/>
                    <a:pt x="336" y="288"/>
                    <a:pt x="310" y="317"/>
                  </a:cubicBezTo>
                  <a:cubicBezTo>
                    <a:pt x="285" y="351"/>
                    <a:pt x="268" y="389"/>
                    <a:pt x="264" y="428"/>
                  </a:cubicBezTo>
                  <a:cubicBezTo>
                    <a:pt x="260" y="449"/>
                    <a:pt x="260" y="470"/>
                    <a:pt x="264" y="487"/>
                  </a:cubicBezTo>
                  <a:cubicBezTo>
                    <a:pt x="268" y="508"/>
                    <a:pt x="277" y="530"/>
                    <a:pt x="285" y="546"/>
                  </a:cubicBezTo>
                  <a:cubicBezTo>
                    <a:pt x="302" y="580"/>
                    <a:pt x="319" y="610"/>
                    <a:pt x="336" y="640"/>
                  </a:cubicBezTo>
                  <a:cubicBezTo>
                    <a:pt x="374" y="699"/>
                    <a:pt x="412" y="750"/>
                    <a:pt x="451" y="801"/>
                  </a:cubicBezTo>
                  <a:cubicBezTo>
                    <a:pt x="523" y="899"/>
                    <a:pt x="591" y="984"/>
                    <a:pt x="642" y="1052"/>
                  </a:cubicBezTo>
                  <a:cubicBezTo>
                    <a:pt x="692" y="1119"/>
                    <a:pt x="726" y="1170"/>
                    <a:pt x="743" y="1200"/>
                  </a:cubicBezTo>
                  <a:cubicBezTo>
                    <a:pt x="765" y="1226"/>
                    <a:pt x="777" y="1247"/>
                    <a:pt x="786" y="1260"/>
                  </a:cubicBezTo>
                  <a:cubicBezTo>
                    <a:pt x="773" y="1264"/>
                    <a:pt x="748" y="1281"/>
                    <a:pt x="692" y="1319"/>
                  </a:cubicBezTo>
                  <a:cubicBezTo>
                    <a:pt x="633" y="1366"/>
                    <a:pt x="472" y="1506"/>
                    <a:pt x="302" y="1726"/>
                  </a:cubicBezTo>
                  <a:cubicBezTo>
                    <a:pt x="260" y="1782"/>
                    <a:pt x="217" y="1841"/>
                    <a:pt x="179" y="1905"/>
                  </a:cubicBezTo>
                  <a:cubicBezTo>
                    <a:pt x="136" y="1973"/>
                    <a:pt x="102" y="2045"/>
                    <a:pt x="77" y="2125"/>
                  </a:cubicBezTo>
                  <a:cubicBezTo>
                    <a:pt x="26" y="2278"/>
                    <a:pt x="1" y="2456"/>
                    <a:pt x="22" y="2630"/>
                  </a:cubicBezTo>
                  <a:cubicBezTo>
                    <a:pt x="35" y="2720"/>
                    <a:pt x="64" y="2809"/>
                    <a:pt x="102" y="2889"/>
                  </a:cubicBezTo>
                  <a:cubicBezTo>
                    <a:pt x="124" y="2932"/>
                    <a:pt x="149" y="2970"/>
                    <a:pt x="183" y="3008"/>
                  </a:cubicBezTo>
                  <a:cubicBezTo>
                    <a:pt x="213" y="3042"/>
                    <a:pt x="260" y="3072"/>
                    <a:pt x="306" y="3089"/>
                  </a:cubicBezTo>
                  <a:cubicBezTo>
                    <a:pt x="332" y="3097"/>
                    <a:pt x="358" y="3102"/>
                    <a:pt x="384" y="3102"/>
                  </a:cubicBezTo>
                  <a:cubicBezTo>
                    <a:pt x="410" y="3102"/>
                    <a:pt x="436" y="3097"/>
                    <a:pt x="459" y="3089"/>
                  </a:cubicBezTo>
                  <a:cubicBezTo>
                    <a:pt x="506" y="3072"/>
                    <a:pt x="535" y="3042"/>
                    <a:pt x="565" y="3012"/>
                  </a:cubicBezTo>
                  <a:cubicBezTo>
                    <a:pt x="620" y="2962"/>
                    <a:pt x="675" y="2915"/>
                    <a:pt x="731" y="2877"/>
                  </a:cubicBezTo>
                  <a:cubicBezTo>
                    <a:pt x="841" y="2796"/>
                    <a:pt x="956" y="2749"/>
                    <a:pt x="1049" y="2720"/>
                  </a:cubicBezTo>
                  <a:cubicBezTo>
                    <a:pt x="1142" y="2694"/>
                    <a:pt x="1215" y="2681"/>
                    <a:pt x="1253" y="2677"/>
                  </a:cubicBezTo>
                  <a:cubicBezTo>
                    <a:pt x="1316" y="2669"/>
                    <a:pt x="1350" y="2660"/>
                    <a:pt x="1367" y="2656"/>
                  </a:cubicBezTo>
                  <a:lnTo>
                    <a:pt x="1367" y="2656"/>
                  </a:lnTo>
                  <a:cubicBezTo>
                    <a:pt x="1363" y="2673"/>
                    <a:pt x="1359" y="2698"/>
                    <a:pt x="1359" y="2737"/>
                  </a:cubicBezTo>
                  <a:cubicBezTo>
                    <a:pt x="1355" y="2771"/>
                    <a:pt x="1350" y="2843"/>
                    <a:pt x="1363" y="2936"/>
                  </a:cubicBezTo>
                  <a:cubicBezTo>
                    <a:pt x="1372" y="3034"/>
                    <a:pt x="1397" y="3153"/>
                    <a:pt x="1452" y="3284"/>
                  </a:cubicBezTo>
                  <a:cubicBezTo>
                    <a:pt x="1486" y="3369"/>
                    <a:pt x="1529" y="3458"/>
                    <a:pt x="1588" y="3547"/>
                  </a:cubicBezTo>
                  <a:cubicBezTo>
                    <a:pt x="1707" y="3734"/>
                    <a:pt x="1885" y="3917"/>
                    <a:pt x="2114" y="4040"/>
                  </a:cubicBezTo>
                  <a:cubicBezTo>
                    <a:pt x="2146" y="4054"/>
                    <a:pt x="2183" y="4064"/>
                    <a:pt x="2220" y="4064"/>
                  </a:cubicBezTo>
                  <a:cubicBezTo>
                    <a:pt x="2238" y="4064"/>
                    <a:pt x="2255" y="4062"/>
                    <a:pt x="2271" y="4057"/>
                  </a:cubicBezTo>
                  <a:cubicBezTo>
                    <a:pt x="2327" y="4040"/>
                    <a:pt x="2361" y="3997"/>
                    <a:pt x="2382" y="3955"/>
                  </a:cubicBezTo>
                  <a:cubicBezTo>
                    <a:pt x="2403" y="3912"/>
                    <a:pt x="2407" y="3866"/>
                    <a:pt x="2411" y="3827"/>
                  </a:cubicBezTo>
                  <a:cubicBezTo>
                    <a:pt x="2411" y="3785"/>
                    <a:pt x="2416" y="3747"/>
                    <a:pt x="2420" y="3709"/>
                  </a:cubicBezTo>
                  <a:cubicBezTo>
                    <a:pt x="2437" y="3552"/>
                    <a:pt x="2488" y="3411"/>
                    <a:pt x="2539" y="3288"/>
                  </a:cubicBezTo>
                  <a:cubicBezTo>
                    <a:pt x="2641" y="3046"/>
                    <a:pt x="2768" y="2885"/>
                    <a:pt x="2815" y="2830"/>
                  </a:cubicBezTo>
                  <a:cubicBezTo>
                    <a:pt x="2832" y="2813"/>
                    <a:pt x="2844" y="2796"/>
                    <a:pt x="2853" y="2783"/>
                  </a:cubicBezTo>
                  <a:cubicBezTo>
                    <a:pt x="2866" y="2775"/>
                    <a:pt x="2874" y="2766"/>
                    <a:pt x="2878" y="2758"/>
                  </a:cubicBezTo>
                  <a:cubicBezTo>
                    <a:pt x="2900" y="2758"/>
                    <a:pt x="2925" y="2762"/>
                    <a:pt x="2963" y="2766"/>
                  </a:cubicBezTo>
                  <a:cubicBezTo>
                    <a:pt x="3001" y="2771"/>
                    <a:pt x="3074" y="2779"/>
                    <a:pt x="3167" y="2788"/>
                  </a:cubicBezTo>
                  <a:cubicBezTo>
                    <a:pt x="3234" y="2790"/>
                    <a:pt x="3314" y="2795"/>
                    <a:pt x="3403" y="2795"/>
                  </a:cubicBezTo>
                  <a:cubicBezTo>
                    <a:pt x="3442" y="2795"/>
                    <a:pt x="3484" y="2794"/>
                    <a:pt x="3528" y="2792"/>
                  </a:cubicBezTo>
                  <a:cubicBezTo>
                    <a:pt x="3668" y="2788"/>
                    <a:pt x="3829" y="2771"/>
                    <a:pt x="3986" y="2724"/>
                  </a:cubicBezTo>
                  <a:cubicBezTo>
                    <a:pt x="4067" y="2703"/>
                    <a:pt x="4143" y="2669"/>
                    <a:pt x="4215" y="2626"/>
                  </a:cubicBezTo>
                  <a:cubicBezTo>
                    <a:pt x="4292" y="2584"/>
                    <a:pt x="4360" y="2533"/>
                    <a:pt x="4415" y="2469"/>
                  </a:cubicBezTo>
                  <a:cubicBezTo>
                    <a:pt x="4474" y="2406"/>
                    <a:pt x="4504" y="2308"/>
                    <a:pt x="4483" y="2219"/>
                  </a:cubicBezTo>
                  <a:lnTo>
                    <a:pt x="4470" y="2185"/>
                  </a:lnTo>
                  <a:cubicBezTo>
                    <a:pt x="4466" y="2176"/>
                    <a:pt x="4461" y="2164"/>
                    <a:pt x="4453" y="2155"/>
                  </a:cubicBezTo>
                  <a:cubicBezTo>
                    <a:pt x="4440" y="2130"/>
                    <a:pt x="4423" y="2113"/>
                    <a:pt x="4406" y="2100"/>
                  </a:cubicBezTo>
                  <a:cubicBezTo>
                    <a:pt x="4372" y="2066"/>
                    <a:pt x="4338" y="2041"/>
                    <a:pt x="4300" y="2019"/>
                  </a:cubicBezTo>
                  <a:cubicBezTo>
                    <a:pt x="4228" y="1973"/>
                    <a:pt x="4156" y="1939"/>
                    <a:pt x="4088" y="1905"/>
                  </a:cubicBezTo>
                  <a:cubicBezTo>
                    <a:pt x="4020" y="1866"/>
                    <a:pt x="3956" y="1833"/>
                    <a:pt x="3897" y="1799"/>
                  </a:cubicBezTo>
                  <a:cubicBezTo>
                    <a:pt x="3774" y="1731"/>
                    <a:pt x="3676" y="1659"/>
                    <a:pt x="3608" y="1599"/>
                  </a:cubicBezTo>
                  <a:cubicBezTo>
                    <a:pt x="3536" y="1535"/>
                    <a:pt x="3485" y="1485"/>
                    <a:pt x="3460" y="1463"/>
                  </a:cubicBezTo>
                  <a:cubicBezTo>
                    <a:pt x="3430" y="1434"/>
                    <a:pt x="3409" y="1417"/>
                    <a:pt x="3396" y="1404"/>
                  </a:cubicBezTo>
                  <a:cubicBezTo>
                    <a:pt x="3396" y="1370"/>
                    <a:pt x="3405" y="1327"/>
                    <a:pt x="3417" y="1277"/>
                  </a:cubicBezTo>
                  <a:cubicBezTo>
                    <a:pt x="3443" y="1187"/>
                    <a:pt x="3485" y="1086"/>
                    <a:pt x="3545" y="962"/>
                  </a:cubicBezTo>
                  <a:cubicBezTo>
                    <a:pt x="3596" y="839"/>
                    <a:pt x="3651" y="699"/>
                    <a:pt x="3706" y="551"/>
                  </a:cubicBezTo>
                  <a:cubicBezTo>
                    <a:pt x="3731" y="479"/>
                    <a:pt x="3761" y="402"/>
                    <a:pt x="3782" y="317"/>
                  </a:cubicBezTo>
                  <a:cubicBezTo>
                    <a:pt x="3791" y="271"/>
                    <a:pt x="3787" y="224"/>
                    <a:pt x="3770" y="177"/>
                  </a:cubicBezTo>
                  <a:cubicBezTo>
                    <a:pt x="3753" y="131"/>
                    <a:pt x="3719" y="88"/>
                    <a:pt x="3676" y="63"/>
                  </a:cubicBezTo>
                  <a:cubicBezTo>
                    <a:pt x="3606" y="16"/>
                    <a:pt x="3527" y="0"/>
                    <a:pt x="3451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0"/>
            <p:cNvSpPr/>
            <p:nvPr/>
          </p:nvSpPr>
          <p:spPr>
            <a:xfrm>
              <a:off x="3381313" y="1670650"/>
              <a:ext cx="108900" cy="98425"/>
            </a:xfrm>
            <a:custGeom>
              <a:avLst/>
              <a:gdLst/>
              <a:ahLst/>
              <a:cxnLst/>
              <a:rect l="l" t="t" r="r" b="b"/>
              <a:pathLst>
                <a:path w="4356" h="3937" extrusionOk="0">
                  <a:moveTo>
                    <a:pt x="3167" y="241"/>
                  </a:moveTo>
                  <a:cubicBezTo>
                    <a:pt x="3176" y="241"/>
                    <a:pt x="3193" y="245"/>
                    <a:pt x="3210" y="258"/>
                  </a:cubicBezTo>
                  <a:cubicBezTo>
                    <a:pt x="3227" y="275"/>
                    <a:pt x="3239" y="304"/>
                    <a:pt x="3235" y="330"/>
                  </a:cubicBezTo>
                  <a:cubicBezTo>
                    <a:pt x="3231" y="359"/>
                    <a:pt x="3210" y="385"/>
                    <a:pt x="3188" y="406"/>
                  </a:cubicBezTo>
                  <a:cubicBezTo>
                    <a:pt x="3166" y="421"/>
                    <a:pt x="3136" y="436"/>
                    <a:pt x="3100" y="436"/>
                  </a:cubicBezTo>
                  <a:cubicBezTo>
                    <a:pt x="3095" y="436"/>
                    <a:pt x="3091" y="436"/>
                    <a:pt x="3086" y="436"/>
                  </a:cubicBezTo>
                  <a:cubicBezTo>
                    <a:pt x="3065" y="432"/>
                    <a:pt x="3044" y="423"/>
                    <a:pt x="3031" y="406"/>
                  </a:cubicBezTo>
                  <a:cubicBezTo>
                    <a:pt x="3019" y="389"/>
                    <a:pt x="3010" y="372"/>
                    <a:pt x="3010" y="355"/>
                  </a:cubicBezTo>
                  <a:cubicBezTo>
                    <a:pt x="3006" y="321"/>
                    <a:pt x="3023" y="291"/>
                    <a:pt x="3044" y="275"/>
                  </a:cubicBezTo>
                  <a:cubicBezTo>
                    <a:pt x="3086" y="241"/>
                    <a:pt x="3129" y="241"/>
                    <a:pt x="3142" y="241"/>
                  </a:cubicBezTo>
                  <a:close/>
                  <a:moveTo>
                    <a:pt x="649" y="348"/>
                  </a:moveTo>
                  <a:cubicBezTo>
                    <a:pt x="654" y="348"/>
                    <a:pt x="659" y="349"/>
                    <a:pt x="663" y="351"/>
                  </a:cubicBezTo>
                  <a:cubicBezTo>
                    <a:pt x="671" y="351"/>
                    <a:pt x="676" y="355"/>
                    <a:pt x="676" y="355"/>
                  </a:cubicBezTo>
                  <a:lnTo>
                    <a:pt x="688" y="355"/>
                  </a:lnTo>
                  <a:cubicBezTo>
                    <a:pt x="705" y="359"/>
                    <a:pt x="735" y="376"/>
                    <a:pt x="739" y="402"/>
                  </a:cubicBezTo>
                  <a:cubicBezTo>
                    <a:pt x="748" y="423"/>
                    <a:pt x="744" y="457"/>
                    <a:pt x="722" y="474"/>
                  </a:cubicBezTo>
                  <a:cubicBezTo>
                    <a:pt x="701" y="495"/>
                    <a:pt x="671" y="504"/>
                    <a:pt x="642" y="504"/>
                  </a:cubicBezTo>
                  <a:cubicBezTo>
                    <a:pt x="625" y="499"/>
                    <a:pt x="612" y="495"/>
                    <a:pt x="595" y="487"/>
                  </a:cubicBezTo>
                  <a:cubicBezTo>
                    <a:pt x="582" y="478"/>
                    <a:pt x="570" y="466"/>
                    <a:pt x="565" y="453"/>
                  </a:cubicBezTo>
                  <a:cubicBezTo>
                    <a:pt x="553" y="423"/>
                    <a:pt x="565" y="393"/>
                    <a:pt x="578" y="376"/>
                  </a:cubicBezTo>
                  <a:cubicBezTo>
                    <a:pt x="595" y="359"/>
                    <a:pt x="616" y="355"/>
                    <a:pt x="629" y="351"/>
                  </a:cubicBezTo>
                  <a:cubicBezTo>
                    <a:pt x="637" y="349"/>
                    <a:pt x="644" y="348"/>
                    <a:pt x="649" y="348"/>
                  </a:cubicBezTo>
                  <a:close/>
                  <a:moveTo>
                    <a:pt x="909" y="476"/>
                  </a:moveTo>
                  <a:cubicBezTo>
                    <a:pt x="928" y="476"/>
                    <a:pt x="944" y="480"/>
                    <a:pt x="952" y="482"/>
                  </a:cubicBezTo>
                  <a:cubicBezTo>
                    <a:pt x="960" y="482"/>
                    <a:pt x="973" y="487"/>
                    <a:pt x="985" y="491"/>
                  </a:cubicBezTo>
                  <a:cubicBezTo>
                    <a:pt x="994" y="495"/>
                    <a:pt x="1002" y="504"/>
                    <a:pt x="1011" y="512"/>
                  </a:cubicBezTo>
                  <a:cubicBezTo>
                    <a:pt x="1019" y="525"/>
                    <a:pt x="1019" y="538"/>
                    <a:pt x="1019" y="555"/>
                  </a:cubicBezTo>
                  <a:cubicBezTo>
                    <a:pt x="1019" y="580"/>
                    <a:pt x="998" y="606"/>
                    <a:pt x="968" y="618"/>
                  </a:cubicBezTo>
                  <a:cubicBezTo>
                    <a:pt x="955" y="624"/>
                    <a:pt x="941" y="626"/>
                    <a:pt x="926" y="626"/>
                  </a:cubicBezTo>
                  <a:cubicBezTo>
                    <a:pt x="909" y="626"/>
                    <a:pt x="891" y="623"/>
                    <a:pt x="875" y="618"/>
                  </a:cubicBezTo>
                  <a:cubicBezTo>
                    <a:pt x="858" y="610"/>
                    <a:pt x="845" y="606"/>
                    <a:pt x="833" y="593"/>
                  </a:cubicBezTo>
                  <a:cubicBezTo>
                    <a:pt x="820" y="580"/>
                    <a:pt x="811" y="563"/>
                    <a:pt x="811" y="542"/>
                  </a:cubicBezTo>
                  <a:cubicBezTo>
                    <a:pt x="811" y="525"/>
                    <a:pt x="820" y="512"/>
                    <a:pt x="833" y="499"/>
                  </a:cubicBezTo>
                  <a:cubicBezTo>
                    <a:pt x="841" y="491"/>
                    <a:pt x="854" y="487"/>
                    <a:pt x="867" y="482"/>
                  </a:cubicBezTo>
                  <a:cubicBezTo>
                    <a:pt x="882" y="477"/>
                    <a:pt x="896" y="476"/>
                    <a:pt x="909" y="476"/>
                  </a:cubicBezTo>
                  <a:close/>
                  <a:moveTo>
                    <a:pt x="2848" y="511"/>
                  </a:moveTo>
                  <a:cubicBezTo>
                    <a:pt x="2857" y="511"/>
                    <a:pt x="2868" y="512"/>
                    <a:pt x="2878" y="516"/>
                  </a:cubicBezTo>
                  <a:cubicBezTo>
                    <a:pt x="2900" y="525"/>
                    <a:pt x="2921" y="550"/>
                    <a:pt x="2929" y="580"/>
                  </a:cubicBezTo>
                  <a:cubicBezTo>
                    <a:pt x="2934" y="610"/>
                    <a:pt x="2921" y="644"/>
                    <a:pt x="2900" y="669"/>
                  </a:cubicBezTo>
                  <a:cubicBezTo>
                    <a:pt x="2878" y="695"/>
                    <a:pt x="2853" y="716"/>
                    <a:pt x="2815" y="724"/>
                  </a:cubicBezTo>
                  <a:cubicBezTo>
                    <a:pt x="2794" y="724"/>
                    <a:pt x="2768" y="724"/>
                    <a:pt x="2751" y="712"/>
                  </a:cubicBezTo>
                  <a:cubicBezTo>
                    <a:pt x="2734" y="699"/>
                    <a:pt x="2721" y="682"/>
                    <a:pt x="2713" y="665"/>
                  </a:cubicBezTo>
                  <a:cubicBezTo>
                    <a:pt x="2700" y="631"/>
                    <a:pt x="2709" y="597"/>
                    <a:pt x="2721" y="572"/>
                  </a:cubicBezTo>
                  <a:cubicBezTo>
                    <a:pt x="2734" y="550"/>
                    <a:pt x="2760" y="533"/>
                    <a:pt x="2777" y="525"/>
                  </a:cubicBezTo>
                  <a:cubicBezTo>
                    <a:pt x="2794" y="521"/>
                    <a:pt x="2811" y="521"/>
                    <a:pt x="2819" y="521"/>
                  </a:cubicBezTo>
                  <a:cubicBezTo>
                    <a:pt x="2819" y="521"/>
                    <a:pt x="2823" y="516"/>
                    <a:pt x="2828" y="512"/>
                  </a:cubicBezTo>
                  <a:cubicBezTo>
                    <a:pt x="2832" y="512"/>
                    <a:pt x="2839" y="511"/>
                    <a:pt x="2848" y="511"/>
                  </a:cubicBezTo>
                  <a:close/>
                  <a:moveTo>
                    <a:pt x="1165" y="655"/>
                  </a:moveTo>
                  <a:cubicBezTo>
                    <a:pt x="1190" y="655"/>
                    <a:pt x="1209" y="662"/>
                    <a:pt x="1223" y="665"/>
                  </a:cubicBezTo>
                  <a:cubicBezTo>
                    <a:pt x="1240" y="673"/>
                    <a:pt x="1253" y="678"/>
                    <a:pt x="1261" y="682"/>
                  </a:cubicBezTo>
                  <a:cubicBezTo>
                    <a:pt x="1270" y="686"/>
                    <a:pt x="1278" y="686"/>
                    <a:pt x="1295" y="695"/>
                  </a:cubicBezTo>
                  <a:cubicBezTo>
                    <a:pt x="1304" y="703"/>
                    <a:pt x="1312" y="716"/>
                    <a:pt x="1321" y="729"/>
                  </a:cubicBezTo>
                  <a:cubicBezTo>
                    <a:pt x="1325" y="746"/>
                    <a:pt x="1325" y="767"/>
                    <a:pt x="1312" y="780"/>
                  </a:cubicBezTo>
                  <a:cubicBezTo>
                    <a:pt x="1291" y="809"/>
                    <a:pt x="1257" y="818"/>
                    <a:pt x="1223" y="826"/>
                  </a:cubicBezTo>
                  <a:cubicBezTo>
                    <a:pt x="1209" y="828"/>
                    <a:pt x="1195" y="830"/>
                    <a:pt x="1180" y="830"/>
                  </a:cubicBezTo>
                  <a:cubicBezTo>
                    <a:pt x="1158" y="830"/>
                    <a:pt x="1135" y="826"/>
                    <a:pt x="1113" y="814"/>
                  </a:cubicBezTo>
                  <a:cubicBezTo>
                    <a:pt x="1096" y="805"/>
                    <a:pt x="1075" y="792"/>
                    <a:pt x="1066" y="771"/>
                  </a:cubicBezTo>
                  <a:cubicBezTo>
                    <a:pt x="1053" y="750"/>
                    <a:pt x="1058" y="729"/>
                    <a:pt x="1062" y="712"/>
                  </a:cubicBezTo>
                  <a:cubicBezTo>
                    <a:pt x="1070" y="695"/>
                    <a:pt x="1083" y="678"/>
                    <a:pt x="1100" y="669"/>
                  </a:cubicBezTo>
                  <a:cubicBezTo>
                    <a:pt x="1117" y="661"/>
                    <a:pt x="1134" y="657"/>
                    <a:pt x="1147" y="657"/>
                  </a:cubicBezTo>
                  <a:cubicBezTo>
                    <a:pt x="1153" y="656"/>
                    <a:pt x="1159" y="655"/>
                    <a:pt x="1165" y="655"/>
                  </a:cubicBezTo>
                  <a:close/>
                  <a:moveTo>
                    <a:pt x="2530" y="771"/>
                  </a:moveTo>
                  <a:cubicBezTo>
                    <a:pt x="2543" y="771"/>
                    <a:pt x="2556" y="771"/>
                    <a:pt x="2564" y="775"/>
                  </a:cubicBezTo>
                  <a:cubicBezTo>
                    <a:pt x="2569" y="773"/>
                    <a:pt x="2573" y="772"/>
                    <a:pt x="2578" y="772"/>
                  </a:cubicBezTo>
                  <a:cubicBezTo>
                    <a:pt x="2582" y="772"/>
                    <a:pt x="2588" y="773"/>
                    <a:pt x="2594" y="775"/>
                  </a:cubicBezTo>
                  <a:cubicBezTo>
                    <a:pt x="2603" y="780"/>
                    <a:pt x="2624" y="784"/>
                    <a:pt x="2645" y="801"/>
                  </a:cubicBezTo>
                  <a:cubicBezTo>
                    <a:pt x="2662" y="818"/>
                    <a:pt x="2683" y="848"/>
                    <a:pt x="2687" y="886"/>
                  </a:cubicBezTo>
                  <a:cubicBezTo>
                    <a:pt x="2692" y="920"/>
                    <a:pt x="2679" y="962"/>
                    <a:pt x="2645" y="992"/>
                  </a:cubicBezTo>
                  <a:cubicBezTo>
                    <a:pt x="2623" y="1011"/>
                    <a:pt x="2593" y="1022"/>
                    <a:pt x="2562" y="1022"/>
                  </a:cubicBezTo>
                  <a:cubicBezTo>
                    <a:pt x="2546" y="1022"/>
                    <a:pt x="2529" y="1019"/>
                    <a:pt x="2513" y="1013"/>
                  </a:cubicBezTo>
                  <a:cubicBezTo>
                    <a:pt x="2463" y="1000"/>
                    <a:pt x="2424" y="958"/>
                    <a:pt x="2416" y="915"/>
                  </a:cubicBezTo>
                  <a:cubicBezTo>
                    <a:pt x="2403" y="877"/>
                    <a:pt x="2420" y="831"/>
                    <a:pt x="2446" y="805"/>
                  </a:cubicBezTo>
                  <a:cubicBezTo>
                    <a:pt x="2471" y="780"/>
                    <a:pt x="2505" y="771"/>
                    <a:pt x="2530" y="771"/>
                  </a:cubicBezTo>
                  <a:close/>
                  <a:moveTo>
                    <a:pt x="943" y="1913"/>
                  </a:moveTo>
                  <a:cubicBezTo>
                    <a:pt x="952" y="1913"/>
                    <a:pt x="973" y="1913"/>
                    <a:pt x="994" y="1930"/>
                  </a:cubicBezTo>
                  <a:cubicBezTo>
                    <a:pt x="1015" y="1951"/>
                    <a:pt x="1028" y="1985"/>
                    <a:pt x="1015" y="2019"/>
                  </a:cubicBezTo>
                  <a:cubicBezTo>
                    <a:pt x="1007" y="2049"/>
                    <a:pt x="981" y="2074"/>
                    <a:pt x="952" y="2095"/>
                  </a:cubicBezTo>
                  <a:cubicBezTo>
                    <a:pt x="935" y="2104"/>
                    <a:pt x="922" y="2112"/>
                    <a:pt x="901" y="2121"/>
                  </a:cubicBezTo>
                  <a:cubicBezTo>
                    <a:pt x="888" y="2127"/>
                    <a:pt x="873" y="2131"/>
                    <a:pt x="856" y="2131"/>
                  </a:cubicBezTo>
                  <a:cubicBezTo>
                    <a:pt x="850" y="2131"/>
                    <a:pt x="844" y="2130"/>
                    <a:pt x="837" y="2129"/>
                  </a:cubicBezTo>
                  <a:cubicBezTo>
                    <a:pt x="811" y="2125"/>
                    <a:pt x="790" y="2108"/>
                    <a:pt x="777" y="2091"/>
                  </a:cubicBezTo>
                  <a:cubicBezTo>
                    <a:pt x="765" y="2070"/>
                    <a:pt x="756" y="2049"/>
                    <a:pt x="756" y="2032"/>
                  </a:cubicBezTo>
                  <a:cubicBezTo>
                    <a:pt x="761" y="1989"/>
                    <a:pt x="790" y="1960"/>
                    <a:pt x="816" y="1943"/>
                  </a:cubicBezTo>
                  <a:cubicBezTo>
                    <a:pt x="841" y="1926"/>
                    <a:pt x="871" y="1921"/>
                    <a:pt x="888" y="1917"/>
                  </a:cubicBezTo>
                  <a:cubicBezTo>
                    <a:pt x="909" y="1913"/>
                    <a:pt x="926" y="1913"/>
                    <a:pt x="935" y="1913"/>
                  </a:cubicBezTo>
                  <a:close/>
                  <a:moveTo>
                    <a:pt x="3203" y="1988"/>
                  </a:moveTo>
                  <a:cubicBezTo>
                    <a:pt x="3212" y="1988"/>
                    <a:pt x="3222" y="1989"/>
                    <a:pt x="3235" y="1993"/>
                  </a:cubicBezTo>
                  <a:cubicBezTo>
                    <a:pt x="3256" y="1998"/>
                    <a:pt x="3286" y="2015"/>
                    <a:pt x="3307" y="2044"/>
                  </a:cubicBezTo>
                  <a:cubicBezTo>
                    <a:pt x="3328" y="2074"/>
                    <a:pt x="3328" y="2117"/>
                    <a:pt x="3311" y="2151"/>
                  </a:cubicBezTo>
                  <a:cubicBezTo>
                    <a:pt x="3290" y="2184"/>
                    <a:pt x="3252" y="2210"/>
                    <a:pt x="3210" y="2214"/>
                  </a:cubicBezTo>
                  <a:cubicBezTo>
                    <a:pt x="3206" y="2215"/>
                    <a:pt x="3202" y="2215"/>
                    <a:pt x="3198" y="2215"/>
                  </a:cubicBezTo>
                  <a:cubicBezTo>
                    <a:pt x="3155" y="2215"/>
                    <a:pt x="3114" y="2194"/>
                    <a:pt x="3091" y="2163"/>
                  </a:cubicBezTo>
                  <a:cubicBezTo>
                    <a:pt x="3065" y="2129"/>
                    <a:pt x="3061" y="2087"/>
                    <a:pt x="3074" y="2057"/>
                  </a:cubicBezTo>
                  <a:cubicBezTo>
                    <a:pt x="3091" y="2027"/>
                    <a:pt x="3116" y="2006"/>
                    <a:pt x="3142" y="2002"/>
                  </a:cubicBezTo>
                  <a:lnTo>
                    <a:pt x="3159" y="2002"/>
                  </a:lnTo>
                  <a:cubicBezTo>
                    <a:pt x="3163" y="1998"/>
                    <a:pt x="3167" y="1993"/>
                    <a:pt x="3184" y="1989"/>
                  </a:cubicBezTo>
                  <a:cubicBezTo>
                    <a:pt x="3188" y="1989"/>
                    <a:pt x="3195" y="1988"/>
                    <a:pt x="3203" y="1988"/>
                  </a:cubicBezTo>
                  <a:close/>
                  <a:moveTo>
                    <a:pt x="660" y="2116"/>
                  </a:moveTo>
                  <a:cubicBezTo>
                    <a:pt x="667" y="2116"/>
                    <a:pt x="675" y="2117"/>
                    <a:pt x="684" y="2121"/>
                  </a:cubicBezTo>
                  <a:cubicBezTo>
                    <a:pt x="710" y="2134"/>
                    <a:pt x="727" y="2163"/>
                    <a:pt x="722" y="2189"/>
                  </a:cubicBezTo>
                  <a:cubicBezTo>
                    <a:pt x="718" y="2218"/>
                    <a:pt x="693" y="2244"/>
                    <a:pt x="671" y="2261"/>
                  </a:cubicBezTo>
                  <a:cubicBezTo>
                    <a:pt x="650" y="2274"/>
                    <a:pt x="625" y="2291"/>
                    <a:pt x="586" y="2295"/>
                  </a:cubicBezTo>
                  <a:cubicBezTo>
                    <a:pt x="565" y="2295"/>
                    <a:pt x="544" y="2291"/>
                    <a:pt x="527" y="2274"/>
                  </a:cubicBezTo>
                  <a:cubicBezTo>
                    <a:pt x="510" y="2261"/>
                    <a:pt x="502" y="2244"/>
                    <a:pt x="502" y="2227"/>
                  </a:cubicBezTo>
                  <a:cubicBezTo>
                    <a:pt x="497" y="2193"/>
                    <a:pt x="514" y="2163"/>
                    <a:pt x="536" y="2151"/>
                  </a:cubicBezTo>
                  <a:cubicBezTo>
                    <a:pt x="557" y="2134"/>
                    <a:pt x="582" y="2129"/>
                    <a:pt x="599" y="2125"/>
                  </a:cubicBezTo>
                  <a:cubicBezTo>
                    <a:pt x="612" y="2121"/>
                    <a:pt x="625" y="2121"/>
                    <a:pt x="633" y="2121"/>
                  </a:cubicBezTo>
                  <a:lnTo>
                    <a:pt x="637" y="2121"/>
                  </a:lnTo>
                  <a:cubicBezTo>
                    <a:pt x="642" y="2118"/>
                    <a:pt x="650" y="2116"/>
                    <a:pt x="660" y="2116"/>
                  </a:cubicBezTo>
                  <a:close/>
                  <a:moveTo>
                    <a:pt x="3539" y="2183"/>
                  </a:moveTo>
                  <a:cubicBezTo>
                    <a:pt x="3548" y="2183"/>
                    <a:pt x="3555" y="2184"/>
                    <a:pt x="3558" y="2184"/>
                  </a:cubicBezTo>
                  <a:lnTo>
                    <a:pt x="3562" y="2184"/>
                  </a:lnTo>
                  <a:cubicBezTo>
                    <a:pt x="3564" y="2184"/>
                    <a:pt x="3568" y="2183"/>
                    <a:pt x="3575" y="2183"/>
                  </a:cubicBezTo>
                  <a:cubicBezTo>
                    <a:pt x="3581" y="2183"/>
                    <a:pt x="3589" y="2184"/>
                    <a:pt x="3600" y="2189"/>
                  </a:cubicBezTo>
                  <a:cubicBezTo>
                    <a:pt x="3609" y="2193"/>
                    <a:pt x="3621" y="2201"/>
                    <a:pt x="3630" y="2214"/>
                  </a:cubicBezTo>
                  <a:cubicBezTo>
                    <a:pt x="3638" y="2227"/>
                    <a:pt x="3638" y="2244"/>
                    <a:pt x="3634" y="2257"/>
                  </a:cubicBezTo>
                  <a:cubicBezTo>
                    <a:pt x="3625" y="2282"/>
                    <a:pt x="3604" y="2299"/>
                    <a:pt x="3587" y="2316"/>
                  </a:cubicBezTo>
                  <a:cubicBezTo>
                    <a:pt x="3568" y="2327"/>
                    <a:pt x="3539" y="2342"/>
                    <a:pt x="3509" y="2342"/>
                  </a:cubicBezTo>
                  <a:cubicBezTo>
                    <a:pt x="3505" y="2342"/>
                    <a:pt x="3502" y="2342"/>
                    <a:pt x="3498" y="2342"/>
                  </a:cubicBezTo>
                  <a:cubicBezTo>
                    <a:pt x="3481" y="2337"/>
                    <a:pt x="3464" y="2329"/>
                    <a:pt x="3447" y="2316"/>
                  </a:cubicBezTo>
                  <a:cubicBezTo>
                    <a:pt x="3434" y="2303"/>
                    <a:pt x="3426" y="2286"/>
                    <a:pt x="3426" y="2269"/>
                  </a:cubicBezTo>
                  <a:cubicBezTo>
                    <a:pt x="3422" y="2235"/>
                    <a:pt x="3443" y="2214"/>
                    <a:pt x="3464" y="2197"/>
                  </a:cubicBezTo>
                  <a:cubicBezTo>
                    <a:pt x="3485" y="2184"/>
                    <a:pt x="3507" y="2184"/>
                    <a:pt x="3524" y="2184"/>
                  </a:cubicBezTo>
                  <a:cubicBezTo>
                    <a:pt x="3529" y="2183"/>
                    <a:pt x="3534" y="2183"/>
                    <a:pt x="3539" y="2183"/>
                  </a:cubicBezTo>
                  <a:close/>
                  <a:moveTo>
                    <a:pt x="3882" y="2206"/>
                  </a:moveTo>
                  <a:cubicBezTo>
                    <a:pt x="3886" y="2206"/>
                    <a:pt x="3891" y="2207"/>
                    <a:pt x="3897" y="2210"/>
                  </a:cubicBezTo>
                  <a:cubicBezTo>
                    <a:pt x="3910" y="2210"/>
                    <a:pt x="3952" y="2235"/>
                    <a:pt x="3952" y="2291"/>
                  </a:cubicBezTo>
                  <a:cubicBezTo>
                    <a:pt x="3956" y="2336"/>
                    <a:pt x="3909" y="2382"/>
                    <a:pt x="3850" y="2382"/>
                  </a:cubicBezTo>
                  <a:cubicBezTo>
                    <a:pt x="3843" y="2382"/>
                    <a:pt x="3836" y="2381"/>
                    <a:pt x="3829" y="2380"/>
                  </a:cubicBezTo>
                  <a:cubicBezTo>
                    <a:pt x="3816" y="2375"/>
                    <a:pt x="3804" y="2371"/>
                    <a:pt x="3791" y="2363"/>
                  </a:cubicBezTo>
                  <a:cubicBezTo>
                    <a:pt x="3787" y="2363"/>
                    <a:pt x="3783" y="2359"/>
                    <a:pt x="3783" y="2354"/>
                  </a:cubicBezTo>
                  <a:cubicBezTo>
                    <a:pt x="3766" y="2342"/>
                    <a:pt x="3761" y="2325"/>
                    <a:pt x="3761" y="2308"/>
                  </a:cubicBezTo>
                  <a:cubicBezTo>
                    <a:pt x="3766" y="2282"/>
                    <a:pt x="3778" y="2261"/>
                    <a:pt x="3795" y="2252"/>
                  </a:cubicBezTo>
                  <a:cubicBezTo>
                    <a:pt x="3800" y="2248"/>
                    <a:pt x="3804" y="2244"/>
                    <a:pt x="3808" y="2244"/>
                  </a:cubicBezTo>
                  <a:cubicBezTo>
                    <a:pt x="3825" y="2231"/>
                    <a:pt x="3838" y="2223"/>
                    <a:pt x="3855" y="2218"/>
                  </a:cubicBezTo>
                  <a:cubicBezTo>
                    <a:pt x="3863" y="2218"/>
                    <a:pt x="3867" y="2214"/>
                    <a:pt x="3872" y="2214"/>
                  </a:cubicBezTo>
                  <a:cubicBezTo>
                    <a:pt x="3872" y="2211"/>
                    <a:pt x="3874" y="2206"/>
                    <a:pt x="3882" y="2206"/>
                  </a:cubicBezTo>
                  <a:close/>
                  <a:moveTo>
                    <a:pt x="454" y="2351"/>
                  </a:moveTo>
                  <a:cubicBezTo>
                    <a:pt x="462" y="2351"/>
                    <a:pt x="470" y="2354"/>
                    <a:pt x="480" y="2359"/>
                  </a:cubicBezTo>
                  <a:cubicBezTo>
                    <a:pt x="493" y="2363"/>
                    <a:pt x="510" y="2380"/>
                    <a:pt x="514" y="2397"/>
                  </a:cubicBezTo>
                  <a:cubicBezTo>
                    <a:pt x="519" y="2431"/>
                    <a:pt x="502" y="2456"/>
                    <a:pt x="489" y="2477"/>
                  </a:cubicBezTo>
                  <a:cubicBezTo>
                    <a:pt x="472" y="2503"/>
                    <a:pt x="459" y="2528"/>
                    <a:pt x="434" y="2550"/>
                  </a:cubicBezTo>
                  <a:cubicBezTo>
                    <a:pt x="421" y="2556"/>
                    <a:pt x="405" y="2565"/>
                    <a:pt x="387" y="2565"/>
                  </a:cubicBezTo>
                  <a:cubicBezTo>
                    <a:pt x="382" y="2565"/>
                    <a:pt x="376" y="2564"/>
                    <a:pt x="370" y="2562"/>
                  </a:cubicBezTo>
                  <a:cubicBezTo>
                    <a:pt x="349" y="2558"/>
                    <a:pt x="332" y="2541"/>
                    <a:pt x="323" y="2528"/>
                  </a:cubicBezTo>
                  <a:cubicBezTo>
                    <a:pt x="311" y="2511"/>
                    <a:pt x="311" y="2490"/>
                    <a:pt x="315" y="2477"/>
                  </a:cubicBezTo>
                  <a:cubicBezTo>
                    <a:pt x="315" y="2460"/>
                    <a:pt x="323" y="2448"/>
                    <a:pt x="328" y="2435"/>
                  </a:cubicBezTo>
                  <a:cubicBezTo>
                    <a:pt x="357" y="2397"/>
                    <a:pt x="391" y="2375"/>
                    <a:pt x="400" y="2371"/>
                  </a:cubicBezTo>
                  <a:lnTo>
                    <a:pt x="404" y="2371"/>
                  </a:lnTo>
                  <a:cubicBezTo>
                    <a:pt x="408" y="2367"/>
                    <a:pt x="417" y="2359"/>
                    <a:pt x="438" y="2354"/>
                  </a:cubicBezTo>
                  <a:cubicBezTo>
                    <a:pt x="443" y="2353"/>
                    <a:pt x="448" y="2351"/>
                    <a:pt x="454" y="2351"/>
                  </a:cubicBezTo>
                  <a:close/>
                  <a:moveTo>
                    <a:pt x="2000" y="2707"/>
                  </a:moveTo>
                  <a:cubicBezTo>
                    <a:pt x="2017" y="2707"/>
                    <a:pt x="2021" y="2707"/>
                    <a:pt x="2025" y="2711"/>
                  </a:cubicBezTo>
                  <a:cubicBezTo>
                    <a:pt x="2030" y="2715"/>
                    <a:pt x="2038" y="2719"/>
                    <a:pt x="2047" y="2724"/>
                  </a:cubicBezTo>
                  <a:cubicBezTo>
                    <a:pt x="2051" y="2732"/>
                    <a:pt x="2055" y="2745"/>
                    <a:pt x="2059" y="2753"/>
                  </a:cubicBezTo>
                  <a:cubicBezTo>
                    <a:pt x="2064" y="2779"/>
                    <a:pt x="2064" y="2800"/>
                    <a:pt x="2055" y="2830"/>
                  </a:cubicBezTo>
                  <a:cubicBezTo>
                    <a:pt x="2051" y="2855"/>
                    <a:pt x="2042" y="2885"/>
                    <a:pt x="2025" y="2915"/>
                  </a:cubicBezTo>
                  <a:cubicBezTo>
                    <a:pt x="2017" y="2927"/>
                    <a:pt x="2004" y="2944"/>
                    <a:pt x="1987" y="2957"/>
                  </a:cubicBezTo>
                  <a:cubicBezTo>
                    <a:pt x="1979" y="2963"/>
                    <a:pt x="1966" y="2967"/>
                    <a:pt x="1952" y="2967"/>
                  </a:cubicBezTo>
                  <a:cubicBezTo>
                    <a:pt x="1938" y="2967"/>
                    <a:pt x="1923" y="2963"/>
                    <a:pt x="1911" y="2957"/>
                  </a:cubicBezTo>
                  <a:cubicBezTo>
                    <a:pt x="1868" y="2927"/>
                    <a:pt x="1860" y="2885"/>
                    <a:pt x="1864" y="2851"/>
                  </a:cubicBezTo>
                  <a:cubicBezTo>
                    <a:pt x="1864" y="2817"/>
                    <a:pt x="1877" y="2783"/>
                    <a:pt x="1894" y="2762"/>
                  </a:cubicBezTo>
                  <a:cubicBezTo>
                    <a:pt x="1932" y="2715"/>
                    <a:pt x="1983" y="2707"/>
                    <a:pt x="2000" y="2707"/>
                  </a:cubicBezTo>
                  <a:close/>
                  <a:moveTo>
                    <a:pt x="1970" y="3059"/>
                  </a:moveTo>
                  <a:cubicBezTo>
                    <a:pt x="1974" y="3059"/>
                    <a:pt x="1991" y="3059"/>
                    <a:pt x="2004" y="3067"/>
                  </a:cubicBezTo>
                  <a:cubicBezTo>
                    <a:pt x="2008" y="3072"/>
                    <a:pt x="2013" y="3076"/>
                    <a:pt x="2013" y="3080"/>
                  </a:cubicBezTo>
                  <a:cubicBezTo>
                    <a:pt x="2030" y="3097"/>
                    <a:pt x="2030" y="3123"/>
                    <a:pt x="2030" y="3144"/>
                  </a:cubicBezTo>
                  <a:cubicBezTo>
                    <a:pt x="2030" y="3169"/>
                    <a:pt x="2025" y="3195"/>
                    <a:pt x="2013" y="3220"/>
                  </a:cubicBezTo>
                  <a:cubicBezTo>
                    <a:pt x="2008" y="3233"/>
                    <a:pt x="2000" y="3241"/>
                    <a:pt x="1991" y="3254"/>
                  </a:cubicBezTo>
                  <a:cubicBezTo>
                    <a:pt x="1983" y="3267"/>
                    <a:pt x="1974" y="3280"/>
                    <a:pt x="1953" y="3288"/>
                  </a:cubicBezTo>
                  <a:cubicBezTo>
                    <a:pt x="1940" y="3292"/>
                    <a:pt x="1928" y="3292"/>
                    <a:pt x="1915" y="3292"/>
                  </a:cubicBezTo>
                  <a:cubicBezTo>
                    <a:pt x="1902" y="3288"/>
                    <a:pt x="1894" y="3280"/>
                    <a:pt x="1885" y="3271"/>
                  </a:cubicBezTo>
                  <a:cubicBezTo>
                    <a:pt x="1885" y="3271"/>
                    <a:pt x="1885" y="3267"/>
                    <a:pt x="1881" y="3267"/>
                  </a:cubicBezTo>
                  <a:cubicBezTo>
                    <a:pt x="1873" y="3254"/>
                    <a:pt x="1868" y="3237"/>
                    <a:pt x="1868" y="3224"/>
                  </a:cubicBezTo>
                  <a:cubicBezTo>
                    <a:pt x="1864" y="3195"/>
                    <a:pt x="1868" y="3169"/>
                    <a:pt x="1877" y="3148"/>
                  </a:cubicBezTo>
                  <a:cubicBezTo>
                    <a:pt x="1894" y="3106"/>
                    <a:pt x="1919" y="3080"/>
                    <a:pt x="1932" y="3072"/>
                  </a:cubicBezTo>
                  <a:cubicBezTo>
                    <a:pt x="1940" y="3067"/>
                    <a:pt x="1945" y="3067"/>
                    <a:pt x="1949" y="3067"/>
                  </a:cubicBezTo>
                  <a:cubicBezTo>
                    <a:pt x="1953" y="3063"/>
                    <a:pt x="1962" y="3059"/>
                    <a:pt x="1970" y="3059"/>
                  </a:cubicBezTo>
                  <a:close/>
                  <a:moveTo>
                    <a:pt x="1966" y="3347"/>
                  </a:moveTo>
                  <a:cubicBezTo>
                    <a:pt x="1987" y="3347"/>
                    <a:pt x="2013" y="3356"/>
                    <a:pt x="2030" y="3377"/>
                  </a:cubicBezTo>
                  <a:cubicBezTo>
                    <a:pt x="2047" y="3398"/>
                    <a:pt x="2059" y="3424"/>
                    <a:pt x="2059" y="3449"/>
                  </a:cubicBezTo>
                  <a:cubicBezTo>
                    <a:pt x="2059" y="3466"/>
                    <a:pt x="2064" y="3475"/>
                    <a:pt x="2064" y="3492"/>
                  </a:cubicBezTo>
                  <a:cubicBezTo>
                    <a:pt x="2059" y="3505"/>
                    <a:pt x="2059" y="3521"/>
                    <a:pt x="2051" y="3534"/>
                  </a:cubicBezTo>
                  <a:cubicBezTo>
                    <a:pt x="2042" y="3551"/>
                    <a:pt x="2021" y="3564"/>
                    <a:pt x="2000" y="3564"/>
                  </a:cubicBezTo>
                  <a:cubicBezTo>
                    <a:pt x="1974" y="3564"/>
                    <a:pt x="1962" y="3551"/>
                    <a:pt x="1949" y="3543"/>
                  </a:cubicBezTo>
                  <a:cubicBezTo>
                    <a:pt x="1923" y="3521"/>
                    <a:pt x="1915" y="3496"/>
                    <a:pt x="1907" y="3471"/>
                  </a:cubicBezTo>
                  <a:cubicBezTo>
                    <a:pt x="1898" y="3428"/>
                    <a:pt x="1911" y="3398"/>
                    <a:pt x="1919" y="3386"/>
                  </a:cubicBezTo>
                  <a:cubicBezTo>
                    <a:pt x="1915" y="3381"/>
                    <a:pt x="1915" y="3377"/>
                    <a:pt x="1928" y="3360"/>
                  </a:cubicBezTo>
                  <a:cubicBezTo>
                    <a:pt x="1932" y="3356"/>
                    <a:pt x="1945" y="3347"/>
                    <a:pt x="1966" y="3347"/>
                  </a:cubicBezTo>
                  <a:close/>
                  <a:moveTo>
                    <a:pt x="3382" y="0"/>
                  </a:moveTo>
                  <a:cubicBezTo>
                    <a:pt x="3365" y="0"/>
                    <a:pt x="3349" y="1"/>
                    <a:pt x="3333" y="3"/>
                  </a:cubicBezTo>
                  <a:cubicBezTo>
                    <a:pt x="3316" y="3"/>
                    <a:pt x="3303" y="7"/>
                    <a:pt x="3286" y="7"/>
                  </a:cubicBezTo>
                  <a:cubicBezTo>
                    <a:pt x="3214" y="16"/>
                    <a:pt x="3146" y="20"/>
                    <a:pt x="3078" y="28"/>
                  </a:cubicBezTo>
                  <a:cubicBezTo>
                    <a:pt x="2912" y="54"/>
                    <a:pt x="2755" y="84"/>
                    <a:pt x="2624" y="117"/>
                  </a:cubicBezTo>
                  <a:cubicBezTo>
                    <a:pt x="2352" y="190"/>
                    <a:pt x="2165" y="287"/>
                    <a:pt x="2098" y="317"/>
                  </a:cubicBezTo>
                  <a:cubicBezTo>
                    <a:pt x="2019" y="353"/>
                    <a:pt x="1994" y="361"/>
                    <a:pt x="1984" y="361"/>
                  </a:cubicBezTo>
                  <a:cubicBezTo>
                    <a:pt x="1981" y="361"/>
                    <a:pt x="1980" y="360"/>
                    <a:pt x="1979" y="359"/>
                  </a:cubicBezTo>
                  <a:cubicBezTo>
                    <a:pt x="1979" y="355"/>
                    <a:pt x="1979" y="355"/>
                    <a:pt x="1979" y="355"/>
                  </a:cubicBezTo>
                  <a:cubicBezTo>
                    <a:pt x="1962" y="351"/>
                    <a:pt x="1936" y="347"/>
                    <a:pt x="1894" y="330"/>
                  </a:cubicBezTo>
                  <a:cubicBezTo>
                    <a:pt x="1830" y="313"/>
                    <a:pt x="1652" y="236"/>
                    <a:pt x="1410" y="173"/>
                  </a:cubicBezTo>
                  <a:cubicBezTo>
                    <a:pt x="1291" y="139"/>
                    <a:pt x="1155" y="109"/>
                    <a:pt x="1007" y="100"/>
                  </a:cubicBezTo>
                  <a:cubicBezTo>
                    <a:pt x="974" y="99"/>
                    <a:pt x="941" y="98"/>
                    <a:pt x="908" y="98"/>
                  </a:cubicBezTo>
                  <a:cubicBezTo>
                    <a:pt x="794" y="98"/>
                    <a:pt x="678" y="110"/>
                    <a:pt x="570" y="143"/>
                  </a:cubicBezTo>
                  <a:cubicBezTo>
                    <a:pt x="497" y="164"/>
                    <a:pt x="429" y="194"/>
                    <a:pt x="370" y="228"/>
                  </a:cubicBezTo>
                  <a:cubicBezTo>
                    <a:pt x="311" y="266"/>
                    <a:pt x="268" y="317"/>
                    <a:pt x="260" y="372"/>
                  </a:cubicBezTo>
                  <a:cubicBezTo>
                    <a:pt x="260" y="389"/>
                    <a:pt x="260" y="402"/>
                    <a:pt x="260" y="415"/>
                  </a:cubicBezTo>
                  <a:cubicBezTo>
                    <a:pt x="264" y="432"/>
                    <a:pt x="268" y="440"/>
                    <a:pt x="277" y="457"/>
                  </a:cubicBezTo>
                  <a:cubicBezTo>
                    <a:pt x="289" y="487"/>
                    <a:pt x="306" y="516"/>
                    <a:pt x="323" y="546"/>
                  </a:cubicBezTo>
                  <a:cubicBezTo>
                    <a:pt x="357" y="601"/>
                    <a:pt x="396" y="652"/>
                    <a:pt x="429" y="703"/>
                  </a:cubicBezTo>
                  <a:cubicBezTo>
                    <a:pt x="502" y="801"/>
                    <a:pt x="565" y="890"/>
                    <a:pt x="612" y="958"/>
                  </a:cubicBezTo>
                  <a:cubicBezTo>
                    <a:pt x="663" y="1030"/>
                    <a:pt x="697" y="1085"/>
                    <a:pt x="710" y="1115"/>
                  </a:cubicBezTo>
                  <a:cubicBezTo>
                    <a:pt x="756" y="1204"/>
                    <a:pt x="756" y="1221"/>
                    <a:pt x="748" y="1221"/>
                  </a:cubicBezTo>
                  <a:cubicBezTo>
                    <a:pt x="747" y="1222"/>
                    <a:pt x="746" y="1223"/>
                    <a:pt x="744" y="1223"/>
                  </a:cubicBezTo>
                  <a:cubicBezTo>
                    <a:pt x="741" y="1223"/>
                    <a:pt x="737" y="1219"/>
                    <a:pt x="731" y="1213"/>
                  </a:cubicBezTo>
                  <a:cubicBezTo>
                    <a:pt x="718" y="1225"/>
                    <a:pt x="701" y="1246"/>
                    <a:pt x="654" y="1289"/>
                  </a:cubicBezTo>
                  <a:cubicBezTo>
                    <a:pt x="603" y="1340"/>
                    <a:pt x="446" y="1480"/>
                    <a:pt x="285" y="1696"/>
                  </a:cubicBezTo>
                  <a:cubicBezTo>
                    <a:pt x="247" y="1752"/>
                    <a:pt x="200" y="1811"/>
                    <a:pt x="166" y="1875"/>
                  </a:cubicBezTo>
                  <a:cubicBezTo>
                    <a:pt x="128" y="1934"/>
                    <a:pt x="98" y="2006"/>
                    <a:pt x="73" y="2078"/>
                  </a:cubicBezTo>
                  <a:cubicBezTo>
                    <a:pt x="22" y="2227"/>
                    <a:pt x="1" y="2397"/>
                    <a:pt x="22" y="2562"/>
                  </a:cubicBezTo>
                  <a:cubicBezTo>
                    <a:pt x="35" y="2643"/>
                    <a:pt x="56" y="2724"/>
                    <a:pt x="94" y="2800"/>
                  </a:cubicBezTo>
                  <a:cubicBezTo>
                    <a:pt x="128" y="2872"/>
                    <a:pt x="183" y="2940"/>
                    <a:pt x="251" y="2965"/>
                  </a:cubicBezTo>
                  <a:cubicBezTo>
                    <a:pt x="270" y="2972"/>
                    <a:pt x="288" y="2975"/>
                    <a:pt x="306" y="2975"/>
                  </a:cubicBezTo>
                  <a:cubicBezTo>
                    <a:pt x="323" y="2975"/>
                    <a:pt x="340" y="2972"/>
                    <a:pt x="357" y="2965"/>
                  </a:cubicBezTo>
                  <a:cubicBezTo>
                    <a:pt x="387" y="2953"/>
                    <a:pt x="417" y="2932"/>
                    <a:pt x="442" y="2906"/>
                  </a:cubicBezTo>
                  <a:cubicBezTo>
                    <a:pt x="497" y="2855"/>
                    <a:pt x="557" y="2804"/>
                    <a:pt x="616" y="2766"/>
                  </a:cubicBezTo>
                  <a:cubicBezTo>
                    <a:pt x="735" y="2681"/>
                    <a:pt x="854" y="2634"/>
                    <a:pt x="956" y="2609"/>
                  </a:cubicBezTo>
                  <a:cubicBezTo>
                    <a:pt x="1053" y="2579"/>
                    <a:pt x="1130" y="2575"/>
                    <a:pt x="1168" y="2571"/>
                  </a:cubicBezTo>
                  <a:cubicBezTo>
                    <a:pt x="1192" y="2569"/>
                    <a:pt x="1212" y="2569"/>
                    <a:pt x="1228" y="2569"/>
                  </a:cubicBezTo>
                  <a:cubicBezTo>
                    <a:pt x="1269" y="2569"/>
                    <a:pt x="1291" y="2572"/>
                    <a:pt x="1300" y="2575"/>
                  </a:cubicBezTo>
                  <a:cubicBezTo>
                    <a:pt x="1308" y="2550"/>
                    <a:pt x="1312" y="2545"/>
                    <a:pt x="1317" y="2545"/>
                  </a:cubicBezTo>
                  <a:cubicBezTo>
                    <a:pt x="1325" y="2545"/>
                    <a:pt x="1329" y="2566"/>
                    <a:pt x="1329" y="2673"/>
                  </a:cubicBezTo>
                  <a:cubicBezTo>
                    <a:pt x="1334" y="2707"/>
                    <a:pt x="1334" y="2774"/>
                    <a:pt x="1346" y="2868"/>
                  </a:cubicBezTo>
                  <a:cubicBezTo>
                    <a:pt x="1359" y="2961"/>
                    <a:pt x="1384" y="3076"/>
                    <a:pt x="1440" y="3199"/>
                  </a:cubicBezTo>
                  <a:cubicBezTo>
                    <a:pt x="1474" y="3288"/>
                    <a:pt x="1520" y="3377"/>
                    <a:pt x="1584" y="3466"/>
                  </a:cubicBezTo>
                  <a:cubicBezTo>
                    <a:pt x="1609" y="3509"/>
                    <a:pt x="1643" y="3551"/>
                    <a:pt x="1673" y="3589"/>
                  </a:cubicBezTo>
                  <a:cubicBezTo>
                    <a:pt x="1699" y="3623"/>
                    <a:pt x="1732" y="3653"/>
                    <a:pt x="1758" y="3683"/>
                  </a:cubicBezTo>
                  <a:cubicBezTo>
                    <a:pt x="1792" y="3712"/>
                    <a:pt x="1822" y="3742"/>
                    <a:pt x="1856" y="3768"/>
                  </a:cubicBezTo>
                  <a:cubicBezTo>
                    <a:pt x="1890" y="3797"/>
                    <a:pt x="1919" y="3827"/>
                    <a:pt x="1957" y="3848"/>
                  </a:cubicBezTo>
                  <a:cubicBezTo>
                    <a:pt x="1996" y="3874"/>
                    <a:pt x="2030" y="3899"/>
                    <a:pt x="2068" y="3916"/>
                  </a:cubicBezTo>
                  <a:cubicBezTo>
                    <a:pt x="2096" y="3929"/>
                    <a:pt x="2121" y="3937"/>
                    <a:pt x="2147" y="3937"/>
                  </a:cubicBezTo>
                  <a:cubicBezTo>
                    <a:pt x="2156" y="3937"/>
                    <a:pt x="2165" y="3935"/>
                    <a:pt x="2174" y="3933"/>
                  </a:cubicBezTo>
                  <a:cubicBezTo>
                    <a:pt x="2204" y="3920"/>
                    <a:pt x="2229" y="3895"/>
                    <a:pt x="2246" y="3865"/>
                  </a:cubicBezTo>
                  <a:cubicBezTo>
                    <a:pt x="2276" y="3802"/>
                    <a:pt x="2267" y="3717"/>
                    <a:pt x="2276" y="3636"/>
                  </a:cubicBezTo>
                  <a:cubicBezTo>
                    <a:pt x="2301" y="3471"/>
                    <a:pt x="2352" y="3326"/>
                    <a:pt x="2407" y="3203"/>
                  </a:cubicBezTo>
                  <a:cubicBezTo>
                    <a:pt x="2463" y="3080"/>
                    <a:pt x="2522" y="2974"/>
                    <a:pt x="2577" y="2898"/>
                  </a:cubicBezTo>
                  <a:cubicBezTo>
                    <a:pt x="2632" y="2817"/>
                    <a:pt x="2679" y="2766"/>
                    <a:pt x="2704" y="2741"/>
                  </a:cubicBezTo>
                  <a:cubicBezTo>
                    <a:pt x="2726" y="2719"/>
                    <a:pt x="2743" y="2707"/>
                    <a:pt x="2760" y="2698"/>
                  </a:cubicBezTo>
                  <a:cubicBezTo>
                    <a:pt x="2764" y="2690"/>
                    <a:pt x="2772" y="2690"/>
                    <a:pt x="2777" y="2685"/>
                  </a:cubicBezTo>
                  <a:cubicBezTo>
                    <a:pt x="2764" y="2681"/>
                    <a:pt x="2760" y="2677"/>
                    <a:pt x="2760" y="2677"/>
                  </a:cubicBezTo>
                  <a:cubicBezTo>
                    <a:pt x="2760" y="2668"/>
                    <a:pt x="2781" y="2660"/>
                    <a:pt x="2891" y="2660"/>
                  </a:cubicBezTo>
                  <a:cubicBezTo>
                    <a:pt x="2929" y="2660"/>
                    <a:pt x="2997" y="2664"/>
                    <a:pt x="3095" y="2668"/>
                  </a:cubicBezTo>
                  <a:cubicBezTo>
                    <a:pt x="3151" y="2671"/>
                    <a:pt x="3215" y="2673"/>
                    <a:pt x="3284" y="2673"/>
                  </a:cubicBezTo>
                  <a:cubicBezTo>
                    <a:pt x="3335" y="2673"/>
                    <a:pt x="3390" y="2672"/>
                    <a:pt x="3447" y="2668"/>
                  </a:cubicBezTo>
                  <a:cubicBezTo>
                    <a:pt x="3583" y="2664"/>
                    <a:pt x="3736" y="2643"/>
                    <a:pt x="3889" y="2596"/>
                  </a:cubicBezTo>
                  <a:cubicBezTo>
                    <a:pt x="3961" y="2579"/>
                    <a:pt x="4033" y="2545"/>
                    <a:pt x="4105" y="2507"/>
                  </a:cubicBezTo>
                  <a:cubicBezTo>
                    <a:pt x="4173" y="2469"/>
                    <a:pt x="4237" y="2422"/>
                    <a:pt x="4283" y="2363"/>
                  </a:cubicBezTo>
                  <a:cubicBezTo>
                    <a:pt x="4334" y="2308"/>
                    <a:pt x="4356" y="2235"/>
                    <a:pt x="4343" y="2168"/>
                  </a:cubicBezTo>
                  <a:cubicBezTo>
                    <a:pt x="4334" y="2151"/>
                    <a:pt x="4330" y="2134"/>
                    <a:pt x="4322" y="2121"/>
                  </a:cubicBezTo>
                  <a:cubicBezTo>
                    <a:pt x="4317" y="2108"/>
                    <a:pt x="4305" y="2095"/>
                    <a:pt x="4288" y="2078"/>
                  </a:cubicBezTo>
                  <a:cubicBezTo>
                    <a:pt x="4262" y="2053"/>
                    <a:pt x="4228" y="2032"/>
                    <a:pt x="4194" y="2010"/>
                  </a:cubicBezTo>
                  <a:cubicBezTo>
                    <a:pt x="4126" y="1968"/>
                    <a:pt x="4058" y="1930"/>
                    <a:pt x="3986" y="1896"/>
                  </a:cubicBezTo>
                  <a:cubicBezTo>
                    <a:pt x="3918" y="1858"/>
                    <a:pt x="3855" y="1824"/>
                    <a:pt x="3791" y="1786"/>
                  </a:cubicBezTo>
                  <a:cubicBezTo>
                    <a:pt x="3672" y="1713"/>
                    <a:pt x="3570" y="1637"/>
                    <a:pt x="3498" y="1573"/>
                  </a:cubicBezTo>
                  <a:cubicBezTo>
                    <a:pt x="3426" y="1505"/>
                    <a:pt x="3379" y="1454"/>
                    <a:pt x="3354" y="1425"/>
                  </a:cubicBezTo>
                  <a:cubicBezTo>
                    <a:pt x="3341" y="1408"/>
                    <a:pt x="3328" y="1391"/>
                    <a:pt x="3320" y="1382"/>
                  </a:cubicBezTo>
                  <a:cubicBezTo>
                    <a:pt x="3316" y="1387"/>
                    <a:pt x="3316" y="1395"/>
                    <a:pt x="3316" y="1399"/>
                  </a:cubicBezTo>
                  <a:cubicBezTo>
                    <a:pt x="3316" y="1454"/>
                    <a:pt x="3316" y="1484"/>
                    <a:pt x="3316" y="1501"/>
                  </a:cubicBezTo>
                  <a:cubicBezTo>
                    <a:pt x="3316" y="1522"/>
                    <a:pt x="3311" y="1527"/>
                    <a:pt x="3307" y="1527"/>
                  </a:cubicBezTo>
                  <a:cubicBezTo>
                    <a:pt x="3303" y="1527"/>
                    <a:pt x="3299" y="1522"/>
                    <a:pt x="3290" y="1505"/>
                  </a:cubicBezTo>
                  <a:cubicBezTo>
                    <a:pt x="3282" y="1484"/>
                    <a:pt x="3273" y="1454"/>
                    <a:pt x="3269" y="1399"/>
                  </a:cubicBezTo>
                  <a:cubicBezTo>
                    <a:pt x="3269" y="1365"/>
                    <a:pt x="3269" y="1293"/>
                    <a:pt x="3290" y="1200"/>
                  </a:cubicBezTo>
                  <a:cubicBezTo>
                    <a:pt x="3311" y="1106"/>
                    <a:pt x="3358" y="996"/>
                    <a:pt x="3409" y="873"/>
                  </a:cubicBezTo>
                  <a:cubicBezTo>
                    <a:pt x="3460" y="754"/>
                    <a:pt x="3515" y="614"/>
                    <a:pt x="3566" y="466"/>
                  </a:cubicBezTo>
                  <a:cubicBezTo>
                    <a:pt x="3592" y="393"/>
                    <a:pt x="3621" y="317"/>
                    <a:pt x="3638" y="241"/>
                  </a:cubicBezTo>
                  <a:cubicBezTo>
                    <a:pt x="3655" y="173"/>
                    <a:pt x="3630" y="92"/>
                    <a:pt x="3566" y="50"/>
                  </a:cubicBezTo>
                  <a:cubicBezTo>
                    <a:pt x="3515" y="15"/>
                    <a:pt x="3449" y="0"/>
                    <a:pt x="3382" y="0"/>
                  </a:cubicBezTo>
                  <a:close/>
                </a:path>
              </a:pathLst>
            </a:custGeom>
            <a:solidFill>
              <a:srgbClr val="F474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0"/>
            <p:cNvSpPr/>
            <p:nvPr/>
          </p:nvSpPr>
          <p:spPr>
            <a:xfrm>
              <a:off x="3441388" y="1689925"/>
              <a:ext cx="7225" cy="6275"/>
            </a:xfrm>
            <a:custGeom>
              <a:avLst/>
              <a:gdLst/>
              <a:ahLst/>
              <a:cxnLst/>
              <a:rect l="l" t="t" r="r" b="b"/>
              <a:pathLst>
                <a:path w="289" h="251" extrusionOk="0">
                  <a:moveTo>
                    <a:pt x="146" y="34"/>
                  </a:moveTo>
                  <a:cubicBezTo>
                    <a:pt x="159" y="34"/>
                    <a:pt x="169" y="37"/>
                    <a:pt x="174" y="38"/>
                  </a:cubicBezTo>
                  <a:lnTo>
                    <a:pt x="195" y="38"/>
                  </a:lnTo>
                  <a:cubicBezTo>
                    <a:pt x="200" y="43"/>
                    <a:pt x="208" y="47"/>
                    <a:pt x="217" y="55"/>
                  </a:cubicBezTo>
                  <a:cubicBezTo>
                    <a:pt x="229" y="68"/>
                    <a:pt x="242" y="89"/>
                    <a:pt x="242" y="115"/>
                  </a:cubicBezTo>
                  <a:cubicBezTo>
                    <a:pt x="242" y="140"/>
                    <a:pt x="234" y="170"/>
                    <a:pt x="212" y="187"/>
                  </a:cubicBezTo>
                  <a:cubicBezTo>
                    <a:pt x="196" y="200"/>
                    <a:pt x="177" y="207"/>
                    <a:pt x="157" y="207"/>
                  </a:cubicBezTo>
                  <a:cubicBezTo>
                    <a:pt x="144" y="207"/>
                    <a:pt x="132" y="204"/>
                    <a:pt x="119" y="200"/>
                  </a:cubicBezTo>
                  <a:cubicBezTo>
                    <a:pt x="89" y="191"/>
                    <a:pt x="68" y="166"/>
                    <a:pt x="60" y="136"/>
                  </a:cubicBezTo>
                  <a:cubicBezTo>
                    <a:pt x="51" y="110"/>
                    <a:pt x="60" y="81"/>
                    <a:pt x="77" y="64"/>
                  </a:cubicBezTo>
                  <a:cubicBezTo>
                    <a:pt x="97" y="40"/>
                    <a:pt x="125" y="34"/>
                    <a:pt x="146" y="34"/>
                  </a:cubicBezTo>
                  <a:close/>
                  <a:moveTo>
                    <a:pt x="127" y="0"/>
                  </a:moveTo>
                  <a:cubicBezTo>
                    <a:pt x="102" y="0"/>
                    <a:pt x="68" y="9"/>
                    <a:pt x="43" y="34"/>
                  </a:cubicBezTo>
                  <a:cubicBezTo>
                    <a:pt x="17" y="60"/>
                    <a:pt x="0" y="106"/>
                    <a:pt x="13" y="144"/>
                  </a:cubicBezTo>
                  <a:cubicBezTo>
                    <a:pt x="21" y="187"/>
                    <a:pt x="60" y="229"/>
                    <a:pt x="110" y="242"/>
                  </a:cubicBezTo>
                  <a:cubicBezTo>
                    <a:pt x="126" y="248"/>
                    <a:pt x="143" y="251"/>
                    <a:pt x="159" y="251"/>
                  </a:cubicBezTo>
                  <a:cubicBezTo>
                    <a:pt x="190" y="251"/>
                    <a:pt x="220" y="240"/>
                    <a:pt x="242" y="221"/>
                  </a:cubicBezTo>
                  <a:cubicBezTo>
                    <a:pt x="276" y="191"/>
                    <a:pt x="289" y="149"/>
                    <a:pt x="284" y="115"/>
                  </a:cubicBezTo>
                  <a:cubicBezTo>
                    <a:pt x="280" y="77"/>
                    <a:pt x="259" y="47"/>
                    <a:pt x="242" y="30"/>
                  </a:cubicBezTo>
                  <a:cubicBezTo>
                    <a:pt x="221" y="13"/>
                    <a:pt x="200" y="9"/>
                    <a:pt x="191" y="4"/>
                  </a:cubicBezTo>
                  <a:cubicBezTo>
                    <a:pt x="185" y="2"/>
                    <a:pt x="179" y="1"/>
                    <a:pt x="175" y="1"/>
                  </a:cubicBezTo>
                  <a:cubicBezTo>
                    <a:pt x="170" y="1"/>
                    <a:pt x="166" y="2"/>
                    <a:pt x="161" y="4"/>
                  </a:cubicBezTo>
                  <a:cubicBezTo>
                    <a:pt x="153" y="0"/>
                    <a:pt x="140" y="0"/>
                    <a:pt x="127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0"/>
            <p:cNvSpPr/>
            <p:nvPr/>
          </p:nvSpPr>
          <p:spPr>
            <a:xfrm>
              <a:off x="3442663" y="1690775"/>
              <a:ext cx="4800" cy="4325"/>
            </a:xfrm>
            <a:custGeom>
              <a:avLst/>
              <a:gdLst/>
              <a:ahLst/>
              <a:cxnLst/>
              <a:rect l="l" t="t" r="r" b="b"/>
              <a:pathLst>
                <a:path w="192" h="173" extrusionOk="0">
                  <a:moveTo>
                    <a:pt x="95" y="0"/>
                  </a:moveTo>
                  <a:cubicBezTo>
                    <a:pt x="74" y="0"/>
                    <a:pt x="46" y="6"/>
                    <a:pt x="26" y="30"/>
                  </a:cubicBezTo>
                  <a:cubicBezTo>
                    <a:pt x="9" y="47"/>
                    <a:pt x="0" y="76"/>
                    <a:pt x="9" y="102"/>
                  </a:cubicBezTo>
                  <a:cubicBezTo>
                    <a:pt x="17" y="132"/>
                    <a:pt x="38" y="157"/>
                    <a:pt x="68" y="166"/>
                  </a:cubicBezTo>
                  <a:cubicBezTo>
                    <a:pt x="81" y="170"/>
                    <a:pt x="93" y="173"/>
                    <a:pt x="106" y="173"/>
                  </a:cubicBezTo>
                  <a:cubicBezTo>
                    <a:pt x="126" y="173"/>
                    <a:pt x="145" y="166"/>
                    <a:pt x="161" y="153"/>
                  </a:cubicBezTo>
                  <a:cubicBezTo>
                    <a:pt x="183" y="136"/>
                    <a:pt x="191" y="106"/>
                    <a:pt x="191" y="81"/>
                  </a:cubicBezTo>
                  <a:cubicBezTo>
                    <a:pt x="191" y="55"/>
                    <a:pt x="178" y="34"/>
                    <a:pt x="166" y="21"/>
                  </a:cubicBezTo>
                  <a:cubicBezTo>
                    <a:pt x="157" y="13"/>
                    <a:pt x="149" y="9"/>
                    <a:pt x="144" y="4"/>
                  </a:cubicBezTo>
                  <a:lnTo>
                    <a:pt x="123" y="4"/>
                  </a:lnTo>
                  <a:cubicBezTo>
                    <a:pt x="118" y="3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0"/>
            <p:cNvSpPr/>
            <p:nvPr/>
          </p:nvSpPr>
          <p:spPr>
            <a:xfrm>
              <a:off x="3448813" y="1683425"/>
              <a:ext cx="5850" cy="5350"/>
            </a:xfrm>
            <a:custGeom>
              <a:avLst/>
              <a:gdLst/>
              <a:ahLst/>
              <a:cxnLst/>
              <a:rect l="l" t="t" r="r" b="b"/>
              <a:pathLst>
                <a:path w="234" h="214" extrusionOk="0">
                  <a:moveTo>
                    <a:pt x="140" y="31"/>
                  </a:moveTo>
                  <a:cubicBezTo>
                    <a:pt x="149" y="31"/>
                    <a:pt x="183" y="39"/>
                    <a:pt x="187" y="73"/>
                  </a:cubicBezTo>
                  <a:cubicBezTo>
                    <a:pt x="187" y="95"/>
                    <a:pt x="178" y="112"/>
                    <a:pt x="166" y="129"/>
                  </a:cubicBezTo>
                  <a:cubicBezTo>
                    <a:pt x="149" y="146"/>
                    <a:pt x="123" y="167"/>
                    <a:pt x="102" y="167"/>
                  </a:cubicBezTo>
                  <a:cubicBezTo>
                    <a:pt x="99" y="167"/>
                    <a:pt x="97" y="168"/>
                    <a:pt x="94" y="168"/>
                  </a:cubicBezTo>
                  <a:cubicBezTo>
                    <a:pt x="78" y="168"/>
                    <a:pt x="66" y="156"/>
                    <a:pt x="55" y="141"/>
                  </a:cubicBezTo>
                  <a:cubicBezTo>
                    <a:pt x="51" y="120"/>
                    <a:pt x="51" y="99"/>
                    <a:pt x="60" y="82"/>
                  </a:cubicBezTo>
                  <a:cubicBezTo>
                    <a:pt x="77" y="48"/>
                    <a:pt x="111" y="39"/>
                    <a:pt x="123" y="39"/>
                  </a:cubicBezTo>
                  <a:cubicBezTo>
                    <a:pt x="132" y="35"/>
                    <a:pt x="136" y="35"/>
                    <a:pt x="140" y="31"/>
                  </a:cubicBezTo>
                  <a:close/>
                  <a:moveTo>
                    <a:pt x="147" y="0"/>
                  </a:moveTo>
                  <a:cubicBezTo>
                    <a:pt x="138" y="0"/>
                    <a:pt x="132" y="1"/>
                    <a:pt x="128" y="1"/>
                  </a:cubicBezTo>
                  <a:cubicBezTo>
                    <a:pt x="123" y="5"/>
                    <a:pt x="119" y="10"/>
                    <a:pt x="119" y="10"/>
                  </a:cubicBezTo>
                  <a:cubicBezTo>
                    <a:pt x="111" y="10"/>
                    <a:pt x="94" y="10"/>
                    <a:pt x="77" y="14"/>
                  </a:cubicBezTo>
                  <a:cubicBezTo>
                    <a:pt x="60" y="22"/>
                    <a:pt x="34" y="39"/>
                    <a:pt x="21" y="61"/>
                  </a:cubicBezTo>
                  <a:cubicBezTo>
                    <a:pt x="9" y="86"/>
                    <a:pt x="0" y="120"/>
                    <a:pt x="13" y="154"/>
                  </a:cubicBezTo>
                  <a:cubicBezTo>
                    <a:pt x="21" y="171"/>
                    <a:pt x="34" y="188"/>
                    <a:pt x="51" y="201"/>
                  </a:cubicBezTo>
                  <a:cubicBezTo>
                    <a:pt x="68" y="213"/>
                    <a:pt x="94" y="213"/>
                    <a:pt x="115" y="213"/>
                  </a:cubicBezTo>
                  <a:cubicBezTo>
                    <a:pt x="153" y="205"/>
                    <a:pt x="178" y="184"/>
                    <a:pt x="200" y="158"/>
                  </a:cubicBezTo>
                  <a:cubicBezTo>
                    <a:pt x="221" y="133"/>
                    <a:pt x="234" y="99"/>
                    <a:pt x="229" y="69"/>
                  </a:cubicBezTo>
                  <a:cubicBezTo>
                    <a:pt x="221" y="39"/>
                    <a:pt x="200" y="14"/>
                    <a:pt x="178" y="5"/>
                  </a:cubicBezTo>
                  <a:cubicBezTo>
                    <a:pt x="166" y="1"/>
                    <a:pt x="155" y="0"/>
                    <a:pt x="147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0"/>
            <p:cNvSpPr/>
            <p:nvPr/>
          </p:nvSpPr>
          <p:spPr>
            <a:xfrm>
              <a:off x="3450088" y="1684175"/>
              <a:ext cx="3400" cy="34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89" y="1"/>
                  </a:moveTo>
                  <a:cubicBezTo>
                    <a:pt x="85" y="5"/>
                    <a:pt x="81" y="5"/>
                    <a:pt x="72" y="9"/>
                  </a:cubicBezTo>
                  <a:cubicBezTo>
                    <a:pt x="60" y="9"/>
                    <a:pt x="26" y="18"/>
                    <a:pt x="9" y="52"/>
                  </a:cubicBezTo>
                  <a:cubicBezTo>
                    <a:pt x="0" y="69"/>
                    <a:pt x="0" y="90"/>
                    <a:pt x="4" y="111"/>
                  </a:cubicBezTo>
                  <a:cubicBezTo>
                    <a:pt x="15" y="126"/>
                    <a:pt x="27" y="138"/>
                    <a:pt x="43" y="138"/>
                  </a:cubicBezTo>
                  <a:cubicBezTo>
                    <a:pt x="46" y="138"/>
                    <a:pt x="48" y="137"/>
                    <a:pt x="51" y="137"/>
                  </a:cubicBezTo>
                  <a:cubicBezTo>
                    <a:pt x="72" y="137"/>
                    <a:pt x="98" y="116"/>
                    <a:pt x="115" y="99"/>
                  </a:cubicBezTo>
                  <a:cubicBezTo>
                    <a:pt x="127" y="82"/>
                    <a:pt x="136" y="65"/>
                    <a:pt x="136" y="43"/>
                  </a:cubicBezTo>
                  <a:cubicBezTo>
                    <a:pt x="132" y="9"/>
                    <a:pt x="98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0"/>
            <p:cNvSpPr/>
            <p:nvPr/>
          </p:nvSpPr>
          <p:spPr>
            <a:xfrm>
              <a:off x="3456438" y="1676650"/>
              <a:ext cx="5875" cy="4925"/>
            </a:xfrm>
            <a:custGeom>
              <a:avLst/>
              <a:gdLst/>
              <a:ahLst/>
              <a:cxnLst/>
              <a:rect l="l" t="t" r="r" b="b"/>
              <a:pathLst>
                <a:path w="235" h="197" extrusionOk="0">
                  <a:moveTo>
                    <a:pt x="158" y="26"/>
                  </a:moveTo>
                  <a:cubicBezTo>
                    <a:pt x="166" y="30"/>
                    <a:pt x="196" y="47"/>
                    <a:pt x="188" y="81"/>
                  </a:cubicBezTo>
                  <a:cubicBezTo>
                    <a:pt x="180" y="112"/>
                    <a:pt x="137" y="150"/>
                    <a:pt x="97" y="150"/>
                  </a:cubicBezTo>
                  <a:cubicBezTo>
                    <a:pt x="93" y="150"/>
                    <a:pt x="89" y="150"/>
                    <a:pt x="86" y="149"/>
                  </a:cubicBezTo>
                  <a:cubicBezTo>
                    <a:pt x="64" y="149"/>
                    <a:pt x="52" y="132"/>
                    <a:pt x="52" y="111"/>
                  </a:cubicBezTo>
                  <a:cubicBezTo>
                    <a:pt x="47" y="94"/>
                    <a:pt x="56" y="77"/>
                    <a:pt x="69" y="64"/>
                  </a:cubicBezTo>
                  <a:cubicBezTo>
                    <a:pt x="98" y="39"/>
                    <a:pt x="132" y="30"/>
                    <a:pt x="145" y="26"/>
                  </a:cubicBezTo>
                  <a:close/>
                  <a:moveTo>
                    <a:pt x="137" y="1"/>
                  </a:moveTo>
                  <a:cubicBezTo>
                    <a:pt x="124" y="1"/>
                    <a:pt x="81" y="1"/>
                    <a:pt x="39" y="35"/>
                  </a:cubicBezTo>
                  <a:cubicBezTo>
                    <a:pt x="18" y="51"/>
                    <a:pt x="1" y="81"/>
                    <a:pt x="5" y="115"/>
                  </a:cubicBezTo>
                  <a:cubicBezTo>
                    <a:pt x="5" y="132"/>
                    <a:pt x="14" y="149"/>
                    <a:pt x="26" y="166"/>
                  </a:cubicBezTo>
                  <a:cubicBezTo>
                    <a:pt x="39" y="183"/>
                    <a:pt x="60" y="192"/>
                    <a:pt x="81" y="196"/>
                  </a:cubicBezTo>
                  <a:cubicBezTo>
                    <a:pt x="86" y="196"/>
                    <a:pt x="90" y="196"/>
                    <a:pt x="95" y="196"/>
                  </a:cubicBezTo>
                  <a:cubicBezTo>
                    <a:pt x="131" y="196"/>
                    <a:pt x="160" y="181"/>
                    <a:pt x="179" y="166"/>
                  </a:cubicBezTo>
                  <a:cubicBezTo>
                    <a:pt x="205" y="145"/>
                    <a:pt x="226" y="119"/>
                    <a:pt x="230" y="90"/>
                  </a:cubicBezTo>
                  <a:cubicBezTo>
                    <a:pt x="234" y="64"/>
                    <a:pt x="222" y="35"/>
                    <a:pt x="205" y="18"/>
                  </a:cubicBezTo>
                  <a:cubicBezTo>
                    <a:pt x="188" y="5"/>
                    <a:pt x="171" y="1"/>
                    <a:pt x="162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0"/>
            <p:cNvSpPr/>
            <p:nvPr/>
          </p:nvSpPr>
          <p:spPr>
            <a:xfrm>
              <a:off x="3457613" y="1677300"/>
              <a:ext cx="3750" cy="3125"/>
            </a:xfrm>
            <a:custGeom>
              <a:avLst/>
              <a:gdLst/>
              <a:ahLst/>
              <a:cxnLst/>
              <a:rect l="l" t="t" r="r" b="b"/>
              <a:pathLst>
                <a:path w="150" h="125" extrusionOk="0">
                  <a:moveTo>
                    <a:pt x="98" y="0"/>
                  </a:moveTo>
                  <a:cubicBezTo>
                    <a:pt x="85" y="4"/>
                    <a:pt x="51" y="13"/>
                    <a:pt x="22" y="38"/>
                  </a:cubicBezTo>
                  <a:cubicBezTo>
                    <a:pt x="9" y="51"/>
                    <a:pt x="0" y="68"/>
                    <a:pt x="5" y="85"/>
                  </a:cubicBezTo>
                  <a:cubicBezTo>
                    <a:pt x="5" y="106"/>
                    <a:pt x="17" y="123"/>
                    <a:pt x="39" y="123"/>
                  </a:cubicBezTo>
                  <a:cubicBezTo>
                    <a:pt x="42" y="124"/>
                    <a:pt x="46" y="124"/>
                    <a:pt x="50" y="124"/>
                  </a:cubicBezTo>
                  <a:cubicBezTo>
                    <a:pt x="90" y="124"/>
                    <a:pt x="133" y="86"/>
                    <a:pt x="141" y="55"/>
                  </a:cubicBezTo>
                  <a:cubicBezTo>
                    <a:pt x="149" y="21"/>
                    <a:pt x="119" y="4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0"/>
            <p:cNvSpPr/>
            <p:nvPr/>
          </p:nvSpPr>
          <p:spPr>
            <a:xfrm>
              <a:off x="3457813" y="1720350"/>
              <a:ext cx="6725" cy="5675"/>
            </a:xfrm>
            <a:custGeom>
              <a:avLst/>
              <a:gdLst/>
              <a:ahLst/>
              <a:cxnLst/>
              <a:rect l="l" t="t" r="r" b="b"/>
              <a:pathLst>
                <a:path w="269" h="227" extrusionOk="0">
                  <a:moveTo>
                    <a:pt x="154" y="35"/>
                  </a:moveTo>
                  <a:cubicBezTo>
                    <a:pt x="175" y="39"/>
                    <a:pt x="196" y="52"/>
                    <a:pt x="213" y="78"/>
                  </a:cubicBezTo>
                  <a:cubicBezTo>
                    <a:pt x="222" y="95"/>
                    <a:pt x="222" y="120"/>
                    <a:pt x="209" y="141"/>
                  </a:cubicBezTo>
                  <a:cubicBezTo>
                    <a:pt x="196" y="163"/>
                    <a:pt x="171" y="180"/>
                    <a:pt x="141" y="180"/>
                  </a:cubicBezTo>
                  <a:cubicBezTo>
                    <a:pt x="137" y="180"/>
                    <a:pt x="133" y="180"/>
                    <a:pt x="130" y="180"/>
                  </a:cubicBezTo>
                  <a:cubicBezTo>
                    <a:pt x="104" y="180"/>
                    <a:pt x="80" y="168"/>
                    <a:pt x="69" y="150"/>
                  </a:cubicBezTo>
                  <a:cubicBezTo>
                    <a:pt x="52" y="129"/>
                    <a:pt x="48" y="103"/>
                    <a:pt x="56" y="86"/>
                  </a:cubicBezTo>
                  <a:cubicBezTo>
                    <a:pt x="65" y="65"/>
                    <a:pt x="77" y="52"/>
                    <a:pt x="94" y="48"/>
                  </a:cubicBezTo>
                  <a:cubicBezTo>
                    <a:pt x="107" y="44"/>
                    <a:pt x="120" y="44"/>
                    <a:pt x="128" y="44"/>
                  </a:cubicBezTo>
                  <a:cubicBezTo>
                    <a:pt x="145" y="44"/>
                    <a:pt x="150" y="44"/>
                    <a:pt x="154" y="39"/>
                  </a:cubicBezTo>
                  <a:lnTo>
                    <a:pt x="154" y="35"/>
                  </a:lnTo>
                  <a:close/>
                  <a:moveTo>
                    <a:pt x="143" y="0"/>
                  </a:moveTo>
                  <a:cubicBezTo>
                    <a:pt x="135" y="0"/>
                    <a:pt x="128" y="1"/>
                    <a:pt x="124" y="1"/>
                  </a:cubicBezTo>
                  <a:cubicBezTo>
                    <a:pt x="107" y="5"/>
                    <a:pt x="103" y="10"/>
                    <a:pt x="99" y="14"/>
                  </a:cubicBezTo>
                  <a:lnTo>
                    <a:pt x="82" y="14"/>
                  </a:lnTo>
                  <a:cubicBezTo>
                    <a:pt x="56" y="18"/>
                    <a:pt x="31" y="39"/>
                    <a:pt x="14" y="69"/>
                  </a:cubicBezTo>
                  <a:cubicBezTo>
                    <a:pt x="1" y="99"/>
                    <a:pt x="5" y="141"/>
                    <a:pt x="31" y="175"/>
                  </a:cubicBezTo>
                  <a:cubicBezTo>
                    <a:pt x="54" y="206"/>
                    <a:pt x="95" y="227"/>
                    <a:pt x="138" y="227"/>
                  </a:cubicBezTo>
                  <a:cubicBezTo>
                    <a:pt x="142" y="227"/>
                    <a:pt x="146" y="227"/>
                    <a:pt x="150" y="226"/>
                  </a:cubicBezTo>
                  <a:cubicBezTo>
                    <a:pt x="192" y="222"/>
                    <a:pt x="230" y="196"/>
                    <a:pt x="251" y="163"/>
                  </a:cubicBezTo>
                  <a:cubicBezTo>
                    <a:pt x="268" y="129"/>
                    <a:pt x="268" y="86"/>
                    <a:pt x="247" y="56"/>
                  </a:cubicBezTo>
                  <a:cubicBezTo>
                    <a:pt x="226" y="27"/>
                    <a:pt x="196" y="10"/>
                    <a:pt x="175" y="5"/>
                  </a:cubicBezTo>
                  <a:cubicBezTo>
                    <a:pt x="162" y="1"/>
                    <a:pt x="152" y="0"/>
                    <a:pt x="143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0"/>
            <p:cNvSpPr/>
            <p:nvPr/>
          </p:nvSpPr>
          <p:spPr>
            <a:xfrm>
              <a:off x="3458988" y="1721225"/>
              <a:ext cx="4375" cy="3650"/>
            </a:xfrm>
            <a:custGeom>
              <a:avLst/>
              <a:gdLst/>
              <a:ahLst/>
              <a:cxnLst/>
              <a:rect l="l" t="t" r="r" b="b"/>
              <a:pathLst>
                <a:path w="175" h="146" extrusionOk="0">
                  <a:moveTo>
                    <a:pt x="107" y="0"/>
                  </a:moveTo>
                  <a:lnTo>
                    <a:pt x="107" y="4"/>
                  </a:lnTo>
                  <a:cubicBezTo>
                    <a:pt x="103" y="9"/>
                    <a:pt x="98" y="9"/>
                    <a:pt x="81" y="9"/>
                  </a:cubicBezTo>
                  <a:cubicBezTo>
                    <a:pt x="73" y="9"/>
                    <a:pt x="60" y="9"/>
                    <a:pt x="47" y="13"/>
                  </a:cubicBezTo>
                  <a:cubicBezTo>
                    <a:pt x="30" y="17"/>
                    <a:pt x="18" y="30"/>
                    <a:pt x="9" y="51"/>
                  </a:cubicBezTo>
                  <a:cubicBezTo>
                    <a:pt x="1" y="68"/>
                    <a:pt x="5" y="94"/>
                    <a:pt x="22" y="115"/>
                  </a:cubicBezTo>
                  <a:cubicBezTo>
                    <a:pt x="33" y="133"/>
                    <a:pt x="57" y="145"/>
                    <a:pt x="83" y="145"/>
                  </a:cubicBezTo>
                  <a:cubicBezTo>
                    <a:pt x="86" y="145"/>
                    <a:pt x="90" y="145"/>
                    <a:pt x="94" y="145"/>
                  </a:cubicBezTo>
                  <a:cubicBezTo>
                    <a:pt x="124" y="145"/>
                    <a:pt x="149" y="128"/>
                    <a:pt x="162" y="106"/>
                  </a:cubicBezTo>
                  <a:cubicBezTo>
                    <a:pt x="175" y="85"/>
                    <a:pt x="175" y="60"/>
                    <a:pt x="166" y="43"/>
                  </a:cubicBezTo>
                  <a:cubicBezTo>
                    <a:pt x="149" y="17"/>
                    <a:pt x="128" y="4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0"/>
            <p:cNvSpPr/>
            <p:nvPr/>
          </p:nvSpPr>
          <p:spPr>
            <a:xfrm>
              <a:off x="3466838" y="1725200"/>
              <a:ext cx="5450" cy="4025"/>
            </a:xfrm>
            <a:custGeom>
              <a:avLst/>
              <a:gdLst/>
              <a:ahLst/>
              <a:cxnLst/>
              <a:rect l="l" t="t" r="r" b="b"/>
              <a:pathLst>
                <a:path w="218" h="161" extrusionOk="0">
                  <a:moveTo>
                    <a:pt x="141" y="32"/>
                  </a:moveTo>
                  <a:cubicBezTo>
                    <a:pt x="145" y="32"/>
                    <a:pt x="158" y="32"/>
                    <a:pt x="166" y="36"/>
                  </a:cubicBezTo>
                  <a:cubicBezTo>
                    <a:pt x="175" y="45"/>
                    <a:pt x="175" y="49"/>
                    <a:pt x="171" y="58"/>
                  </a:cubicBezTo>
                  <a:cubicBezTo>
                    <a:pt x="166" y="70"/>
                    <a:pt x="154" y="87"/>
                    <a:pt x="137" y="100"/>
                  </a:cubicBezTo>
                  <a:cubicBezTo>
                    <a:pt x="119" y="107"/>
                    <a:pt x="105" y="114"/>
                    <a:pt x="91" y="114"/>
                  </a:cubicBezTo>
                  <a:cubicBezTo>
                    <a:pt x="88" y="114"/>
                    <a:pt x="85" y="114"/>
                    <a:pt x="81" y="113"/>
                  </a:cubicBezTo>
                  <a:cubicBezTo>
                    <a:pt x="60" y="113"/>
                    <a:pt x="52" y="100"/>
                    <a:pt x="52" y="87"/>
                  </a:cubicBezTo>
                  <a:cubicBezTo>
                    <a:pt x="47" y="75"/>
                    <a:pt x="60" y="58"/>
                    <a:pt x="69" y="49"/>
                  </a:cubicBezTo>
                  <a:cubicBezTo>
                    <a:pt x="94" y="32"/>
                    <a:pt x="128" y="32"/>
                    <a:pt x="141" y="32"/>
                  </a:cubicBezTo>
                  <a:close/>
                  <a:moveTo>
                    <a:pt x="118" y="1"/>
                  </a:moveTo>
                  <a:cubicBezTo>
                    <a:pt x="113" y="1"/>
                    <a:pt x="108" y="1"/>
                    <a:pt x="103" y="2"/>
                  </a:cubicBezTo>
                  <a:cubicBezTo>
                    <a:pt x="86" y="2"/>
                    <a:pt x="64" y="2"/>
                    <a:pt x="43" y="15"/>
                  </a:cubicBezTo>
                  <a:cubicBezTo>
                    <a:pt x="22" y="32"/>
                    <a:pt x="1" y="53"/>
                    <a:pt x="5" y="87"/>
                  </a:cubicBezTo>
                  <a:cubicBezTo>
                    <a:pt x="5" y="104"/>
                    <a:pt x="13" y="121"/>
                    <a:pt x="26" y="134"/>
                  </a:cubicBezTo>
                  <a:cubicBezTo>
                    <a:pt x="43" y="147"/>
                    <a:pt x="60" y="155"/>
                    <a:pt x="77" y="160"/>
                  </a:cubicBezTo>
                  <a:cubicBezTo>
                    <a:pt x="81" y="160"/>
                    <a:pt x="84" y="160"/>
                    <a:pt x="88" y="160"/>
                  </a:cubicBezTo>
                  <a:cubicBezTo>
                    <a:pt x="118" y="160"/>
                    <a:pt x="147" y="145"/>
                    <a:pt x="166" y="134"/>
                  </a:cubicBezTo>
                  <a:cubicBezTo>
                    <a:pt x="183" y="117"/>
                    <a:pt x="204" y="100"/>
                    <a:pt x="213" y="75"/>
                  </a:cubicBezTo>
                  <a:cubicBezTo>
                    <a:pt x="217" y="62"/>
                    <a:pt x="217" y="45"/>
                    <a:pt x="209" y="32"/>
                  </a:cubicBezTo>
                  <a:cubicBezTo>
                    <a:pt x="200" y="19"/>
                    <a:pt x="188" y="11"/>
                    <a:pt x="179" y="7"/>
                  </a:cubicBezTo>
                  <a:cubicBezTo>
                    <a:pt x="168" y="2"/>
                    <a:pt x="160" y="1"/>
                    <a:pt x="154" y="1"/>
                  </a:cubicBezTo>
                  <a:cubicBezTo>
                    <a:pt x="147" y="1"/>
                    <a:pt x="143" y="2"/>
                    <a:pt x="141" y="2"/>
                  </a:cubicBezTo>
                  <a:lnTo>
                    <a:pt x="137" y="2"/>
                  </a:lnTo>
                  <a:cubicBezTo>
                    <a:pt x="134" y="2"/>
                    <a:pt x="127" y="1"/>
                    <a:pt x="118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0"/>
            <p:cNvSpPr/>
            <p:nvPr/>
          </p:nvSpPr>
          <p:spPr>
            <a:xfrm>
              <a:off x="3468013" y="1726000"/>
              <a:ext cx="3200" cy="2050"/>
            </a:xfrm>
            <a:custGeom>
              <a:avLst/>
              <a:gdLst/>
              <a:ahLst/>
              <a:cxnLst/>
              <a:rect l="l" t="t" r="r" b="b"/>
              <a:pathLst>
                <a:path w="128" h="82" extrusionOk="0">
                  <a:moveTo>
                    <a:pt x="94" y="0"/>
                  </a:moveTo>
                  <a:cubicBezTo>
                    <a:pt x="81" y="0"/>
                    <a:pt x="47" y="0"/>
                    <a:pt x="22" y="17"/>
                  </a:cubicBezTo>
                  <a:cubicBezTo>
                    <a:pt x="13" y="26"/>
                    <a:pt x="0" y="43"/>
                    <a:pt x="0" y="55"/>
                  </a:cubicBezTo>
                  <a:cubicBezTo>
                    <a:pt x="5" y="68"/>
                    <a:pt x="13" y="81"/>
                    <a:pt x="34" y="81"/>
                  </a:cubicBezTo>
                  <a:cubicBezTo>
                    <a:pt x="38" y="82"/>
                    <a:pt x="41" y="82"/>
                    <a:pt x="44" y="82"/>
                  </a:cubicBezTo>
                  <a:cubicBezTo>
                    <a:pt x="58" y="82"/>
                    <a:pt x="72" y="75"/>
                    <a:pt x="90" y="68"/>
                  </a:cubicBezTo>
                  <a:cubicBezTo>
                    <a:pt x="107" y="55"/>
                    <a:pt x="119" y="38"/>
                    <a:pt x="124" y="26"/>
                  </a:cubicBezTo>
                  <a:cubicBezTo>
                    <a:pt x="128" y="17"/>
                    <a:pt x="128" y="13"/>
                    <a:pt x="119" y="4"/>
                  </a:cubicBezTo>
                  <a:cubicBezTo>
                    <a:pt x="111" y="0"/>
                    <a:pt x="98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0"/>
            <p:cNvSpPr/>
            <p:nvPr/>
          </p:nvSpPr>
          <p:spPr>
            <a:xfrm>
              <a:off x="3475338" y="1725800"/>
              <a:ext cx="4900" cy="4400"/>
            </a:xfrm>
            <a:custGeom>
              <a:avLst/>
              <a:gdLst/>
              <a:ahLst/>
              <a:cxnLst/>
              <a:rect l="l" t="t" r="r" b="b"/>
              <a:pathLst>
                <a:path w="196" h="176" extrusionOk="0">
                  <a:moveTo>
                    <a:pt x="136" y="38"/>
                  </a:moveTo>
                  <a:cubicBezTo>
                    <a:pt x="140" y="51"/>
                    <a:pt x="149" y="63"/>
                    <a:pt x="149" y="80"/>
                  </a:cubicBezTo>
                  <a:cubicBezTo>
                    <a:pt x="149" y="93"/>
                    <a:pt x="140" y="110"/>
                    <a:pt x="123" y="119"/>
                  </a:cubicBezTo>
                  <a:cubicBezTo>
                    <a:pt x="113" y="125"/>
                    <a:pt x="97" y="132"/>
                    <a:pt x="82" y="132"/>
                  </a:cubicBezTo>
                  <a:cubicBezTo>
                    <a:pt x="79" y="132"/>
                    <a:pt x="76" y="132"/>
                    <a:pt x="72" y="131"/>
                  </a:cubicBezTo>
                  <a:cubicBezTo>
                    <a:pt x="64" y="127"/>
                    <a:pt x="55" y="123"/>
                    <a:pt x="51" y="119"/>
                  </a:cubicBezTo>
                  <a:cubicBezTo>
                    <a:pt x="51" y="119"/>
                    <a:pt x="47" y="114"/>
                    <a:pt x="47" y="110"/>
                  </a:cubicBezTo>
                  <a:cubicBezTo>
                    <a:pt x="47" y="110"/>
                    <a:pt x="47" y="106"/>
                    <a:pt x="47" y="106"/>
                  </a:cubicBezTo>
                  <a:cubicBezTo>
                    <a:pt x="47" y="106"/>
                    <a:pt x="47" y="102"/>
                    <a:pt x="47" y="102"/>
                  </a:cubicBezTo>
                  <a:cubicBezTo>
                    <a:pt x="51" y="89"/>
                    <a:pt x="60" y="80"/>
                    <a:pt x="72" y="72"/>
                  </a:cubicBezTo>
                  <a:cubicBezTo>
                    <a:pt x="89" y="59"/>
                    <a:pt x="102" y="51"/>
                    <a:pt x="111" y="46"/>
                  </a:cubicBezTo>
                  <a:cubicBezTo>
                    <a:pt x="119" y="42"/>
                    <a:pt x="128" y="42"/>
                    <a:pt x="132" y="42"/>
                  </a:cubicBezTo>
                  <a:cubicBezTo>
                    <a:pt x="132" y="38"/>
                    <a:pt x="132" y="38"/>
                    <a:pt x="136" y="38"/>
                  </a:cubicBezTo>
                  <a:close/>
                  <a:moveTo>
                    <a:pt x="121" y="0"/>
                  </a:moveTo>
                  <a:cubicBezTo>
                    <a:pt x="113" y="0"/>
                    <a:pt x="111" y="5"/>
                    <a:pt x="111" y="8"/>
                  </a:cubicBezTo>
                  <a:cubicBezTo>
                    <a:pt x="106" y="8"/>
                    <a:pt x="102" y="12"/>
                    <a:pt x="94" y="12"/>
                  </a:cubicBezTo>
                  <a:cubicBezTo>
                    <a:pt x="77" y="17"/>
                    <a:pt x="64" y="25"/>
                    <a:pt x="47" y="38"/>
                  </a:cubicBezTo>
                  <a:cubicBezTo>
                    <a:pt x="43" y="38"/>
                    <a:pt x="39" y="42"/>
                    <a:pt x="34" y="46"/>
                  </a:cubicBezTo>
                  <a:cubicBezTo>
                    <a:pt x="17" y="55"/>
                    <a:pt x="5" y="76"/>
                    <a:pt x="0" y="102"/>
                  </a:cubicBezTo>
                  <a:cubicBezTo>
                    <a:pt x="0" y="119"/>
                    <a:pt x="5" y="136"/>
                    <a:pt x="22" y="148"/>
                  </a:cubicBezTo>
                  <a:cubicBezTo>
                    <a:pt x="22" y="153"/>
                    <a:pt x="26" y="157"/>
                    <a:pt x="30" y="157"/>
                  </a:cubicBezTo>
                  <a:cubicBezTo>
                    <a:pt x="43" y="165"/>
                    <a:pt x="55" y="169"/>
                    <a:pt x="68" y="174"/>
                  </a:cubicBezTo>
                  <a:cubicBezTo>
                    <a:pt x="75" y="175"/>
                    <a:pt x="82" y="176"/>
                    <a:pt x="89" y="176"/>
                  </a:cubicBezTo>
                  <a:cubicBezTo>
                    <a:pt x="148" y="176"/>
                    <a:pt x="195" y="130"/>
                    <a:pt x="191" y="85"/>
                  </a:cubicBezTo>
                  <a:cubicBezTo>
                    <a:pt x="191" y="29"/>
                    <a:pt x="149" y="4"/>
                    <a:pt x="136" y="4"/>
                  </a:cubicBezTo>
                  <a:cubicBezTo>
                    <a:pt x="130" y="1"/>
                    <a:pt x="125" y="0"/>
                    <a:pt x="121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0"/>
            <p:cNvSpPr/>
            <p:nvPr/>
          </p:nvSpPr>
          <p:spPr>
            <a:xfrm>
              <a:off x="3476488" y="1726725"/>
              <a:ext cx="2575" cy="2400"/>
            </a:xfrm>
            <a:custGeom>
              <a:avLst/>
              <a:gdLst/>
              <a:ahLst/>
              <a:cxnLst/>
              <a:rect l="l" t="t" r="r" b="b"/>
              <a:pathLst>
                <a:path w="103" h="96" extrusionOk="0">
                  <a:moveTo>
                    <a:pt x="90" y="1"/>
                  </a:moveTo>
                  <a:cubicBezTo>
                    <a:pt x="86" y="1"/>
                    <a:pt x="86" y="1"/>
                    <a:pt x="86" y="5"/>
                  </a:cubicBezTo>
                  <a:cubicBezTo>
                    <a:pt x="82" y="5"/>
                    <a:pt x="73" y="5"/>
                    <a:pt x="65" y="9"/>
                  </a:cubicBezTo>
                  <a:cubicBezTo>
                    <a:pt x="56" y="14"/>
                    <a:pt x="43" y="22"/>
                    <a:pt x="26" y="35"/>
                  </a:cubicBezTo>
                  <a:cubicBezTo>
                    <a:pt x="14" y="43"/>
                    <a:pt x="1" y="56"/>
                    <a:pt x="1" y="69"/>
                  </a:cubicBezTo>
                  <a:cubicBezTo>
                    <a:pt x="1" y="73"/>
                    <a:pt x="1" y="77"/>
                    <a:pt x="5" y="82"/>
                  </a:cubicBezTo>
                  <a:cubicBezTo>
                    <a:pt x="9" y="86"/>
                    <a:pt x="18" y="90"/>
                    <a:pt x="26" y="94"/>
                  </a:cubicBezTo>
                  <a:cubicBezTo>
                    <a:pt x="30" y="95"/>
                    <a:pt x="33" y="95"/>
                    <a:pt x="36" y="95"/>
                  </a:cubicBezTo>
                  <a:cubicBezTo>
                    <a:pt x="51" y="95"/>
                    <a:pt x="67" y="88"/>
                    <a:pt x="77" y="82"/>
                  </a:cubicBezTo>
                  <a:cubicBezTo>
                    <a:pt x="94" y="73"/>
                    <a:pt x="103" y="56"/>
                    <a:pt x="103" y="43"/>
                  </a:cubicBezTo>
                  <a:cubicBezTo>
                    <a:pt x="103" y="26"/>
                    <a:pt x="94" y="14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0"/>
            <p:cNvSpPr/>
            <p:nvPr/>
          </p:nvSpPr>
          <p:spPr>
            <a:xfrm>
              <a:off x="3427788" y="1738300"/>
              <a:ext cx="5125" cy="6525"/>
            </a:xfrm>
            <a:custGeom>
              <a:avLst/>
              <a:gdLst/>
              <a:ahLst/>
              <a:cxnLst/>
              <a:rect l="l" t="t" r="r" b="b"/>
              <a:pathLst>
                <a:path w="205" h="261" extrusionOk="0">
                  <a:moveTo>
                    <a:pt x="149" y="26"/>
                  </a:moveTo>
                  <a:cubicBezTo>
                    <a:pt x="149" y="30"/>
                    <a:pt x="149" y="30"/>
                    <a:pt x="154" y="30"/>
                  </a:cubicBezTo>
                  <a:cubicBezTo>
                    <a:pt x="158" y="35"/>
                    <a:pt x="162" y="39"/>
                    <a:pt x="162" y="51"/>
                  </a:cubicBezTo>
                  <a:cubicBezTo>
                    <a:pt x="162" y="68"/>
                    <a:pt x="162" y="90"/>
                    <a:pt x="154" y="111"/>
                  </a:cubicBezTo>
                  <a:cubicBezTo>
                    <a:pt x="149" y="136"/>
                    <a:pt x="141" y="162"/>
                    <a:pt x="124" y="183"/>
                  </a:cubicBezTo>
                  <a:cubicBezTo>
                    <a:pt x="115" y="196"/>
                    <a:pt x="107" y="209"/>
                    <a:pt x="98" y="213"/>
                  </a:cubicBezTo>
                  <a:cubicBezTo>
                    <a:pt x="94" y="215"/>
                    <a:pt x="90" y="216"/>
                    <a:pt x="86" y="216"/>
                  </a:cubicBezTo>
                  <a:cubicBezTo>
                    <a:pt x="83" y="216"/>
                    <a:pt x="79" y="215"/>
                    <a:pt x="77" y="213"/>
                  </a:cubicBezTo>
                  <a:cubicBezTo>
                    <a:pt x="69" y="209"/>
                    <a:pt x="60" y="196"/>
                    <a:pt x="56" y="187"/>
                  </a:cubicBezTo>
                  <a:cubicBezTo>
                    <a:pt x="52" y="175"/>
                    <a:pt x="48" y="162"/>
                    <a:pt x="48" y="149"/>
                  </a:cubicBezTo>
                  <a:cubicBezTo>
                    <a:pt x="48" y="124"/>
                    <a:pt x="60" y="98"/>
                    <a:pt x="73" y="81"/>
                  </a:cubicBezTo>
                  <a:cubicBezTo>
                    <a:pt x="98" y="43"/>
                    <a:pt x="137" y="35"/>
                    <a:pt x="149" y="26"/>
                  </a:cubicBezTo>
                  <a:close/>
                  <a:moveTo>
                    <a:pt x="141" y="1"/>
                  </a:moveTo>
                  <a:cubicBezTo>
                    <a:pt x="124" y="1"/>
                    <a:pt x="73" y="9"/>
                    <a:pt x="35" y="56"/>
                  </a:cubicBezTo>
                  <a:cubicBezTo>
                    <a:pt x="18" y="77"/>
                    <a:pt x="5" y="111"/>
                    <a:pt x="5" y="145"/>
                  </a:cubicBezTo>
                  <a:cubicBezTo>
                    <a:pt x="1" y="179"/>
                    <a:pt x="9" y="221"/>
                    <a:pt x="52" y="251"/>
                  </a:cubicBezTo>
                  <a:cubicBezTo>
                    <a:pt x="64" y="257"/>
                    <a:pt x="79" y="261"/>
                    <a:pt x="93" y="261"/>
                  </a:cubicBezTo>
                  <a:cubicBezTo>
                    <a:pt x="107" y="261"/>
                    <a:pt x="120" y="257"/>
                    <a:pt x="128" y="251"/>
                  </a:cubicBezTo>
                  <a:cubicBezTo>
                    <a:pt x="145" y="238"/>
                    <a:pt x="158" y="221"/>
                    <a:pt x="166" y="209"/>
                  </a:cubicBezTo>
                  <a:cubicBezTo>
                    <a:pt x="183" y="179"/>
                    <a:pt x="192" y="149"/>
                    <a:pt x="196" y="124"/>
                  </a:cubicBezTo>
                  <a:cubicBezTo>
                    <a:pt x="205" y="94"/>
                    <a:pt x="205" y="73"/>
                    <a:pt x="200" y="47"/>
                  </a:cubicBezTo>
                  <a:cubicBezTo>
                    <a:pt x="196" y="39"/>
                    <a:pt x="192" y="26"/>
                    <a:pt x="188" y="18"/>
                  </a:cubicBezTo>
                  <a:cubicBezTo>
                    <a:pt x="179" y="13"/>
                    <a:pt x="171" y="9"/>
                    <a:pt x="166" y="5"/>
                  </a:cubicBezTo>
                  <a:cubicBezTo>
                    <a:pt x="162" y="1"/>
                    <a:pt x="158" y="1"/>
                    <a:pt x="141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0"/>
            <p:cNvSpPr/>
            <p:nvPr/>
          </p:nvSpPr>
          <p:spPr>
            <a:xfrm>
              <a:off x="3428963" y="1738950"/>
              <a:ext cx="2900" cy="4750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102" y="0"/>
                  </a:moveTo>
                  <a:cubicBezTo>
                    <a:pt x="90" y="9"/>
                    <a:pt x="51" y="17"/>
                    <a:pt x="26" y="55"/>
                  </a:cubicBezTo>
                  <a:cubicBezTo>
                    <a:pt x="13" y="72"/>
                    <a:pt x="1" y="98"/>
                    <a:pt x="1" y="123"/>
                  </a:cubicBezTo>
                  <a:cubicBezTo>
                    <a:pt x="1" y="136"/>
                    <a:pt x="5" y="149"/>
                    <a:pt x="9" y="161"/>
                  </a:cubicBezTo>
                  <a:cubicBezTo>
                    <a:pt x="13" y="170"/>
                    <a:pt x="22" y="183"/>
                    <a:pt x="30" y="187"/>
                  </a:cubicBezTo>
                  <a:cubicBezTo>
                    <a:pt x="32" y="189"/>
                    <a:pt x="36" y="190"/>
                    <a:pt x="39" y="190"/>
                  </a:cubicBezTo>
                  <a:cubicBezTo>
                    <a:pt x="43" y="190"/>
                    <a:pt x="47" y="189"/>
                    <a:pt x="51" y="187"/>
                  </a:cubicBezTo>
                  <a:cubicBezTo>
                    <a:pt x="60" y="183"/>
                    <a:pt x="68" y="170"/>
                    <a:pt x="77" y="157"/>
                  </a:cubicBezTo>
                  <a:cubicBezTo>
                    <a:pt x="94" y="136"/>
                    <a:pt x="102" y="110"/>
                    <a:pt x="107" y="85"/>
                  </a:cubicBezTo>
                  <a:cubicBezTo>
                    <a:pt x="115" y="64"/>
                    <a:pt x="115" y="42"/>
                    <a:pt x="115" y="25"/>
                  </a:cubicBezTo>
                  <a:cubicBezTo>
                    <a:pt x="115" y="13"/>
                    <a:pt x="111" y="9"/>
                    <a:pt x="107" y="4"/>
                  </a:cubicBezTo>
                  <a:cubicBezTo>
                    <a:pt x="102" y="4"/>
                    <a:pt x="102" y="4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0"/>
            <p:cNvSpPr/>
            <p:nvPr/>
          </p:nvSpPr>
          <p:spPr>
            <a:xfrm>
              <a:off x="3427913" y="1747100"/>
              <a:ext cx="4150" cy="5875"/>
            </a:xfrm>
            <a:custGeom>
              <a:avLst/>
              <a:gdLst/>
              <a:ahLst/>
              <a:cxnLst/>
              <a:rect l="l" t="t" r="r" b="b"/>
              <a:pathLst>
                <a:path w="166" h="235" extrusionOk="0">
                  <a:moveTo>
                    <a:pt x="106" y="26"/>
                  </a:moveTo>
                  <a:cubicBezTo>
                    <a:pt x="110" y="31"/>
                    <a:pt x="115" y="31"/>
                    <a:pt x="119" y="39"/>
                  </a:cubicBezTo>
                  <a:cubicBezTo>
                    <a:pt x="119" y="43"/>
                    <a:pt x="123" y="43"/>
                    <a:pt x="123" y="48"/>
                  </a:cubicBezTo>
                  <a:cubicBezTo>
                    <a:pt x="123" y="56"/>
                    <a:pt x="123" y="69"/>
                    <a:pt x="123" y="81"/>
                  </a:cubicBezTo>
                  <a:cubicBezTo>
                    <a:pt x="119" y="103"/>
                    <a:pt x="115" y="124"/>
                    <a:pt x="106" y="141"/>
                  </a:cubicBezTo>
                  <a:cubicBezTo>
                    <a:pt x="98" y="162"/>
                    <a:pt x="81" y="188"/>
                    <a:pt x="68" y="192"/>
                  </a:cubicBezTo>
                  <a:cubicBezTo>
                    <a:pt x="64" y="192"/>
                    <a:pt x="51" y="188"/>
                    <a:pt x="51" y="171"/>
                  </a:cubicBezTo>
                  <a:cubicBezTo>
                    <a:pt x="51" y="166"/>
                    <a:pt x="47" y="166"/>
                    <a:pt x="47" y="162"/>
                  </a:cubicBezTo>
                  <a:cubicBezTo>
                    <a:pt x="47" y="141"/>
                    <a:pt x="51" y="120"/>
                    <a:pt x="55" y="103"/>
                  </a:cubicBezTo>
                  <a:cubicBezTo>
                    <a:pt x="64" y="69"/>
                    <a:pt x="85" y="43"/>
                    <a:pt x="89" y="35"/>
                  </a:cubicBezTo>
                  <a:cubicBezTo>
                    <a:pt x="93" y="31"/>
                    <a:pt x="93" y="26"/>
                    <a:pt x="93" y="26"/>
                  </a:cubicBezTo>
                  <a:close/>
                  <a:moveTo>
                    <a:pt x="106" y="1"/>
                  </a:moveTo>
                  <a:cubicBezTo>
                    <a:pt x="93" y="1"/>
                    <a:pt x="89" y="5"/>
                    <a:pt x="85" y="9"/>
                  </a:cubicBezTo>
                  <a:cubicBezTo>
                    <a:pt x="81" y="9"/>
                    <a:pt x="76" y="9"/>
                    <a:pt x="68" y="14"/>
                  </a:cubicBezTo>
                  <a:cubicBezTo>
                    <a:pt x="55" y="22"/>
                    <a:pt x="30" y="48"/>
                    <a:pt x="13" y="90"/>
                  </a:cubicBezTo>
                  <a:cubicBezTo>
                    <a:pt x="4" y="111"/>
                    <a:pt x="0" y="137"/>
                    <a:pt x="4" y="166"/>
                  </a:cubicBezTo>
                  <a:cubicBezTo>
                    <a:pt x="4" y="179"/>
                    <a:pt x="9" y="196"/>
                    <a:pt x="17" y="209"/>
                  </a:cubicBezTo>
                  <a:cubicBezTo>
                    <a:pt x="21" y="209"/>
                    <a:pt x="21" y="213"/>
                    <a:pt x="21" y="213"/>
                  </a:cubicBezTo>
                  <a:cubicBezTo>
                    <a:pt x="30" y="222"/>
                    <a:pt x="38" y="230"/>
                    <a:pt x="51" y="234"/>
                  </a:cubicBezTo>
                  <a:cubicBezTo>
                    <a:pt x="64" y="234"/>
                    <a:pt x="76" y="234"/>
                    <a:pt x="89" y="230"/>
                  </a:cubicBezTo>
                  <a:cubicBezTo>
                    <a:pt x="110" y="222"/>
                    <a:pt x="119" y="209"/>
                    <a:pt x="127" y="196"/>
                  </a:cubicBezTo>
                  <a:cubicBezTo>
                    <a:pt x="136" y="183"/>
                    <a:pt x="144" y="175"/>
                    <a:pt x="149" y="162"/>
                  </a:cubicBezTo>
                  <a:cubicBezTo>
                    <a:pt x="161" y="137"/>
                    <a:pt x="166" y="111"/>
                    <a:pt x="166" y="86"/>
                  </a:cubicBezTo>
                  <a:cubicBezTo>
                    <a:pt x="166" y="65"/>
                    <a:pt x="166" y="39"/>
                    <a:pt x="149" y="22"/>
                  </a:cubicBezTo>
                  <a:cubicBezTo>
                    <a:pt x="149" y="18"/>
                    <a:pt x="144" y="14"/>
                    <a:pt x="140" y="9"/>
                  </a:cubicBezTo>
                  <a:cubicBezTo>
                    <a:pt x="127" y="1"/>
                    <a:pt x="110" y="1"/>
                    <a:pt x="106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0"/>
            <p:cNvSpPr/>
            <p:nvPr/>
          </p:nvSpPr>
          <p:spPr>
            <a:xfrm>
              <a:off x="3429063" y="1747750"/>
              <a:ext cx="1950" cy="4150"/>
            </a:xfrm>
            <a:custGeom>
              <a:avLst/>
              <a:gdLst/>
              <a:ahLst/>
              <a:cxnLst/>
              <a:rect l="l" t="t" r="r" b="b"/>
              <a:pathLst>
                <a:path w="78" h="166" extrusionOk="0">
                  <a:moveTo>
                    <a:pt x="47" y="0"/>
                  </a:moveTo>
                  <a:cubicBezTo>
                    <a:pt x="47" y="0"/>
                    <a:pt x="47" y="5"/>
                    <a:pt x="43" y="9"/>
                  </a:cubicBezTo>
                  <a:cubicBezTo>
                    <a:pt x="39" y="17"/>
                    <a:pt x="18" y="43"/>
                    <a:pt x="9" y="77"/>
                  </a:cubicBezTo>
                  <a:cubicBezTo>
                    <a:pt x="5" y="94"/>
                    <a:pt x="1" y="115"/>
                    <a:pt x="1" y="136"/>
                  </a:cubicBezTo>
                  <a:cubicBezTo>
                    <a:pt x="5" y="157"/>
                    <a:pt x="18" y="166"/>
                    <a:pt x="22" y="166"/>
                  </a:cubicBezTo>
                  <a:cubicBezTo>
                    <a:pt x="35" y="162"/>
                    <a:pt x="52" y="136"/>
                    <a:pt x="60" y="115"/>
                  </a:cubicBezTo>
                  <a:cubicBezTo>
                    <a:pt x="69" y="98"/>
                    <a:pt x="73" y="77"/>
                    <a:pt x="77" y="55"/>
                  </a:cubicBezTo>
                  <a:cubicBezTo>
                    <a:pt x="77" y="34"/>
                    <a:pt x="77" y="22"/>
                    <a:pt x="73" y="13"/>
                  </a:cubicBezTo>
                  <a:cubicBezTo>
                    <a:pt x="69" y="5"/>
                    <a:pt x="64" y="5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0"/>
            <p:cNvSpPr/>
            <p:nvPr/>
          </p:nvSpPr>
          <p:spPr>
            <a:xfrm>
              <a:off x="3428763" y="1754325"/>
              <a:ext cx="4150" cy="5425"/>
            </a:xfrm>
            <a:custGeom>
              <a:avLst/>
              <a:gdLst/>
              <a:ahLst/>
              <a:cxnLst/>
              <a:rect l="l" t="t" r="r" b="b"/>
              <a:pathLst>
                <a:path w="166" h="217" extrusionOk="0">
                  <a:moveTo>
                    <a:pt x="62" y="36"/>
                  </a:moveTo>
                  <a:cubicBezTo>
                    <a:pt x="72" y="36"/>
                    <a:pt x="86" y="41"/>
                    <a:pt x="98" y="56"/>
                  </a:cubicBezTo>
                  <a:cubicBezTo>
                    <a:pt x="110" y="68"/>
                    <a:pt x="115" y="85"/>
                    <a:pt x="115" y="107"/>
                  </a:cubicBezTo>
                  <a:cubicBezTo>
                    <a:pt x="119" y="128"/>
                    <a:pt x="119" y="153"/>
                    <a:pt x="110" y="166"/>
                  </a:cubicBezTo>
                  <a:cubicBezTo>
                    <a:pt x="106" y="170"/>
                    <a:pt x="102" y="170"/>
                    <a:pt x="98" y="170"/>
                  </a:cubicBezTo>
                  <a:cubicBezTo>
                    <a:pt x="93" y="170"/>
                    <a:pt x="85" y="170"/>
                    <a:pt x="81" y="162"/>
                  </a:cubicBezTo>
                  <a:cubicBezTo>
                    <a:pt x="68" y="153"/>
                    <a:pt x="55" y="132"/>
                    <a:pt x="51" y="119"/>
                  </a:cubicBezTo>
                  <a:cubicBezTo>
                    <a:pt x="42" y="85"/>
                    <a:pt x="51" y="60"/>
                    <a:pt x="51" y="51"/>
                  </a:cubicBezTo>
                  <a:cubicBezTo>
                    <a:pt x="51" y="43"/>
                    <a:pt x="51" y="39"/>
                    <a:pt x="51" y="39"/>
                  </a:cubicBezTo>
                  <a:cubicBezTo>
                    <a:pt x="54" y="37"/>
                    <a:pt x="57" y="36"/>
                    <a:pt x="62" y="36"/>
                  </a:cubicBezTo>
                  <a:close/>
                  <a:moveTo>
                    <a:pt x="68" y="0"/>
                  </a:moveTo>
                  <a:cubicBezTo>
                    <a:pt x="47" y="0"/>
                    <a:pt x="34" y="9"/>
                    <a:pt x="30" y="13"/>
                  </a:cubicBezTo>
                  <a:cubicBezTo>
                    <a:pt x="17" y="30"/>
                    <a:pt x="17" y="34"/>
                    <a:pt x="21" y="39"/>
                  </a:cubicBezTo>
                  <a:cubicBezTo>
                    <a:pt x="13" y="51"/>
                    <a:pt x="0" y="81"/>
                    <a:pt x="9" y="124"/>
                  </a:cubicBezTo>
                  <a:cubicBezTo>
                    <a:pt x="17" y="149"/>
                    <a:pt x="25" y="174"/>
                    <a:pt x="51" y="196"/>
                  </a:cubicBezTo>
                  <a:cubicBezTo>
                    <a:pt x="64" y="204"/>
                    <a:pt x="76" y="217"/>
                    <a:pt x="102" y="217"/>
                  </a:cubicBezTo>
                  <a:cubicBezTo>
                    <a:pt x="123" y="217"/>
                    <a:pt x="144" y="204"/>
                    <a:pt x="153" y="187"/>
                  </a:cubicBezTo>
                  <a:cubicBezTo>
                    <a:pt x="161" y="174"/>
                    <a:pt x="161" y="158"/>
                    <a:pt x="166" y="145"/>
                  </a:cubicBezTo>
                  <a:cubicBezTo>
                    <a:pt x="166" y="128"/>
                    <a:pt x="161" y="119"/>
                    <a:pt x="161" y="102"/>
                  </a:cubicBezTo>
                  <a:cubicBezTo>
                    <a:pt x="161" y="77"/>
                    <a:pt x="149" y="51"/>
                    <a:pt x="132" y="30"/>
                  </a:cubicBezTo>
                  <a:cubicBezTo>
                    <a:pt x="115" y="9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0"/>
            <p:cNvSpPr/>
            <p:nvPr/>
          </p:nvSpPr>
          <p:spPr>
            <a:xfrm>
              <a:off x="3429813" y="1755225"/>
              <a:ext cx="1925" cy="3375"/>
            </a:xfrm>
            <a:custGeom>
              <a:avLst/>
              <a:gdLst/>
              <a:ahLst/>
              <a:cxnLst/>
              <a:rect l="l" t="t" r="r" b="b"/>
              <a:pathLst>
                <a:path w="77" h="135" extrusionOk="0">
                  <a:moveTo>
                    <a:pt x="20" y="0"/>
                  </a:moveTo>
                  <a:cubicBezTo>
                    <a:pt x="15" y="0"/>
                    <a:pt x="12" y="1"/>
                    <a:pt x="9" y="3"/>
                  </a:cubicBezTo>
                  <a:cubicBezTo>
                    <a:pt x="9" y="3"/>
                    <a:pt x="9" y="7"/>
                    <a:pt x="9" y="15"/>
                  </a:cubicBezTo>
                  <a:cubicBezTo>
                    <a:pt x="9" y="24"/>
                    <a:pt x="0" y="49"/>
                    <a:pt x="9" y="83"/>
                  </a:cubicBezTo>
                  <a:cubicBezTo>
                    <a:pt x="13" y="96"/>
                    <a:pt x="26" y="117"/>
                    <a:pt x="39" y="126"/>
                  </a:cubicBezTo>
                  <a:cubicBezTo>
                    <a:pt x="43" y="134"/>
                    <a:pt x="51" y="134"/>
                    <a:pt x="56" y="134"/>
                  </a:cubicBezTo>
                  <a:cubicBezTo>
                    <a:pt x="60" y="134"/>
                    <a:pt x="64" y="134"/>
                    <a:pt x="68" y="130"/>
                  </a:cubicBezTo>
                  <a:cubicBezTo>
                    <a:pt x="77" y="117"/>
                    <a:pt x="77" y="92"/>
                    <a:pt x="73" y="71"/>
                  </a:cubicBezTo>
                  <a:cubicBezTo>
                    <a:pt x="73" y="49"/>
                    <a:pt x="68" y="32"/>
                    <a:pt x="56" y="20"/>
                  </a:cubicBezTo>
                  <a:cubicBezTo>
                    <a:pt x="44" y="5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0"/>
            <p:cNvSpPr/>
            <p:nvPr/>
          </p:nvSpPr>
          <p:spPr>
            <a:xfrm>
              <a:off x="3400213" y="1718450"/>
              <a:ext cx="6800" cy="5475"/>
            </a:xfrm>
            <a:custGeom>
              <a:avLst/>
              <a:gdLst/>
              <a:ahLst/>
              <a:cxnLst/>
              <a:rect l="l" t="t" r="r" b="b"/>
              <a:pathLst>
                <a:path w="272" h="219" extrusionOk="0">
                  <a:moveTo>
                    <a:pt x="187" y="26"/>
                  </a:moveTo>
                  <a:cubicBezTo>
                    <a:pt x="191" y="31"/>
                    <a:pt x="204" y="35"/>
                    <a:pt x="212" y="43"/>
                  </a:cubicBezTo>
                  <a:cubicBezTo>
                    <a:pt x="221" y="52"/>
                    <a:pt x="225" y="73"/>
                    <a:pt x="217" y="94"/>
                  </a:cubicBezTo>
                  <a:cubicBezTo>
                    <a:pt x="212" y="111"/>
                    <a:pt x="191" y="132"/>
                    <a:pt x="166" y="145"/>
                  </a:cubicBezTo>
                  <a:cubicBezTo>
                    <a:pt x="143" y="160"/>
                    <a:pt x="117" y="176"/>
                    <a:pt x="93" y="176"/>
                  </a:cubicBezTo>
                  <a:cubicBezTo>
                    <a:pt x="91" y="176"/>
                    <a:pt x="88" y="175"/>
                    <a:pt x="85" y="175"/>
                  </a:cubicBezTo>
                  <a:cubicBezTo>
                    <a:pt x="64" y="171"/>
                    <a:pt x="47" y="145"/>
                    <a:pt x="47" y="120"/>
                  </a:cubicBezTo>
                  <a:cubicBezTo>
                    <a:pt x="47" y="98"/>
                    <a:pt x="64" y="77"/>
                    <a:pt x="85" y="65"/>
                  </a:cubicBezTo>
                  <a:cubicBezTo>
                    <a:pt x="123" y="39"/>
                    <a:pt x="170" y="35"/>
                    <a:pt x="183" y="31"/>
                  </a:cubicBezTo>
                  <a:cubicBezTo>
                    <a:pt x="183" y="31"/>
                    <a:pt x="187" y="26"/>
                    <a:pt x="187" y="26"/>
                  </a:cubicBezTo>
                  <a:close/>
                  <a:moveTo>
                    <a:pt x="179" y="1"/>
                  </a:moveTo>
                  <a:cubicBezTo>
                    <a:pt x="170" y="1"/>
                    <a:pt x="153" y="1"/>
                    <a:pt x="132" y="5"/>
                  </a:cubicBezTo>
                  <a:cubicBezTo>
                    <a:pt x="115" y="9"/>
                    <a:pt x="85" y="14"/>
                    <a:pt x="60" y="31"/>
                  </a:cubicBezTo>
                  <a:cubicBezTo>
                    <a:pt x="34" y="48"/>
                    <a:pt x="5" y="77"/>
                    <a:pt x="0" y="120"/>
                  </a:cubicBezTo>
                  <a:cubicBezTo>
                    <a:pt x="0" y="137"/>
                    <a:pt x="9" y="158"/>
                    <a:pt x="21" y="179"/>
                  </a:cubicBezTo>
                  <a:cubicBezTo>
                    <a:pt x="34" y="196"/>
                    <a:pt x="55" y="213"/>
                    <a:pt x="81" y="217"/>
                  </a:cubicBezTo>
                  <a:cubicBezTo>
                    <a:pt x="88" y="218"/>
                    <a:pt x="94" y="219"/>
                    <a:pt x="100" y="219"/>
                  </a:cubicBezTo>
                  <a:cubicBezTo>
                    <a:pt x="117" y="219"/>
                    <a:pt x="132" y="215"/>
                    <a:pt x="145" y="209"/>
                  </a:cubicBezTo>
                  <a:cubicBezTo>
                    <a:pt x="166" y="200"/>
                    <a:pt x="179" y="192"/>
                    <a:pt x="196" y="183"/>
                  </a:cubicBezTo>
                  <a:cubicBezTo>
                    <a:pt x="225" y="162"/>
                    <a:pt x="251" y="137"/>
                    <a:pt x="259" y="107"/>
                  </a:cubicBezTo>
                  <a:cubicBezTo>
                    <a:pt x="272" y="73"/>
                    <a:pt x="259" y="39"/>
                    <a:pt x="238" y="18"/>
                  </a:cubicBezTo>
                  <a:cubicBezTo>
                    <a:pt x="217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0"/>
            <p:cNvSpPr/>
            <p:nvPr/>
          </p:nvSpPr>
          <p:spPr>
            <a:xfrm>
              <a:off x="3401363" y="1719100"/>
              <a:ext cx="4500" cy="3750"/>
            </a:xfrm>
            <a:custGeom>
              <a:avLst/>
              <a:gdLst/>
              <a:ahLst/>
              <a:cxnLst/>
              <a:rect l="l" t="t" r="r" b="b"/>
              <a:pathLst>
                <a:path w="180" h="150" extrusionOk="0">
                  <a:moveTo>
                    <a:pt x="141" y="0"/>
                  </a:moveTo>
                  <a:cubicBezTo>
                    <a:pt x="141" y="0"/>
                    <a:pt x="137" y="5"/>
                    <a:pt x="137" y="5"/>
                  </a:cubicBezTo>
                  <a:cubicBezTo>
                    <a:pt x="124" y="9"/>
                    <a:pt x="77" y="13"/>
                    <a:pt x="39" y="39"/>
                  </a:cubicBezTo>
                  <a:cubicBezTo>
                    <a:pt x="18" y="51"/>
                    <a:pt x="1" y="72"/>
                    <a:pt x="1" y="94"/>
                  </a:cubicBezTo>
                  <a:cubicBezTo>
                    <a:pt x="1" y="119"/>
                    <a:pt x="18" y="145"/>
                    <a:pt x="39" y="149"/>
                  </a:cubicBezTo>
                  <a:cubicBezTo>
                    <a:pt x="42" y="149"/>
                    <a:pt x="45" y="150"/>
                    <a:pt x="47" y="150"/>
                  </a:cubicBezTo>
                  <a:cubicBezTo>
                    <a:pt x="71" y="150"/>
                    <a:pt x="97" y="134"/>
                    <a:pt x="120" y="119"/>
                  </a:cubicBezTo>
                  <a:cubicBezTo>
                    <a:pt x="145" y="106"/>
                    <a:pt x="166" y="85"/>
                    <a:pt x="171" y="68"/>
                  </a:cubicBezTo>
                  <a:cubicBezTo>
                    <a:pt x="179" y="47"/>
                    <a:pt x="175" y="26"/>
                    <a:pt x="166" y="17"/>
                  </a:cubicBezTo>
                  <a:cubicBezTo>
                    <a:pt x="158" y="9"/>
                    <a:pt x="145" y="5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0"/>
            <p:cNvSpPr/>
            <p:nvPr/>
          </p:nvSpPr>
          <p:spPr>
            <a:xfrm>
              <a:off x="3393638" y="1723525"/>
              <a:ext cx="5850" cy="4500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157" y="31"/>
                  </a:moveTo>
                  <a:cubicBezTo>
                    <a:pt x="161" y="31"/>
                    <a:pt x="170" y="31"/>
                    <a:pt x="178" y="36"/>
                  </a:cubicBezTo>
                  <a:cubicBezTo>
                    <a:pt x="183" y="40"/>
                    <a:pt x="191" y="53"/>
                    <a:pt x="187" y="69"/>
                  </a:cubicBezTo>
                  <a:cubicBezTo>
                    <a:pt x="183" y="82"/>
                    <a:pt x="170" y="95"/>
                    <a:pt x="149" y="108"/>
                  </a:cubicBezTo>
                  <a:cubicBezTo>
                    <a:pt x="127" y="125"/>
                    <a:pt x="106" y="133"/>
                    <a:pt x="85" y="137"/>
                  </a:cubicBezTo>
                  <a:cubicBezTo>
                    <a:pt x="68" y="137"/>
                    <a:pt x="55" y="125"/>
                    <a:pt x="55" y="108"/>
                  </a:cubicBezTo>
                  <a:cubicBezTo>
                    <a:pt x="51" y="91"/>
                    <a:pt x="60" y="78"/>
                    <a:pt x="72" y="65"/>
                  </a:cubicBezTo>
                  <a:cubicBezTo>
                    <a:pt x="102" y="44"/>
                    <a:pt x="136" y="40"/>
                    <a:pt x="144" y="36"/>
                  </a:cubicBezTo>
                  <a:cubicBezTo>
                    <a:pt x="149" y="36"/>
                    <a:pt x="149" y="31"/>
                    <a:pt x="153" y="31"/>
                  </a:cubicBezTo>
                  <a:close/>
                  <a:moveTo>
                    <a:pt x="167" y="1"/>
                  </a:moveTo>
                  <a:cubicBezTo>
                    <a:pt x="157" y="1"/>
                    <a:pt x="149" y="3"/>
                    <a:pt x="144" y="6"/>
                  </a:cubicBezTo>
                  <a:lnTo>
                    <a:pt x="140" y="6"/>
                  </a:lnTo>
                  <a:cubicBezTo>
                    <a:pt x="132" y="6"/>
                    <a:pt x="119" y="6"/>
                    <a:pt x="102" y="10"/>
                  </a:cubicBezTo>
                  <a:cubicBezTo>
                    <a:pt x="89" y="14"/>
                    <a:pt x="64" y="19"/>
                    <a:pt x="43" y="36"/>
                  </a:cubicBezTo>
                  <a:cubicBezTo>
                    <a:pt x="21" y="48"/>
                    <a:pt x="0" y="78"/>
                    <a:pt x="9" y="112"/>
                  </a:cubicBezTo>
                  <a:cubicBezTo>
                    <a:pt x="9" y="129"/>
                    <a:pt x="17" y="146"/>
                    <a:pt x="34" y="159"/>
                  </a:cubicBezTo>
                  <a:cubicBezTo>
                    <a:pt x="51" y="176"/>
                    <a:pt x="72" y="180"/>
                    <a:pt x="93" y="180"/>
                  </a:cubicBezTo>
                  <a:cubicBezTo>
                    <a:pt x="132" y="176"/>
                    <a:pt x="157" y="159"/>
                    <a:pt x="178" y="146"/>
                  </a:cubicBezTo>
                  <a:cubicBezTo>
                    <a:pt x="200" y="129"/>
                    <a:pt x="225" y="103"/>
                    <a:pt x="229" y="74"/>
                  </a:cubicBezTo>
                  <a:cubicBezTo>
                    <a:pt x="234" y="48"/>
                    <a:pt x="217" y="19"/>
                    <a:pt x="191" y="6"/>
                  </a:cubicBezTo>
                  <a:cubicBezTo>
                    <a:pt x="182" y="2"/>
                    <a:pt x="174" y="1"/>
                    <a:pt x="167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0"/>
            <p:cNvSpPr/>
            <p:nvPr/>
          </p:nvSpPr>
          <p:spPr>
            <a:xfrm>
              <a:off x="3394913" y="1724300"/>
              <a:ext cx="3525" cy="2675"/>
            </a:xfrm>
            <a:custGeom>
              <a:avLst/>
              <a:gdLst/>
              <a:ahLst/>
              <a:cxnLst/>
              <a:rect l="l" t="t" r="r" b="b"/>
              <a:pathLst>
                <a:path w="141" h="107" extrusionOk="0">
                  <a:moveTo>
                    <a:pt x="102" y="0"/>
                  </a:moveTo>
                  <a:cubicBezTo>
                    <a:pt x="98" y="0"/>
                    <a:pt x="98" y="5"/>
                    <a:pt x="93" y="5"/>
                  </a:cubicBezTo>
                  <a:cubicBezTo>
                    <a:pt x="85" y="9"/>
                    <a:pt x="51" y="13"/>
                    <a:pt x="21" y="34"/>
                  </a:cubicBezTo>
                  <a:cubicBezTo>
                    <a:pt x="9" y="47"/>
                    <a:pt x="0" y="60"/>
                    <a:pt x="4" y="77"/>
                  </a:cubicBezTo>
                  <a:cubicBezTo>
                    <a:pt x="4" y="94"/>
                    <a:pt x="17" y="106"/>
                    <a:pt x="34" y="106"/>
                  </a:cubicBezTo>
                  <a:cubicBezTo>
                    <a:pt x="55" y="102"/>
                    <a:pt x="76" y="94"/>
                    <a:pt x="98" y="77"/>
                  </a:cubicBezTo>
                  <a:cubicBezTo>
                    <a:pt x="119" y="64"/>
                    <a:pt x="132" y="51"/>
                    <a:pt x="136" y="38"/>
                  </a:cubicBezTo>
                  <a:cubicBezTo>
                    <a:pt x="140" y="22"/>
                    <a:pt x="132" y="9"/>
                    <a:pt x="127" y="5"/>
                  </a:cubicBezTo>
                  <a:cubicBezTo>
                    <a:pt x="119" y="0"/>
                    <a:pt x="110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0"/>
            <p:cNvSpPr/>
            <p:nvPr/>
          </p:nvSpPr>
          <p:spPr>
            <a:xfrm>
              <a:off x="3389063" y="1729425"/>
              <a:ext cx="5225" cy="5375"/>
            </a:xfrm>
            <a:custGeom>
              <a:avLst/>
              <a:gdLst/>
              <a:ahLst/>
              <a:cxnLst/>
              <a:rect l="l" t="t" r="r" b="b"/>
              <a:pathLst>
                <a:path w="209" h="215" extrusionOk="0">
                  <a:moveTo>
                    <a:pt x="136" y="37"/>
                  </a:moveTo>
                  <a:cubicBezTo>
                    <a:pt x="149" y="37"/>
                    <a:pt x="162" y="41"/>
                    <a:pt x="162" y="50"/>
                  </a:cubicBezTo>
                  <a:cubicBezTo>
                    <a:pt x="162" y="63"/>
                    <a:pt x="153" y="84"/>
                    <a:pt x="141" y="105"/>
                  </a:cubicBezTo>
                  <a:cubicBezTo>
                    <a:pt x="124" y="126"/>
                    <a:pt x="107" y="152"/>
                    <a:pt x="90" y="165"/>
                  </a:cubicBezTo>
                  <a:cubicBezTo>
                    <a:pt x="83" y="170"/>
                    <a:pt x="78" y="172"/>
                    <a:pt x="73" y="172"/>
                  </a:cubicBezTo>
                  <a:cubicBezTo>
                    <a:pt x="65" y="172"/>
                    <a:pt x="59" y="166"/>
                    <a:pt x="52" y="156"/>
                  </a:cubicBezTo>
                  <a:cubicBezTo>
                    <a:pt x="43" y="143"/>
                    <a:pt x="47" y="122"/>
                    <a:pt x="56" y="105"/>
                  </a:cubicBezTo>
                  <a:cubicBezTo>
                    <a:pt x="77" y="75"/>
                    <a:pt x="102" y="54"/>
                    <a:pt x="111" y="46"/>
                  </a:cubicBezTo>
                  <a:cubicBezTo>
                    <a:pt x="115" y="41"/>
                    <a:pt x="124" y="37"/>
                    <a:pt x="136" y="37"/>
                  </a:cubicBezTo>
                  <a:close/>
                  <a:moveTo>
                    <a:pt x="144" y="0"/>
                  </a:moveTo>
                  <a:cubicBezTo>
                    <a:pt x="138" y="0"/>
                    <a:pt x="133" y="2"/>
                    <a:pt x="128" y="3"/>
                  </a:cubicBezTo>
                  <a:cubicBezTo>
                    <a:pt x="107" y="8"/>
                    <a:pt x="98" y="16"/>
                    <a:pt x="94" y="20"/>
                  </a:cubicBezTo>
                  <a:lnTo>
                    <a:pt x="90" y="20"/>
                  </a:lnTo>
                  <a:cubicBezTo>
                    <a:pt x="81" y="24"/>
                    <a:pt x="47" y="46"/>
                    <a:pt x="18" y="84"/>
                  </a:cubicBezTo>
                  <a:cubicBezTo>
                    <a:pt x="13" y="97"/>
                    <a:pt x="5" y="109"/>
                    <a:pt x="5" y="126"/>
                  </a:cubicBezTo>
                  <a:cubicBezTo>
                    <a:pt x="1" y="139"/>
                    <a:pt x="1" y="160"/>
                    <a:pt x="13" y="177"/>
                  </a:cubicBezTo>
                  <a:cubicBezTo>
                    <a:pt x="22" y="190"/>
                    <a:pt x="39" y="207"/>
                    <a:pt x="60" y="211"/>
                  </a:cubicBezTo>
                  <a:cubicBezTo>
                    <a:pt x="66" y="213"/>
                    <a:pt x="72" y="214"/>
                    <a:pt x="77" y="214"/>
                  </a:cubicBezTo>
                  <a:cubicBezTo>
                    <a:pt x="95" y="214"/>
                    <a:pt x="111" y="205"/>
                    <a:pt x="124" y="199"/>
                  </a:cubicBezTo>
                  <a:cubicBezTo>
                    <a:pt x="149" y="177"/>
                    <a:pt x="162" y="152"/>
                    <a:pt x="179" y="126"/>
                  </a:cubicBezTo>
                  <a:cubicBezTo>
                    <a:pt x="192" y="105"/>
                    <a:pt x="209" y="80"/>
                    <a:pt x="204" y="46"/>
                  </a:cubicBezTo>
                  <a:cubicBezTo>
                    <a:pt x="200" y="29"/>
                    <a:pt x="183" y="12"/>
                    <a:pt x="170" y="8"/>
                  </a:cubicBezTo>
                  <a:cubicBezTo>
                    <a:pt x="160" y="3"/>
                    <a:pt x="152" y="0"/>
                    <a:pt x="144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40"/>
            <p:cNvSpPr/>
            <p:nvPr/>
          </p:nvSpPr>
          <p:spPr>
            <a:xfrm>
              <a:off x="3390138" y="1730350"/>
              <a:ext cx="2975" cy="3375"/>
            </a:xfrm>
            <a:custGeom>
              <a:avLst/>
              <a:gdLst/>
              <a:ahLst/>
              <a:cxnLst/>
              <a:rect l="l" t="t" r="r" b="b"/>
              <a:pathLst>
                <a:path w="119" h="135" extrusionOk="0">
                  <a:moveTo>
                    <a:pt x="93" y="0"/>
                  </a:moveTo>
                  <a:cubicBezTo>
                    <a:pt x="81" y="0"/>
                    <a:pt x="72" y="4"/>
                    <a:pt x="68" y="9"/>
                  </a:cubicBezTo>
                  <a:cubicBezTo>
                    <a:pt x="59" y="17"/>
                    <a:pt x="34" y="38"/>
                    <a:pt x="13" y="68"/>
                  </a:cubicBezTo>
                  <a:cubicBezTo>
                    <a:pt x="4" y="85"/>
                    <a:pt x="0" y="106"/>
                    <a:pt x="9" y="119"/>
                  </a:cubicBezTo>
                  <a:cubicBezTo>
                    <a:pt x="16" y="129"/>
                    <a:pt x="22" y="135"/>
                    <a:pt x="30" y="135"/>
                  </a:cubicBezTo>
                  <a:cubicBezTo>
                    <a:pt x="35" y="135"/>
                    <a:pt x="40" y="133"/>
                    <a:pt x="47" y="128"/>
                  </a:cubicBezTo>
                  <a:cubicBezTo>
                    <a:pt x="64" y="115"/>
                    <a:pt x="81" y="89"/>
                    <a:pt x="98" y="68"/>
                  </a:cubicBezTo>
                  <a:cubicBezTo>
                    <a:pt x="110" y="47"/>
                    <a:pt x="119" y="26"/>
                    <a:pt x="119" y="13"/>
                  </a:cubicBezTo>
                  <a:cubicBezTo>
                    <a:pt x="119" y="4"/>
                    <a:pt x="106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40"/>
            <p:cNvSpPr/>
            <p:nvPr/>
          </p:nvSpPr>
          <p:spPr>
            <a:xfrm>
              <a:off x="3407638" y="1687025"/>
              <a:ext cx="6825" cy="4375"/>
            </a:xfrm>
            <a:custGeom>
              <a:avLst/>
              <a:gdLst/>
              <a:ahLst/>
              <a:cxnLst/>
              <a:rect l="l" t="t" r="r" b="b"/>
              <a:pathLst>
                <a:path w="273" h="175" extrusionOk="0">
                  <a:moveTo>
                    <a:pt x="121" y="39"/>
                  </a:moveTo>
                  <a:cubicBezTo>
                    <a:pt x="148" y="39"/>
                    <a:pt x="173" y="46"/>
                    <a:pt x="187" y="52"/>
                  </a:cubicBezTo>
                  <a:lnTo>
                    <a:pt x="191" y="52"/>
                  </a:lnTo>
                  <a:cubicBezTo>
                    <a:pt x="196" y="57"/>
                    <a:pt x="208" y="61"/>
                    <a:pt x="217" y="69"/>
                  </a:cubicBezTo>
                  <a:cubicBezTo>
                    <a:pt x="221" y="74"/>
                    <a:pt x="225" y="78"/>
                    <a:pt x="230" y="86"/>
                  </a:cubicBezTo>
                  <a:cubicBezTo>
                    <a:pt x="230" y="91"/>
                    <a:pt x="230" y="95"/>
                    <a:pt x="225" y="99"/>
                  </a:cubicBezTo>
                  <a:cubicBezTo>
                    <a:pt x="208" y="116"/>
                    <a:pt x="167" y="132"/>
                    <a:pt x="129" y="132"/>
                  </a:cubicBezTo>
                  <a:cubicBezTo>
                    <a:pt x="112" y="132"/>
                    <a:pt x="95" y="128"/>
                    <a:pt x="81" y="120"/>
                  </a:cubicBezTo>
                  <a:cubicBezTo>
                    <a:pt x="56" y="108"/>
                    <a:pt x="47" y="91"/>
                    <a:pt x="56" y="74"/>
                  </a:cubicBezTo>
                  <a:cubicBezTo>
                    <a:pt x="60" y="52"/>
                    <a:pt x="81" y="44"/>
                    <a:pt x="102" y="40"/>
                  </a:cubicBezTo>
                  <a:cubicBezTo>
                    <a:pt x="108" y="39"/>
                    <a:pt x="115" y="39"/>
                    <a:pt x="121" y="39"/>
                  </a:cubicBezTo>
                  <a:close/>
                  <a:moveTo>
                    <a:pt x="112" y="0"/>
                  </a:moveTo>
                  <a:cubicBezTo>
                    <a:pt x="106" y="0"/>
                    <a:pt x="100" y="1"/>
                    <a:pt x="94" y="2"/>
                  </a:cubicBezTo>
                  <a:cubicBezTo>
                    <a:pt x="81" y="2"/>
                    <a:pt x="64" y="6"/>
                    <a:pt x="47" y="14"/>
                  </a:cubicBezTo>
                  <a:cubicBezTo>
                    <a:pt x="30" y="23"/>
                    <a:pt x="17" y="40"/>
                    <a:pt x="9" y="57"/>
                  </a:cubicBezTo>
                  <a:cubicBezTo>
                    <a:pt x="5" y="74"/>
                    <a:pt x="0" y="95"/>
                    <a:pt x="13" y="116"/>
                  </a:cubicBezTo>
                  <a:cubicBezTo>
                    <a:pt x="22" y="137"/>
                    <a:pt x="43" y="150"/>
                    <a:pt x="60" y="159"/>
                  </a:cubicBezTo>
                  <a:cubicBezTo>
                    <a:pt x="82" y="171"/>
                    <a:pt x="105" y="175"/>
                    <a:pt x="127" y="175"/>
                  </a:cubicBezTo>
                  <a:cubicBezTo>
                    <a:pt x="142" y="175"/>
                    <a:pt x="156" y="173"/>
                    <a:pt x="170" y="171"/>
                  </a:cubicBezTo>
                  <a:cubicBezTo>
                    <a:pt x="204" y="163"/>
                    <a:pt x="238" y="154"/>
                    <a:pt x="259" y="125"/>
                  </a:cubicBezTo>
                  <a:cubicBezTo>
                    <a:pt x="272" y="112"/>
                    <a:pt x="272" y="91"/>
                    <a:pt x="268" y="74"/>
                  </a:cubicBezTo>
                  <a:cubicBezTo>
                    <a:pt x="259" y="61"/>
                    <a:pt x="251" y="48"/>
                    <a:pt x="242" y="40"/>
                  </a:cubicBezTo>
                  <a:cubicBezTo>
                    <a:pt x="225" y="31"/>
                    <a:pt x="217" y="31"/>
                    <a:pt x="208" y="27"/>
                  </a:cubicBezTo>
                  <a:cubicBezTo>
                    <a:pt x="200" y="23"/>
                    <a:pt x="187" y="18"/>
                    <a:pt x="170" y="10"/>
                  </a:cubicBezTo>
                  <a:cubicBezTo>
                    <a:pt x="156" y="7"/>
                    <a:pt x="137" y="0"/>
                    <a:pt x="112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0"/>
            <p:cNvSpPr/>
            <p:nvPr/>
          </p:nvSpPr>
          <p:spPr>
            <a:xfrm>
              <a:off x="3408813" y="1687975"/>
              <a:ext cx="4575" cy="2350"/>
            </a:xfrm>
            <a:custGeom>
              <a:avLst/>
              <a:gdLst/>
              <a:ahLst/>
              <a:cxnLst/>
              <a:rect l="l" t="t" r="r" b="b"/>
              <a:pathLst>
                <a:path w="183" h="94" extrusionOk="0">
                  <a:moveTo>
                    <a:pt x="74" y="1"/>
                  </a:moveTo>
                  <a:cubicBezTo>
                    <a:pt x="68" y="1"/>
                    <a:pt x="61" y="1"/>
                    <a:pt x="55" y="2"/>
                  </a:cubicBezTo>
                  <a:cubicBezTo>
                    <a:pt x="34" y="6"/>
                    <a:pt x="13" y="14"/>
                    <a:pt x="9" y="36"/>
                  </a:cubicBezTo>
                  <a:cubicBezTo>
                    <a:pt x="0" y="53"/>
                    <a:pt x="9" y="70"/>
                    <a:pt x="34" y="82"/>
                  </a:cubicBezTo>
                  <a:cubicBezTo>
                    <a:pt x="48" y="90"/>
                    <a:pt x="65" y="94"/>
                    <a:pt x="82" y="94"/>
                  </a:cubicBezTo>
                  <a:cubicBezTo>
                    <a:pt x="120" y="94"/>
                    <a:pt x="161" y="78"/>
                    <a:pt x="178" y="61"/>
                  </a:cubicBezTo>
                  <a:cubicBezTo>
                    <a:pt x="183" y="57"/>
                    <a:pt x="183" y="53"/>
                    <a:pt x="183" y="48"/>
                  </a:cubicBezTo>
                  <a:cubicBezTo>
                    <a:pt x="178" y="40"/>
                    <a:pt x="174" y="36"/>
                    <a:pt x="170" y="31"/>
                  </a:cubicBezTo>
                  <a:cubicBezTo>
                    <a:pt x="161" y="23"/>
                    <a:pt x="149" y="19"/>
                    <a:pt x="144" y="14"/>
                  </a:cubicBezTo>
                  <a:lnTo>
                    <a:pt x="140" y="14"/>
                  </a:lnTo>
                  <a:cubicBezTo>
                    <a:pt x="126" y="8"/>
                    <a:pt x="101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0"/>
            <p:cNvSpPr/>
            <p:nvPr/>
          </p:nvSpPr>
          <p:spPr>
            <a:xfrm>
              <a:off x="3401588" y="1682525"/>
              <a:ext cx="5225" cy="3800"/>
            </a:xfrm>
            <a:custGeom>
              <a:avLst/>
              <a:gdLst/>
              <a:ahLst/>
              <a:cxnLst/>
              <a:rect l="l" t="t" r="r" b="b"/>
              <a:pathLst>
                <a:path w="209" h="152" extrusionOk="0">
                  <a:moveTo>
                    <a:pt x="119" y="37"/>
                  </a:moveTo>
                  <a:cubicBezTo>
                    <a:pt x="127" y="37"/>
                    <a:pt x="133" y="37"/>
                    <a:pt x="136" y="37"/>
                  </a:cubicBezTo>
                  <a:cubicBezTo>
                    <a:pt x="149" y="41"/>
                    <a:pt x="170" y="50"/>
                    <a:pt x="166" y="71"/>
                  </a:cubicBezTo>
                  <a:cubicBezTo>
                    <a:pt x="162" y="84"/>
                    <a:pt x="153" y="97"/>
                    <a:pt x="136" y="101"/>
                  </a:cubicBezTo>
                  <a:cubicBezTo>
                    <a:pt x="128" y="105"/>
                    <a:pt x="118" y="107"/>
                    <a:pt x="108" y="107"/>
                  </a:cubicBezTo>
                  <a:cubicBezTo>
                    <a:pt x="98" y="107"/>
                    <a:pt x="87" y="105"/>
                    <a:pt x="77" y="101"/>
                  </a:cubicBezTo>
                  <a:cubicBezTo>
                    <a:pt x="60" y="92"/>
                    <a:pt x="43" y="80"/>
                    <a:pt x="47" y="71"/>
                  </a:cubicBezTo>
                  <a:cubicBezTo>
                    <a:pt x="47" y="63"/>
                    <a:pt x="60" y="50"/>
                    <a:pt x="73" y="46"/>
                  </a:cubicBezTo>
                  <a:cubicBezTo>
                    <a:pt x="90" y="38"/>
                    <a:pt x="107" y="37"/>
                    <a:pt x="119" y="37"/>
                  </a:cubicBezTo>
                  <a:close/>
                  <a:moveTo>
                    <a:pt x="98" y="1"/>
                  </a:moveTo>
                  <a:cubicBezTo>
                    <a:pt x="85" y="1"/>
                    <a:pt x="71" y="2"/>
                    <a:pt x="56" y="7"/>
                  </a:cubicBezTo>
                  <a:cubicBezTo>
                    <a:pt x="43" y="12"/>
                    <a:pt x="30" y="16"/>
                    <a:pt x="22" y="24"/>
                  </a:cubicBezTo>
                  <a:cubicBezTo>
                    <a:pt x="9" y="37"/>
                    <a:pt x="0" y="50"/>
                    <a:pt x="0" y="67"/>
                  </a:cubicBezTo>
                  <a:cubicBezTo>
                    <a:pt x="0" y="88"/>
                    <a:pt x="9" y="105"/>
                    <a:pt x="22" y="118"/>
                  </a:cubicBezTo>
                  <a:cubicBezTo>
                    <a:pt x="34" y="131"/>
                    <a:pt x="47" y="135"/>
                    <a:pt x="64" y="143"/>
                  </a:cubicBezTo>
                  <a:cubicBezTo>
                    <a:pt x="80" y="148"/>
                    <a:pt x="98" y="151"/>
                    <a:pt x="115" y="151"/>
                  </a:cubicBezTo>
                  <a:cubicBezTo>
                    <a:pt x="130" y="151"/>
                    <a:pt x="144" y="149"/>
                    <a:pt x="157" y="143"/>
                  </a:cubicBezTo>
                  <a:cubicBezTo>
                    <a:pt x="187" y="131"/>
                    <a:pt x="208" y="105"/>
                    <a:pt x="208" y="80"/>
                  </a:cubicBezTo>
                  <a:cubicBezTo>
                    <a:pt x="208" y="63"/>
                    <a:pt x="208" y="50"/>
                    <a:pt x="200" y="37"/>
                  </a:cubicBezTo>
                  <a:cubicBezTo>
                    <a:pt x="191" y="29"/>
                    <a:pt x="183" y="20"/>
                    <a:pt x="174" y="16"/>
                  </a:cubicBezTo>
                  <a:cubicBezTo>
                    <a:pt x="162" y="12"/>
                    <a:pt x="149" y="7"/>
                    <a:pt x="141" y="7"/>
                  </a:cubicBezTo>
                  <a:cubicBezTo>
                    <a:pt x="133" y="5"/>
                    <a:pt x="117" y="1"/>
                    <a:pt x="98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40"/>
            <p:cNvSpPr/>
            <p:nvPr/>
          </p:nvSpPr>
          <p:spPr>
            <a:xfrm>
              <a:off x="3402638" y="1683425"/>
              <a:ext cx="3225" cy="1800"/>
            </a:xfrm>
            <a:custGeom>
              <a:avLst/>
              <a:gdLst/>
              <a:ahLst/>
              <a:cxnLst/>
              <a:rect l="l" t="t" r="r" b="b"/>
              <a:pathLst>
                <a:path w="129" h="72" extrusionOk="0">
                  <a:moveTo>
                    <a:pt x="77" y="1"/>
                  </a:moveTo>
                  <a:cubicBezTo>
                    <a:pt x="65" y="1"/>
                    <a:pt x="48" y="2"/>
                    <a:pt x="31" y="10"/>
                  </a:cubicBezTo>
                  <a:cubicBezTo>
                    <a:pt x="18" y="14"/>
                    <a:pt x="5" y="27"/>
                    <a:pt x="5" y="35"/>
                  </a:cubicBezTo>
                  <a:cubicBezTo>
                    <a:pt x="1" y="44"/>
                    <a:pt x="18" y="56"/>
                    <a:pt x="35" y="65"/>
                  </a:cubicBezTo>
                  <a:cubicBezTo>
                    <a:pt x="45" y="69"/>
                    <a:pt x="56" y="71"/>
                    <a:pt x="66" y="71"/>
                  </a:cubicBezTo>
                  <a:cubicBezTo>
                    <a:pt x="76" y="71"/>
                    <a:pt x="86" y="69"/>
                    <a:pt x="94" y="65"/>
                  </a:cubicBezTo>
                  <a:cubicBezTo>
                    <a:pt x="111" y="61"/>
                    <a:pt x="120" y="48"/>
                    <a:pt x="124" y="35"/>
                  </a:cubicBezTo>
                  <a:cubicBezTo>
                    <a:pt x="128" y="14"/>
                    <a:pt x="107" y="5"/>
                    <a:pt x="94" y="1"/>
                  </a:cubicBezTo>
                  <a:cubicBezTo>
                    <a:pt x="91" y="1"/>
                    <a:pt x="85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0"/>
            <p:cNvSpPr/>
            <p:nvPr/>
          </p:nvSpPr>
          <p:spPr>
            <a:xfrm>
              <a:off x="3395113" y="1679325"/>
              <a:ext cx="4900" cy="3925"/>
            </a:xfrm>
            <a:custGeom>
              <a:avLst/>
              <a:gdLst/>
              <a:ahLst/>
              <a:cxnLst/>
              <a:rect l="l" t="t" r="r" b="b"/>
              <a:pathLst>
                <a:path w="196" h="157" extrusionOk="0">
                  <a:moveTo>
                    <a:pt x="94" y="38"/>
                  </a:moveTo>
                  <a:cubicBezTo>
                    <a:pt x="98" y="42"/>
                    <a:pt x="102" y="42"/>
                    <a:pt x="111" y="42"/>
                  </a:cubicBezTo>
                  <a:cubicBezTo>
                    <a:pt x="119" y="42"/>
                    <a:pt x="145" y="42"/>
                    <a:pt x="149" y="63"/>
                  </a:cubicBezTo>
                  <a:cubicBezTo>
                    <a:pt x="149" y="76"/>
                    <a:pt x="149" y="89"/>
                    <a:pt x="136" y="97"/>
                  </a:cubicBezTo>
                  <a:cubicBezTo>
                    <a:pt x="124" y="106"/>
                    <a:pt x="107" y="110"/>
                    <a:pt x="90" y="110"/>
                  </a:cubicBezTo>
                  <a:cubicBezTo>
                    <a:pt x="73" y="110"/>
                    <a:pt x="60" y="102"/>
                    <a:pt x="56" y="93"/>
                  </a:cubicBezTo>
                  <a:cubicBezTo>
                    <a:pt x="51" y="80"/>
                    <a:pt x="56" y="68"/>
                    <a:pt x="60" y="55"/>
                  </a:cubicBezTo>
                  <a:cubicBezTo>
                    <a:pt x="68" y="46"/>
                    <a:pt x="81" y="42"/>
                    <a:pt x="90" y="38"/>
                  </a:cubicBezTo>
                  <a:close/>
                  <a:moveTo>
                    <a:pt x="97" y="1"/>
                  </a:moveTo>
                  <a:cubicBezTo>
                    <a:pt x="92" y="1"/>
                    <a:pt x="85" y="2"/>
                    <a:pt x="77" y="4"/>
                  </a:cubicBezTo>
                  <a:cubicBezTo>
                    <a:pt x="64" y="8"/>
                    <a:pt x="43" y="12"/>
                    <a:pt x="26" y="29"/>
                  </a:cubicBezTo>
                  <a:cubicBezTo>
                    <a:pt x="13" y="46"/>
                    <a:pt x="1" y="76"/>
                    <a:pt x="13" y="106"/>
                  </a:cubicBezTo>
                  <a:cubicBezTo>
                    <a:pt x="18" y="119"/>
                    <a:pt x="30" y="131"/>
                    <a:pt x="43" y="140"/>
                  </a:cubicBezTo>
                  <a:cubicBezTo>
                    <a:pt x="60" y="148"/>
                    <a:pt x="73" y="152"/>
                    <a:pt x="90" y="157"/>
                  </a:cubicBezTo>
                  <a:cubicBezTo>
                    <a:pt x="119" y="157"/>
                    <a:pt x="149" y="148"/>
                    <a:pt x="170" y="127"/>
                  </a:cubicBezTo>
                  <a:cubicBezTo>
                    <a:pt x="192" y="110"/>
                    <a:pt x="196" y="76"/>
                    <a:pt x="187" y="55"/>
                  </a:cubicBezTo>
                  <a:cubicBezTo>
                    <a:pt x="183" y="29"/>
                    <a:pt x="153" y="12"/>
                    <a:pt x="136" y="8"/>
                  </a:cubicBezTo>
                  <a:lnTo>
                    <a:pt x="124" y="8"/>
                  </a:lnTo>
                  <a:cubicBezTo>
                    <a:pt x="124" y="8"/>
                    <a:pt x="119" y="4"/>
                    <a:pt x="111" y="4"/>
                  </a:cubicBezTo>
                  <a:cubicBezTo>
                    <a:pt x="107" y="2"/>
                    <a:pt x="102" y="1"/>
                    <a:pt x="97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0"/>
            <p:cNvSpPr/>
            <p:nvPr/>
          </p:nvSpPr>
          <p:spPr>
            <a:xfrm>
              <a:off x="3396388" y="1680250"/>
              <a:ext cx="2475" cy="1850"/>
            </a:xfrm>
            <a:custGeom>
              <a:avLst/>
              <a:gdLst/>
              <a:ahLst/>
              <a:cxnLst/>
              <a:rect l="l" t="t" r="r" b="b"/>
              <a:pathLst>
                <a:path w="99" h="74" extrusionOk="0">
                  <a:moveTo>
                    <a:pt x="39" y="1"/>
                  </a:moveTo>
                  <a:cubicBezTo>
                    <a:pt x="30" y="5"/>
                    <a:pt x="17" y="9"/>
                    <a:pt x="9" y="18"/>
                  </a:cubicBezTo>
                  <a:cubicBezTo>
                    <a:pt x="5" y="31"/>
                    <a:pt x="0" y="43"/>
                    <a:pt x="5" y="56"/>
                  </a:cubicBezTo>
                  <a:cubicBezTo>
                    <a:pt x="9" y="65"/>
                    <a:pt x="22" y="73"/>
                    <a:pt x="39" y="73"/>
                  </a:cubicBezTo>
                  <a:cubicBezTo>
                    <a:pt x="56" y="73"/>
                    <a:pt x="73" y="69"/>
                    <a:pt x="85" y="60"/>
                  </a:cubicBezTo>
                  <a:cubicBezTo>
                    <a:pt x="98" y="52"/>
                    <a:pt x="98" y="39"/>
                    <a:pt x="98" y="26"/>
                  </a:cubicBezTo>
                  <a:cubicBezTo>
                    <a:pt x="94" y="5"/>
                    <a:pt x="68" y="5"/>
                    <a:pt x="60" y="5"/>
                  </a:cubicBezTo>
                  <a:cubicBezTo>
                    <a:pt x="51" y="5"/>
                    <a:pt x="47" y="5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0"/>
            <p:cNvSpPr/>
            <p:nvPr/>
          </p:nvSpPr>
          <p:spPr>
            <a:xfrm>
              <a:off x="3419213" y="1669050"/>
              <a:ext cx="72900" cy="101625"/>
            </a:xfrm>
            <a:custGeom>
              <a:avLst/>
              <a:gdLst/>
              <a:ahLst/>
              <a:cxnLst/>
              <a:rect l="l" t="t" r="r" b="b"/>
              <a:pathLst>
                <a:path w="2916" h="4065" extrusionOk="0">
                  <a:moveTo>
                    <a:pt x="1863" y="0"/>
                  </a:moveTo>
                  <a:cubicBezTo>
                    <a:pt x="1843" y="0"/>
                    <a:pt x="1823" y="1"/>
                    <a:pt x="1804" y="3"/>
                  </a:cubicBezTo>
                  <a:cubicBezTo>
                    <a:pt x="1778" y="3"/>
                    <a:pt x="1749" y="7"/>
                    <a:pt x="1719" y="12"/>
                  </a:cubicBezTo>
                  <a:cubicBezTo>
                    <a:pt x="1736" y="24"/>
                    <a:pt x="1753" y="46"/>
                    <a:pt x="1770" y="71"/>
                  </a:cubicBezTo>
                  <a:cubicBezTo>
                    <a:pt x="1834" y="173"/>
                    <a:pt x="1876" y="360"/>
                    <a:pt x="1698" y="657"/>
                  </a:cubicBezTo>
                  <a:cubicBezTo>
                    <a:pt x="1409" y="1149"/>
                    <a:pt x="1273" y="1404"/>
                    <a:pt x="1532" y="1561"/>
                  </a:cubicBezTo>
                  <a:cubicBezTo>
                    <a:pt x="1715" y="1671"/>
                    <a:pt x="2186" y="2074"/>
                    <a:pt x="2279" y="2316"/>
                  </a:cubicBezTo>
                  <a:cubicBezTo>
                    <a:pt x="2288" y="2333"/>
                    <a:pt x="2292" y="2355"/>
                    <a:pt x="2292" y="2372"/>
                  </a:cubicBezTo>
                  <a:cubicBezTo>
                    <a:pt x="2292" y="2376"/>
                    <a:pt x="2292" y="2376"/>
                    <a:pt x="2292" y="2380"/>
                  </a:cubicBezTo>
                  <a:cubicBezTo>
                    <a:pt x="2292" y="2397"/>
                    <a:pt x="2288" y="2414"/>
                    <a:pt x="2275" y="2427"/>
                  </a:cubicBezTo>
                  <a:cubicBezTo>
                    <a:pt x="2245" y="2469"/>
                    <a:pt x="2177" y="2495"/>
                    <a:pt x="2059" y="2495"/>
                  </a:cubicBezTo>
                  <a:cubicBezTo>
                    <a:pt x="2042" y="2495"/>
                    <a:pt x="2026" y="2496"/>
                    <a:pt x="2009" y="2496"/>
                  </a:cubicBezTo>
                  <a:cubicBezTo>
                    <a:pt x="1621" y="2496"/>
                    <a:pt x="1246" y="2338"/>
                    <a:pt x="976" y="2338"/>
                  </a:cubicBezTo>
                  <a:cubicBezTo>
                    <a:pt x="766" y="2338"/>
                    <a:pt x="620" y="2433"/>
                    <a:pt x="582" y="2775"/>
                  </a:cubicBezTo>
                  <a:cubicBezTo>
                    <a:pt x="565" y="2915"/>
                    <a:pt x="535" y="3034"/>
                    <a:pt x="488" y="3131"/>
                  </a:cubicBezTo>
                  <a:cubicBezTo>
                    <a:pt x="484" y="3144"/>
                    <a:pt x="475" y="3157"/>
                    <a:pt x="471" y="3170"/>
                  </a:cubicBezTo>
                  <a:cubicBezTo>
                    <a:pt x="450" y="3216"/>
                    <a:pt x="424" y="3254"/>
                    <a:pt x="399" y="3293"/>
                  </a:cubicBezTo>
                  <a:cubicBezTo>
                    <a:pt x="386" y="3305"/>
                    <a:pt x="378" y="3318"/>
                    <a:pt x="365" y="3331"/>
                  </a:cubicBezTo>
                  <a:cubicBezTo>
                    <a:pt x="280" y="3433"/>
                    <a:pt x="174" y="3501"/>
                    <a:pt x="68" y="3530"/>
                  </a:cubicBezTo>
                  <a:cubicBezTo>
                    <a:pt x="47" y="3539"/>
                    <a:pt x="21" y="3543"/>
                    <a:pt x="0" y="3547"/>
                  </a:cubicBezTo>
                  <a:cubicBezTo>
                    <a:pt x="119" y="3734"/>
                    <a:pt x="297" y="3917"/>
                    <a:pt x="526" y="4040"/>
                  </a:cubicBezTo>
                  <a:cubicBezTo>
                    <a:pt x="558" y="4054"/>
                    <a:pt x="595" y="4064"/>
                    <a:pt x="632" y="4064"/>
                  </a:cubicBezTo>
                  <a:cubicBezTo>
                    <a:pt x="650" y="4064"/>
                    <a:pt x="667" y="4062"/>
                    <a:pt x="683" y="4057"/>
                  </a:cubicBezTo>
                  <a:cubicBezTo>
                    <a:pt x="739" y="4040"/>
                    <a:pt x="773" y="3997"/>
                    <a:pt x="794" y="3955"/>
                  </a:cubicBezTo>
                  <a:cubicBezTo>
                    <a:pt x="815" y="3912"/>
                    <a:pt x="819" y="3870"/>
                    <a:pt x="823" y="3827"/>
                  </a:cubicBezTo>
                  <a:cubicBezTo>
                    <a:pt x="823" y="3785"/>
                    <a:pt x="828" y="3747"/>
                    <a:pt x="832" y="3709"/>
                  </a:cubicBezTo>
                  <a:cubicBezTo>
                    <a:pt x="849" y="3552"/>
                    <a:pt x="900" y="3411"/>
                    <a:pt x="951" y="3288"/>
                  </a:cubicBezTo>
                  <a:cubicBezTo>
                    <a:pt x="1053" y="3046"/>
                    <a:pt x="1180" y="2885"/>
                    <a:pt x="1227" y="2830"/>
                  </a:cubicBezTo>
                  <a:cubicBezTo>
                    <a:pt x="1244" y="2813"/>
                    <a:pt x="1256" y="2796"/>
                    <a:pt x="1265" y="2783"/>
                  </a:cubicBezTo>
                  <a:cubicBezTo>
                    <a:pt x="1278" y="2775"/>
                    <a:pt x="1286" y="2766"/>
                    <a:pt x="1290" y="2758"/>
                  </a:cubicBezTo>
                  <a:cubicBezTo>
                    <a:pt x="1312" y="2758"/>
                    <a:pt x="1337" y="2762"/>
                    <a:pt x="1375" y="2766"/>
                  </a:cubicBezTo>
                  <a:cubicBezTo>
                    <a:pt x="1413" y="2771"/>
                    <a:pt x="1486" y="2779"/>
                    <a:pt x="1579" y="2788"/>
                  </a:cubicBezTo>
                  <a:cubicBezTo>
                    <a:pt x="1646" y="2790"/>
                    <a:pt x="1726" y="2795"/>
                    <a:pt x="1815" y="2795"/>
                  </a:cubicBezTo>
                  <a:cubicBezTo>
                    <a:pt x="1854" y="2795"/>
                    <a:pt x="1896" y="2794"/>
                    <a:pt x="1940" y="2792"/>
                  </a:cubicBezTo>
                  <a:cubicBezTo>
                    <a:pt x="2080" y="2788"/>
                    <a:pt x="2241" y="2771"/>
                    <a:pt x="2398" y="2724"/>
                  </a:cubicBezTo>
                  <a:cubicBezTo>
                    <a:pt x="2479" y="2703"/>
                    <a:pt x="2555" y="2669"/>
                    <a:pt x="2627" y="2626"/>
                  </a:cubicBezTo>
                  <a:cubicBezTo>
                    <a:pt x="2704" y="2584"/>
                    <a:pt x="2772" y="2533"/>
                    <a:pt x="2827" y="2469"/>
                  </a:cubicBezTo>
                  <a:cubicBezTo>
                    <a:pt x="2886" y="2406"/>
                    <a:pt x="2916" y="2308"/>
                    <a:pt x="2895" y="2219"/>
                  </a:cubicBezTo>
                  <a:lnTo>
                    <a:pt x="2882" y="2185"/>
                  </a:lnTo>
                  <a:cubicBezTo>
                    <a:pt x="2878" y="2176"/>
                    <a:pt x="2873" y="2164"/>
                    <a:pt x="2865" y="2155"/>
                  </a:cubicBezTo>
                  <a:cubicBezTo>
                    <a:pt x="2852" y="2130"/>
                    <a:pt x="2835" y="2113"/>
                    <a:pt x="2818" y="2100"/>
                  </a:cubicBezTo>
                  <a:cubicBezTo>
                    <a:pt x="2784" y="2066"/>
                    <a:pt x="2750" y="2041"/>
                    <a:pt x="2712" y="2019"/>
                  </a:cubicBezTo>
                  <a:cubicBezTo>
                    <a:pt x="2640" y="1973"/>
                    <a:pt x="2568" y="1939"/>
                    <a:pt x="2500" y="1905"/>
                  </a:cubicBezTo>
                  <a:cubicBezTo>
                    <a:pt x="2432" y="1866"/>
                    <a:pt x="2368" y="1833"/>
                    <a:pt x="2309" y="1799"/>
                  </a:cubicBezTo>
                  <a:cubicBezTo>
                    <a:pt x="2186" y="1731"/>
                    <a:pt x="2088" y="1659"/>
                    <a:pt x="2020" y="1599"/>
                  </a:cubicBezTo>
                  <a:cubicBezTo>
                    <a:pt x="1948" y="1535"/>
                    <a:pt x="1897" y="1489"/>
                    <a:pt x="1872" y="1463"/>
                  </a:cubicBezTo>
                  <a:cubicBezTo>
                    <a:pt x="1842" y="1434"/>
                    <a:pt x="1821" y="1417"/>
                    <a:pt x="1808" y="1404"/>
                  </a:cubicBezTo>
                  <a:cubicBezTo>
                    <a:pt x="1808" y="1370"/>
                    <a:pt x="1817" y="1327"/>
                    <a:pt x="1829" y="1277"/>
                  </a:cubicBezTo>
                  <a:cubicBezTo>
                    <a:pt x="1855" y="1187"/>
                    <a:pt x="1897" y="1086"/>
                    <a:pt x="1957" y="962"/>
                  </a:cubicBezTo>
                  <a:cubicBezTo>
                    <a:pt x="2008" y="839"/>
                    <a:pt x="2063" y="699"/>
                    <a:pt x="2118" y="551"/>
                  </a:cubicBezTo>
                  <a:cubicBezTo>
                    <a:pt x="2143" y="479"/>
                    <a:pt x="2173" y="402"/>
                    <a:pt x="2194" y="322"/>
                  </a:cubicBezTo>
                  <a:cubicBezTo>
                    <a:pt x="2203" y="271"/>
                    <a:pt x="2199" y="224"/>
                    <a:pt x="2182" y="177"/>
                  </a:cubicBezTo>
                  <a:cubicBezTo>
                    <a:pt x="2165" y="131"/>
                    <a:pt x="2131" y="88"/>
                    <a:pt x="2088" y="63"/>
                  </a:cubicBezTo>
                  <a:cubicBezTo>
                    <a:pt x="2018" y="16"/>
                    <a:pt x="1939" y="0"/>
                    <a:pt x="186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0"/>
            <p:cNvSpPr/>
            <p:nvPr/>
          </p:nvSpPr>
          <p:spPr>
            <a:xfrm>
              <a:off x="3434163" y="1676325"/>
              <a:ext cx="15825" cy="6450"/>
            </a:xfrm>
            <a:custGeom>
              <a:avLst/>
              <a:gdLst/>
              <a:ahLst/>
              <a:cxnLst/>
              <a:rect l="l" t="t" r="r" b="b"/>
              <a:pathLst>
                <a:path w="633" h="258" extrusionOk="0">
                  <a:moveTo>
                    <a:pt x="588" y="0"/>
                  </a:moveTo>
                  <a:cubicBezTo>
                    <a:pt x="542" y="0"/>
                    <a:pt x="414" y="22"/>
                    <a:pt x="289" y="69"/>
                  </a:cubicBezTo>
                  <a:cubicBezTo>
                    <a:pt x="153" y="111"/>
                    <a:pt x="34" y="183"/>
                    <a:pt x="13" y="209"/>
                  </a:cubicBezTo>
                  <a:cubicBezTo>
                    <a:pt x="0" y="226"/>
                    <a:pt x="5" y="234"/>
                    <a:pt x="13" y="247"/>
                  </a:cubicBezTo>
                  <a:cubicBezTo>
                    <a:pt x="16" y="253"/>
                    <a:pt x="22" y="257"/>
                    <a:pt x="33" y="257"/>
                  </a:cubicBezTo>
                  <a:cubicBezTo>
                    <a:pt x="37" y="257"/>
                    <a:pt x="41" y="257"/>
                    <a:pt x="47" y="255"/>
                  </a:cubicBezTo>
                  <a:cubicBezTo>
                    <a:pt x="81" y="251"/>
                    <a:pt x="200" y="192"/>
                    <a:pt x="327" y="149"/>
                  </a:cubicBezTo>
                  <a:cubicBezTo>
                    <a:pt x="455" y="103"/>
                    <a:pt x="586" y="73"/>
                    <a:pt x="612" y="60"/>
                  </a:cubicBezTo>
                  <a:cubicBezTo>
                    <a:pt x="633" y="48"/>
                    <a:pt x="633" y="35"/>
                    <a:pt x="633" y="22"/>
                  </a:cubicBezTo>
                  <a:cubicBezTo>
                    <a:pt x="629" y="14"/>
                    <a:pt x="624" y="5"/>
                    <a:pt x="599" y="1"/>
                  </a:cubicBezTo>
                  <a:cubicBezTo>
                    <a:pt x="596" y="0"/>
                    <a:pt x="593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0"/>
            <p:cNvSpPr/>
            <p:nvPr/>
          </p:nvSpPr>
          <p:spPr>
            <a:xfrm>
              <a:off x="3454738" y="1674175"/>
              <a:ext cx="3000" cy="2300"/>
            </a:xfrm>
            <a:custGeom>
              <a:avLst/>
              <a:gdLst/>
              <a:ahLst/>
              <a:cxnLst/>
              <a:rect l="l" t="t" r="r" b="b"/>
              <a:pathLst>
                <a:path w="120" h="92" extrusionOk="0">
                  <a:moveTo>
                    <a:pt x="70" y="1"/>
                  </a:moveTo>
                  <a:cubicBezTo>
                    <a:pt x="65" y="1"/>
                    <a:pt x="61" y="1"/>
                    <a:pt x="56" y="2"/>
                  </a:cubicBezTo>
                  <a:cubicBezTo>
                    <a:pt x="26" y="2"/>
                    <a:pt x="1" y="15"/>
                    <a:pt x="1" y="27"/>
                  </a:cubicBezTo>
                  <a:cubicBezTo>
                    <a:pt x="1" y="36"/>
                    <a:pt x="1" y="49"/>
                    <a:pt x="9" y="57"/>
                  </a:cubicBezTo>
                  <a:cubicBezTo>
                    <a:pt x="14" y="66"/>
                    <a:pt x="18" y="74"/>
                    <a:pt x="22" y="83"/>
                  </a:cubicBezTo>
                  <a:cubicBezTo>
                    <a:pt x="31" y="91"/>
                    <a:pt x="52" y="91"/>
                    <a:pt x="73" y="91"/>
                  </a:cubicBezTo>
                  <a:cubicBezTo>
                    <a:pt x="90" y="87"/>
                    <a:pt x="111" y="87"/>
                    <a:pt x="115" y="74"/>
                  </a:cubicBezTo>
                  <a:cubicBezTo>
                    <a:pt x="120" y="66"/>
                    <a:pt x="120" y="57"/>
                    <a:pt x="120" y="44"/>
                  </a:cubicBezTo>
                  <a:cubicBezTo>
                    <a:pt x="120" y="36"/>
                    <a:pt x="120" y="27"/>
                    <a:pt x="115" y="19"/>
                  </a:cubicBezTo>
                  <a:cubicBezTo>
                    <a:pt x="112" y="8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0"/>
            <p:cNvSpPr/>
            <p:nvPr/>
          </p:nvSpPr>
          <p:spPr>
            <a:xfrm>
              <a:off x="3397138" y="1675125"/>
              <a:ext cx="28025" cy="5525"/>
            </a:xfrm>
            <a:custGeom>
              <a:avLst/>
              <a:gdLst/>
              <a:ahLst/>
              <a:cxnLst/>
              <a:rect l="l" t="t" r="r" b="b"/>
              <a:pathLst>
                <a:path w="1121" h="221" extrusionOk="0">
                  <a:moveTo>
                    <a:pt x="302" y="1"/>
                  </a:moveTo>
                  <a:cubicBezTo>
                    <a:pt x="277" y="1"/>
                    <a:pt x="252" y="1"/>
                    <a:pt x="229" y="2"/>
                  </a:cubicBezTo>
                  <a:cubicBezTo>
                    <a:pt x="132" y="6"/>
                    <a:pt x="60" y="15"/>
                    <a:pt x="38" y="23"/>
                  </a:cubicBezTo>
                  <a:cubicBezTo>
                    <a:pt x="0" y="36"/>
                    <a:pt x="0" y="49"/>
                    <a:pt x="0" y="57"/>
                  </a:cubicBezTo>
                  <a:cubicBezTo>
                    <a:pt x="4" y="70"/>
                    <a:pt x="9" y="79"/>
                    <a:pt x="47" y="79"/>
                  </a:cubicBezTo>
                  <a:cubicBezTo>
                    <a:pt x="60" y="81"/>
                    <a:pt x="84" y="81"/>
                    <a:pt x="117" y="81"/>
                  </a:cubicBezTo>
                  <a:cubicBezTo>
                    <a:pt x="150" y="81"/>
                    <a:pt x="191" y="81"/>
                    <a:pt x="238" y="83"/>
                  </a:cubicBezTo>
                  <a:cubicBezTo>
                    <a:pt x="331" y="83"/>
                    <a:pt x="446" y="87"/>
                    <a:pt x="560" y="104"/>
                  </a:cubicBezTo>
                  <a:cubicBezTo>
                    <a:pt x="675" y="121"/>
                    <a:pt x="790" y="146"/>
                    <a:pt x="879" y="168"/>
                  </a:cubicBezTo>
                  <a:cubicBezTo>
                    <a:pt x="972" y="193"/>
                    <a:pt x="1040" y="214"/>
                    <a:pt x="1066" y="219"/>
                  </a:cubicBezTo>
                  <a:cubicBezTo>
                    <a:pt x="1074" y="220"/>
                    <a:pt x="1081" y="220"/>
                    <a:pt x="1087" y="220"/>
                  </a:cubicBezTo>
                  <a:cubicBezTo>
                    <a:pt x="1105" y="220"/>
                    <a:pt x="1113" y="215"/>
                    <a:pt x="1116" y="206"/>
                  </a:cubicBezTo>
                  <a:cubicBezTo>
                    <a:pt x="1121" y="197"/>
                    <a:pt x="1116" y="189"/>
                    <a:pt x="1083" y="168"/>
                  </a:cubicBezTo>
                  <a:cubicBezTo>
                    <a:pt x="1061" y="151"/>
                    <a:pt x="993" y="121"/>
                    <a:pt x="900" y="91"/>
                  </a:cubicBezTo>
                  <a:cubicBezTo>
                    <a:pt x="807" y="62"/>
                    <a:pt x="688" y="32"/>
                    <a:pt x="569" y="19"/>
                  </a:cubicBezTo>
                  <a:cubicBezTo>
                    <a:pt x="475" y="6"/>
                    <a:pt x="383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0"/>
            <p:cNvSpPr/>
            <p:nvPr/>
          </p:nvSpPr>
          <p:spPr>
            <a:xfrm>
              <a:off x="3384388" y="1704275"/>
              <a:ext cx="16375" cy="22600"/>
            </a:xfrm>
            <a:custGeom>
              <a:avLst/>
              <a:gdLst/>
              <a:ahLst/>
              <a:cxnLst/>
              <a:rect l="l" t="t" r="r" b="b"/>
              <a:pathLst>
                <a:path w="655" h="904" extrusionOk="0">
                  <a:moveTo>
                    <a:pt x="626" y="0"/>
                  </a:moveTo>
                  <a:cubicBezTo>
                    <a:pt x="618" y="0"/>
                    <a:pt x="608" y="3"/>
                    <a:pt x="591" y="12"/>
                  </a:cubicBezTo>
                  <a:cubicBezTo>
                    <a:pt x="565" y="25"/>
                    <a:pt x="506" y="67"/>
                    <a:pt x="438" y="135"/>
                  </a:cubicBezTo>
                  <a:cubicBezTo>
                    <a:pt x="366" y="199"/>
                    <a:pt x="289" y="288"/>
                    <a:pt x="222" y="381"/>
                  </a:cubicBezTo>
                  <a:cubicBezTo>
                    <a:pt x="154" y="479"/>
                    <a:pt x="94" y="585"/>
                    <a:pt x="60" y="670"/>
                  </a:cubicBezTo>
                  <a:cubicBezTo>
                    <a:pt x="26" y="755"/>
                    <a:pt x="5" y="827"/>
                    <a:pt x="5" y="852"/>
                  </a:cubicBezTo>
                  <a:cubicBezTo>
                    <a:pt x="1" y="886"/>
                    <a:pt x="9" y="899"/>
                    <a:pt x="22" y="903"/>
                  </a:cubicBezTo>
                  <a:cubicBezTo>
                    <a:pt x="31" y="903"/>
                    <a:pt x="43" y="903"/>
                    <a:pt x="65" y="869"/>
                  </a:cubicBezTo>
                  <a:cubicBezTo>
                    <a:pt x="73" y="848"/>
                    <a:pt x="103" y="784"/>
                    <a:pt x="141" y="704"/>
                  </a:cubicBezTo>
                  <a:cubicBezTo>
                    <a:pt x="179" y="623"/>
                    <a:pt x="234" y="525"/>
                    <a:pt x="302" y="432"/>
                  </a:cubicBezTo>
                  <a:cubicBezTo>
                    <a:pt x="366" y="343"/>
                    <a:pt x="438" y="254"/>
                    <a:pt x="502" y="190"/>
                  </a:cubicBezTo>
                  <a:cubicBezTo>
                    <a:pt x="565" y="122"/>
                    <a:pt x="616" y="76"/>
                    <a:pt x="633" y="59"/>
                  </a:cubicBezTo>
                  <a:cubicBezTo>
                    <a:pt x="654" y="29"/>
                    <a:pt x="650" y="16"/>
                    <a:pt x="642" y="8"/>
                  </a:cubicBezTo>
                  <a:cubicBezTo>
                    <a:pt x="638" y="3"/>
                    <a:pt x="633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0"/>
            <p:cNvSpPr/>
            <p:nvPr/>
          </p:nvSpPr>
          <p:spPr>
            <a:xfrm>
              <a:off x="3383863" y="1730225"/>
              <a:ext cx="2475" cy="3750"/>
            </a:xfrm>
            <a:custGeom>
              <a:avLst/>
              <a:gdLst/>
              <a:ahLst/>
              <a:cxnLst/>
              <a:rect l="l" t="t" r="r" b="b"/>
              <a:pathLst>
                <a:path w="99" h="150" extrusionOk="0">
                  <a:moveTo>
                    <a:pt x="30" y="1"/>
                  </a:moveTo>
                  <a:cubicBezTo>
                    <a:pt x="18" y="5"/>
                    <a:pt x="5" y="39"/>
                    <a:pt x="1" y="73"/>
                  </a:cubicBezTo>
                  <a:cubicBezTo>
                    <a:pt x="1" y="107"/>
                    <a:pt x="13" y="141"/>
                    <a:pt x="26" y="150"/>
                  </a:cubicBezTo>
                  <a:lnTo>
                    <a:pt x="60" y="150"/>
                  </a:lnTo>
                  <a:cubicBezTo>
                    <a:pt x="69" y="145"/>
                    <a:pt x="77" y="145"/>
                    <a:pt x="86" y="137"/>
                  </a:cubicBezTo>
                  <a:cubicBezTo>
                    <a:pt x="94" y="128"/>
                    <a:pt x="94" y="103"/>
                    <a:pt x="98" y="77"/>
                  </a:cubicBezTo>
                  <a:cubicBezTo>
                    <a:pt x="98" y="52"/>
                    <a:pt x="98" y="26"/>
                    <a:pt x="90" y="18"/>
                  </a:cubicBezTo>
                  <a:cubicBezTo>
                    <a:pt x="81" y="9"/>
                    <a:pt x="73" y="9"/>
                    <a:pt x="60" y="5"/>
                  </a:cubicBezTo>
                  <a:cubicBezTo>
                    <a:pt x="47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0"/>
            <p:cNvSpPr/>
            <p:nvPr/>
          </p:nvSpPr>
          <p:spPr>
            <a:xfrm>
              <a:off x="3417088" y="1736600"/>
              <a:ext cx="4575" cy="10900"/>
            </a:xfrm>
            <a:custGeom>
              <a:avLst/>
              <a:gdLst/>
              <a:ahLst/>
              <a:cxnLst/>
              <a:rect l="l" t="t" r="r" b="b"/>
              <a:pathLst>
                <a:path w="183" h="436" extrusionOk="0">
                  <a:moveTo>
                    <a:pt x="38" y="1"/>
                  </a:moveTo>
                  <a:cubicBezTo>
                    <a:pt x="26" y="1"/>
                    <a:pt x="17" y="5"/>
                    <a:pt x="13" y="22"/>
                  </a:cubicBezTo>
                  <a:cubicBezTo>
                    <a:pt x="0" y="39"/>
                    <a:pt x="4" y="136"/>
                    <a:pt x="34" y="230"/>
                  </a:cubicBezTo>
                  <a:cubicBezTo>
                    <a:pt x="60" y="327"/>
                    <a:pt x="106" y="412"/>
                    <a:pt x="127" y="429"/>
                  </a:cubicBezTo>
                  <a:cubicBezTo>
                    <a:pt x="136" y="434"/>
                    <a:pt x="142" y="436"/>
                    <a:pt x="148" y="436"/>
                  </a:cubicBezTo>
                  <a:cubicBezTo>
                    <a:pt x="154" y="436"/>
                    <a:pt x="159" y="434"/>
                    <a:pt x="166" y="429"/>
                  </a:cubicBezTo>
                  <a:cubicBezTo>
                    <a:pt x="174" y="425"/>
                    <a:pt x="183" y="421"/>
                    <a:pt x="183" y="404"/>
                  </a:cubicBezTo>
                  <a:cubicBezTo>
                    <a:pt x="183" y="383"/>
                    <a:pt x="149" y="298"/>
                    <a:pt x="123" y="213"/>
                  </a:cubicBezTo>
                  <a:cubicBezTo>
                    <a:pt x="98" y="124"/>
                    <a:pt x="85" y="39"/>
                    <a:pt x="72" y="18"/>
                  </a:cubicBezTo>
                  <a:cubicBezTo>
                    <a:pt x="64" y="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0"/>
            <p:cNvSpPr/>
            <p:nvPr/>
          </p:nvSpPr>
          <p:spPr>
            <a:xfrm>
              <a:off x="3412088" y="1695375"/>
              <a:ext cx="34300" cy="29425"/>
            </a:xfrm>
            <a:custGeom>
              <a:avLst/>
              <a:gdLst/>
              <a:ahLst/>
              <a:cxnLst/>
              <a:rect l="l" t="t" r="r" b="b"/>
              <a:pathLst>
                <a:path w="1372" h="1177" extrusionOk="0">
                  <a:moveTo>
                    <a:pt x="706" y="1"/>
                  </a:moveTo>
                  <a:cubicBezTo>
                    <a:pt x="660" y="1"/>
                    <a:pt x="613" y="6"/>
                    <a:pt x="565" y="16"/>
                  </a:cubicBezTo>
                  <a:cubicBezTo>
                    <a:pt x="226" y="88"/>
                    <a:pt x="1" y="402"/>
                    <a:pt x="69" y="716"/>
                  </a:cubicBezTo>
                  <a:cubicBezTo>
                    <a:pt x="123" y="990"/>
                    <a:pt x="377" y="1176"/>
                    <a:pt x="666" y="1176"/>
                  </a:cubicBezTo>
                  <a:cubicBezTo>
                    <a:pt x="712" y="1176"/>
                    <a:pt x="760" y="1172"/>
                    <a:pt x="807" y="1162"/>
                  </a:cubicBezTo>
                  <a:cubicBezTo>
                    <a:pt x="1147" y="1094"/>
                    <a:pt x="1372" y="780"/>
                    <a:pt x="1304" y="461"/>
                  </a:cubicBezTo>
                  <a:cubicBezTo>
                    <a:pt x="1249" y="187"/>
                    <a:pt x="995" y="1"/>
                    <a:pt x="706" y="1"/>
                  </a:cubicBezTo>
                  <a:close/>
                </a:path>
              </a:pathLst>
            </a:custGeom>
            <a:solidFill>
              <a:srgbClr val="FFB5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6" name="Listen to Save the Sea Turtles pp.238-2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200" end="1459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7527549" y="-57708"/>
            <a:ext cx="1201574" cy="143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1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0" name="Google Shape;4530;p40"/>
          <p:cNvGrpSpPr/>
          <p:nvPr/>
        </p:nvGrpSpPr>
        <p:grpSpPr>
          <a:xfrm flipH="1">
            <a:off x="-657143" y="2744224"/>
            <a:ext cx="1939581" cy="2493344"/>
            <a:chOff x="7251969" y="2684746"/>
            <a:chExt cx="1973727" cy="2536980"/>
          </a:xfrm>
        </p:grpSpPr>
        <p:sp>
          <p:nvSpPr>
            <p:cNvPr id="4531" name="Google Shape;4531;p40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0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0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0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0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0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0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0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0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0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0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0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0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0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0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0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0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0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0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0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0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0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0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0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0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0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0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0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0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0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0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0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0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0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0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0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0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0" name="Google Shape;4570;p40"/>
          <p:cNvSpPr/>
          <p:nvPr/>
        </p:nvSpPr>
        <p:spPr>
          <a:xfrm flipH="1">
            <a:off x="735063" y="796348"/>
            <a:ext cx="120267" cy="114037"/>
          </a:xfrm>
          <a:custGeom>
            <a:avLst/>
            <a:gdLst/>
            <a:ahLst/>
            <a:cxnLst/>
            <a:rect l="l" t="t" r="r" b="b"/>
            <a:pathLst>
              <a:path w="637" h="604" extrusionOk="0">
                <a:moveTo>
                  <a:pt x="327" y="1"/>
                </a:moveTo>
                <a:cubicBezTo>
                  <a:pt x="153" y="1"/>
                  <a:pt x="34" y="124"/>
                  <a:pt x="17" y="310"/>
                </a:cubicBezTo>
                <a:cubicBezTo>
                  <a:pt x="0" y="480"/>
                  <a:pt x="153" y="603"/>
                  <a:pt x="327" y="603"/>
                </a:cubicBezTo>
                <a:cubicBezTo>
                  <a:pt x="501" y="603"/>
                  <a:pt x="637" y="463"/>
                  <a:pt x="637" y="289"/>
                </a:cubicBezTo>
                <a:cubicBezTo>
                  <a:pt x="637" y="119"/>
                  <a:pt x="501" y="1"/>
                  <a:pt x="327" y="1"/>
                </a:cubicBezTo>
                <a:close/>
              </a:path>
            </a:pathLst>
          </a:custGeom>
          <a:solidFill>
            <a:srgbClr val="FFFFFF">
              <a:alpha val="70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40"/>
          <p:cNvSpPr/>
          <p:nvPr/>
        </p:nvSpPr>
        <p:spPr>
          <a:xfrm>
            <a:off x="8446944" y="488697"/>
            <a:ext cx="251107" cy="236570"/>
          </a:xfrm>
          <a:custGeom>
            <a:avLst/>
            <a:gdLst/>
            <a:ahLst/>
            <a:cxnLst/>
            <a:rect l="l" t="t" r="r" b="b"/>
            <a:pathLst>
              <a:path w="1330" h="1253" extrusionOk="0">
                <a:moveTo>
                  <a:pt x="684" y="0"/>
                </a:moveTo>
                <a:cubicBezTo>
                  <a:pt x="328" y="0"/>
                  <a:pt x="77" y="264"/>
                  <a:pt x="39" y="646"/>
                </a:cubicBezTo>
                <a:cubicBezTo>
                  <a:pt x="1" y="1002"/>
                  <a:pt x="328" y="1253"/>
                  <a:pt x="684" y="1253"/>
                </a:cubicBezTo>
                <a:cubicBezTo>
                  <a:pt x="1041" y="1253"/>
                  <a:pt x="1329" y="964"/>
                  <a:pt x="1329" y="607"/>
                </a:cubicBezTo>
                <a:cubicBezTo>
                  <a:pt x="1329" y="251"/>
                  <a:pt x="1041" y="0"/>
                  <a:pt x="684" y="0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40"/>
          <p:cNvSpPr/>
          <p:nvPr/>
        </p:nvSpPr>
        <p:spPr>
          <a:xfrm rot="2165791">
            <a:off x="2325559" y="682420"/>
            <a:ext cx="189933" cy="178531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FFFFFF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40"/>
          <p:cNvSpPr/>
          <p:nvPr/>
        </p:nvSpPr>
        <p:spPr>
          <a:xfrm flipH="1">
            <a:off x="1043435" y="494639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73E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40"/>
          <p:cNvSpPr/>
          <p:nvPr/>
        </p:nvSpPr>
        <p:spPr>
          <a:xfrm>
            <a:off x="8038161" y="335941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40"/>
          <p:cNvSpPr/>
          <p:nvPr/>
        </p:nvSpPr>
        <p:spPr>
          <a:xfrm>
            <a:off x="3379886" y="3498366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9" name="Google Shape;4419;p40"/>
          <p:cNvGrpSpPr/>
          <p:nvPr/>
        </p:nvGrpSpPr>
        <p:grpSpPr>
          <a:xfrm rot="349565">
            <a:off x="2958141" y="2668669"/>
            <a:ext cx="1620521" cy="1529794"/>
            <a:chOff x="3283913" y="1642650"/>
            <a:chExt cx="630200" cy="726500"/>
          </a:xfrm>
        </p:grpSpPr>
        <p:sp>
          <p:nvSpPr>
            <p:cNvPr id="4420" name="Google Shape;4420;p40"/>
            <p:cNvSpPr/>
            <p:nvPr/>
          </p:nvSpPr>
          <p:spPr>
            <a:xfrm>
              <a:off x="3283913" y="1643350"/>
              <a:ext cx="540450" cy="685900"/>
            </a:xfrm>
            <a:custGeom>
              <a:avLst/>
              <a:gdLst/>
              <a:ahLst/>
              <a:cxnLst/>
              <a:rect l="l" t="t" r="r" b="b"/>
              <a:pathLst>
                <a:path w="21618" h="27436" extrusionOk="0">
                  <a:moveTo>
                    <a:pt x="12062" y="0"/>
                  </a:moveTo>
                  <a:cubicBezTo>
                    <a:pt x="10907" y="0"/>
                    <a:pt x="9598" y="173"/>
                    <a:pt x="8116" y="581"/>
                  </a:cubicBezTo>
                  <a:cubicBezTo>
                    <a:pt x="8116" y="581"/>
                    <a:pt x="10679" y="1116"/>
                    <a:pt x="10679" y="1303"/>
                  </a:cubicBezTo>
                  <a:cubicBezTo>
                    <a:pt x="10679" y="1303"/>
                    <a:pt x="9710" y="978"/>
                    <a:pt x="8471" y="978"/>
                  </a:cubicBezTo>
                  <a:cubicBezTo>
                    <a:pt x="7074" y="978"/>
                    <a:pt x="5333" y="1391"/>
                    <a:pt x="4249" y="3145"/>
                  </a:cubicBezTo>
                  <a:lnTo>
                    <a:pt x="6872" y="2746"/>
                  </a:lnTo>
                  <a:lnTo>
                    <a:pt x="6872" y="2746"/>
                  </a:lnTo>
                  <a:cubicBezTo>
                    <a:pt x="6872" y="2746"/>
                    <a:pt x="3392" y="3760"/>
                    <a:pt x="2573" y="5191"/>
                  </a:cubicBezTo>
                  <a:lnTo>
                    <a:pt x="4860" y="4660"/>
                  </a:lnTo>
                  <a:lnTo>
                    <a:pt x="4860" y="4660"/>
                  </a:lnTo>
                  <a:cubicBezTo>
                    <a:pt x="4746" y="4720"/>
                    <a:pt x="1100" y="6604"/>
                    <a:pt x="586" y="11697"/>
                  </a:cubicBezTo>
                  <a:lnTo>
                    <a:pt x="1834" y="10836"/>
                  </a:lnTo>
                  <a:lnTo>
                    <a:pt x="1834" y="10836"/>
                  </a:lnTo>
                  <a:cubicBezTo>
                    <a:pt x="1796" y="10946"/>
                    <a:pt x="0" y="15772"/>
                    <a:pt x="1299" y="17584"/>
                  </a:cubicBezTo>
                  <a:cubicBezTo>
                    <a:pt x="1299" y="17584"/>
                    <a:pt x="2224" y="15560"/>
                    <a:pt x="2853" y="15195"/>
                  </a:cubicBezTo>
                  <a:cubicBezTo>
                    <a:pt x="2916" y="15157"/>
                    <a:pt x="2976" y="15131"/>
                    <a:pt x="3022" y="15127"/>
                  </a:cubicBezTo>
                  <a:cubicBezTo>
                    <a:pt x="3026" y="15127"/>
                    <a:pt x="3030" y="15126"/>
                    <a:pt x="3033" y="15126"/>
                  </a:cubicBezTo>
                  <a:cubicBezTo>
                    <a:pt x="3470" y="15126"/>
                    <a:pt x="506" y="17644"/>
                    <a:pt x="2819" y="22134"/>
                  </a:cubicBezTo>
                  <a:lnTo>
                    <a:pt x="3842" y="18115"/>
                  </a:lnTo>
                  <a:lnTo>
                    <a:pt x="3842" y="18115"/>
                  </a:lnTo>
                  <a:cubicBezTo>
                    <a:pt x="3842" y="18116"/>
                    <a:pt x="3434" y="23225"/>
                    <a:pt x="5234" y="24779"/>
                  </a:cubicBezTo>
                  <a:lnTo>
                    <a:pt x="5722" y="21875"/>
                  </a:lnTo>
                  <a:cubicBezTo>
                    <a:pt x="5722" y="21875"/>
                    <a:pt x="6172" y="26621"/>
                    <a:pt x="9975" y="27274"/>
                  </a:cubicBezTo>
                  <a:cubicBezTo>
                    <a:pt x="9975" y="27274"/>
                    <a:pt x="8583" y="25352"/>
                    <a:pt x="8544" y="23391"/>
                  </a:cubicBezTo>
                  <a:lnTo>
                    <a:pt x="8544" y="23391"/>
                  </a:lnTo>
                  <a:cubicBezTo>
                    <a:pt x="8545" y="23391"/>
                    <a:pt x="9568" y="27194"/>
                    <a:pt x="13413" y="27436"/>
                  </a:cubicBezTo>
                  <a:lnTo>
                    <a:pt x="14066" y="25254"/>
                  </a:lnTo>
                  <a:cubicBezTo>
                    <a:pt x="10951" y="24643"/>
                    <a:pt x="4478" y="21111"/>
                    <a:pt x="8629" y="8306"/>
                  </a:cubicBezTo>
                  <a:cubicBezTo>
                    <a:pt x="8629" y="8306"/>
                    <a:pt x="9615" y="5421"/>
                    <a:pt x="11537" y="5421"/>
                  </a:cubicBezTo>
                  <a:cubicBezTo>
                    <a:pt x="12313" y="5421"/>
                    <a:pt x="13242" y="5892"/>
                    <a:pt x="14321" y="7215"/>
                  </a:cubicBezTo>
                  <a:cubicBezTo>
                    <a:pt x="14351" y="6978"/>
                    <a:pt x="14478" y="6163"/>
                    <a:pt x="15174" y="5535"/>
                  </a:cubicBezTo>
                  <a:cubicBezTo>
                    <a:pt x="15300" y="5422"/>
                    <a:pt x="15882" y="4893"/>
                    <a:pt x="16568" y="4893"/>
                  </a:cubicBezTo>
                  <a:cubicBezTo>
                    <a:pt x="16579" y="4893"/>
                    <a:pt x="16590" y="4893"/>
                    <a:pt x="16600" y="4894"/>
                  </a:cubicBezTo>
                  <a:cubicBezTo>
                    <a:pt x="17585" y="4919"/>
                    <a:pt x="18315" y="6044"/>
                    <a:pt x="18697" y="6723"/>
                  </a:cubicBezTo>
                  <a:cubicBezTo>
                    <a:pt x="18752" y="6825"/>
                    <a:pt x="18803" y="6918"/>
                    <a:pt x="18846" y="6995"/>
                  </a:cubicBezTo>
                  <a:cubicBezTo>
                    <a:pt x="18909" y="7118"/>
                    <a:pt x="18973" y="7241"/>
                    <a:pt x="19041" y="7364"/>
                  </a:cubicBezTo>
                  <a:cubicBezTo>
                    <a:pt x="19092" y="7470"/>
                    <a:pt x="19147" y="7572"/>
                    <a:pt x="19198" y="7678"/>
                  </a:cubicBezTo>
                  <a:cubicBezTo>
                    <a:pt x="19206" y="7695"/>
                    <a:pt x="19215" y="7708"/>
                    <a:pt x="19223" y="7725"/>
                  </a:cubicBezTo>
                  <a:cubicBezTo>
                    <a:pt x="20081" y="9448"/>
                    <a:pt x="20836" y="11434"/>
                    <a:pt x="21324" y="13442"/>
                  </a:cubicBezTo>
                  <a:cubicBezTo>
                    <a:pt x="21617" y="9456"/>
                    <a:pt x="20789" y="7457"/>
                    <a:pt x="20102" y="5360"/>
                  </a:cubicBezTo>
                  <a:cubicBezTo>
                    <a:pt x="19787" y="4394"/>
                    <a:pt x="17879" y="0"/>
                    <a:pt x="12062" y="0"/>
                  </a:cubicBezTo>
                  <a:close/>
                </a:path>
              </a:pathLst>
            </a:custGeom>
            <a:solidFill>
              <a:srgbClr val="E2A27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40"/>
            <p:cNvSpPr/>
            <p:nvPr/>
          </p:nvSpPr>
          <p:spPr>
            <a:xfrm>
              <a:off x="3285713" y="1642650"/>
              <a:ext cx="538650" cy="687350"/>
            </a:xfrm>
            <a:custGeom>
              <a:avLst/>
              <a:gdLst/>
              <a:ahLst/>
              <a:cxnLst/>
              <a:rect l="l" t="t" r="r" b="b"/>
              <a:pathLst>
                <a:path w="21546" h="27494" extrusionOk="0">
                  <a:moveTo>
                    <a:pt x="12001" y="56"/>
                  </a:moveTo>
                  <a:cubicBezTo>
                    <a:pt x="12566" y="56"/>
                    <a:pt x="13111" y="97"/>
                    <a:pt x="13634" y="181"/>
                  </a:cubicBezTo>
                  <a:cubicBezTo>
                    <a:pt x="14988" y="397"/>
                    <a:pt x="16197" y="898"/>
                    <a:pt x="17233" y="1662"/>
                  </a:cubicBezTo>
                  <a:cubicBezTo>
                    <a:pt x="19185" y="3109"/>
                    <a:pt x="19881" y="5028"/>
                    <a:pt x="20004" y="5397"/>
                  </a:cubicBezTo>
                  <a:cubicBezTo>
                    <a:pt x="20064" y="5579"/>
                    <a:pt x="20123" y="5762"/>
                    <a:pt x="20187" y="5945"/>
                  </a:cubicBezTo>
                  <a:cubicBezTo>
                    <a:pt x="20815" y="7825"/>
                    <a:pt x="21469" y="9769"/>
                    <a:pt x="21235" y="13287"/>
                  </a:cubicBezTo>
                  <a:cubicBezTo>
                    <a:pt x="20773" y="11433"/>
                    <a:pt x="20060" y="9518"/>
                    <a:pt x="19177" y="7740"/>
                  </a:cubicBezTo>
                  <a:lnTo>
                    <a:pt x="19151" y="7693"/>
                  </a:lnTo>
                  <a:cubicBezTo>
                    <a:pt x="19100" y="7587"/>
                    <a:pt x="19045" y="7485"/>
                    <a:pt x="18994" y="7379"/>
                  </a:cubicBezTo>
                  <a:cubicBezTo>
                    <a:pt x="18926" y="7256"/>
                    <a:pt x="18863" y="7133"/>
                    <a:pt x="18799" y="7010"/>
                  </a:cubicBezTo>
                  <a:lnTo>
                    <a:pt x="18757" y="6933"/>
                  </a:lnTo>
                  <a:cubicBezTo>
                    <a:pt x="18723" y="6874"/>
                    <a:pt x="18689" y="6806"/>
                    <a:pt x="18650" y="6738"/>
                  </a:cubicBezTo>
                  <a:cubicBezTo>
                    <a:pt x="17963" y="5516"/>
                    <a:pt x="17267" y="4913"/>
                    <a:pt x="16528" y="4892"/>
                  </a:cubicBezTo>
                  <a:cubicBezTo>
                    <a:pt x="16520" y="4892"/>
                    <a:pt x="16512" y="4892"/>
                    <a:pt x="16503" y="4892"/>
                  </a:cubicBezTo>
                  <a:cubicBezTo>
                    <a:pt x="16047" y="4892"/>
                    <a:pt x="15548" y="5120"/>
                    <a:pt x="15085" y="5541"/>
                  </a:cubicBezTo>
                  <a:cubicBezTo>
                    <a:pt x="14478" y="6089"/>
                    <a:pt x="14287" y="6776"/>
                    <a:pt x="14232" y="7175"/>
                  </a:cubicBezTo>
                  <a:cubicBezTo>
                    <a:pt x="13268" y="6008"/>
                    <a:pt x="12340" y="5422"/>
                    <a:pt x="11466" y="5422"/>
                  </a:cubicBezTo>
                  <a:cubicBezTo>
                    <a:pt x="11351" y="5422"/>
                    <a:pt x="11238" y="5432"/>
                    <a:pt x="11125" y="5452"/>
                  </a:cubicBezTo>
                  <a:cubicBezTo>
                    <a:pt x="9427" y="5758"/>
                    <a:pt x="8540" y="8296"/>
                    <a:pt x="8532" y="8321"/>
                  </a:cubicBezTo>
                  <a:cubicBezTo>
                    <a:pt x="7560" y="11322"/>
                    <a:pt x="7110" y="14017"/>
                    <a:pt x="7191" y="16331"/>
                  </a:cubicBezTo>
                  <a:cubicBezTo>
                    <a:pt x="7263" y="18304"/>
                    <a:pt x="7717" y="20023"/>
                    <a:pt x="8549" y="21437"/>
                  </a:cubicBezTo>
                  <a:cubicBezTo>
                    <a:pt x="9224" y="22578"/>
                    <a:pt x="10128" y="23512"/>
                    <a:pt x="11248" y="24208"/>
                  </a:cubicBezTo>
                  <a:cubicBezTo>
                    <a:pt x="12309" y="24875"/>
                    <a:pt x="13303" y="25172"/>
                    <a:pt x="13956" y="25303"/>
                  </a:cubicBezTo>
                  <a:lnTo>
                    <a:pt x="13319" y="27434"/>
                  </a:lnTo>
                  <a:cubicBezTo>
                    <a:pt x="11359" y="27302"/>
                    <a:pt x="10153" y="26220"/>
                    <a:pt x="9487" y="25333"/>
                  </a:cubicBezTo>
                  <a:cubicBezTo>
                    <a:pt x="8761" y="24369"/>
                    <a:pt x="8502" y="23419"/>
                    <a:pt x="8498" y="23410"/>
                  </a:cubicBezTo>
                  <a:lnTo>
                    <a:pt x="8438" y="23185"/>
                  </a:lnTo>
                  <a:lnTo>
                    <a:pt x="8443" y="23419"/>
                  </a:lnTo>
                  <a:cubicBezTo>
                    <a:pt x="8481" y="25180"/>
                    <a:pt x="9614" y="26929"/>
                    <a:pt x="9839" y="27260"/>
                  </a:cubicBezTo>
                  <a:cubicBezTo>
                    <a:pt x="7933" y="26903"/>
                    <a:pt x="6906" y="25486"/>
                    <a:pt x="6376" y="24348"/>
                  </a:cubicBezTo>
                  <a:cubicBezTo>
                    <a:pt x="5798" y="23096"/>
                    <a:pt x="5680" y="21912"/>
                    <a:pt x="5680" y="21899"/>
                  </a:cubicBezTo>
                  <a:lnTo>
                    <a:pt x="5658" y="21687"/>
                  </a:lnTo>
                  <a:lnTo>
                    <a:pt x="5141" y="24751"/>
                  </a:lnTo>
                  <a:cubicBezTo>
                    <a:pt x="3417" y="23185"/>
                    <a:pt x="3795" y="18194"/>
                    <a:pt x="3799" y="18143"/>
                  </a:cubicBezTo>
                  <a:lnTo>
                    <a:pt x="3740" y="18134"/>
                  </a:lnTo>
                  <a:lnTo>
                    <a:pt x="2738" y="22082"/>
                  </a:lnTo>
                  <a:cubicBezTo>
                    <a:pt x="1011" y="18665"/>
                    <a:pt x="2352" y="16407"/>
                    <a:pt x="2857" y="15554"/>
                  </a:cubicBezTo>
                  <a:cubicBezTo>
                    <a:pt x="2997" y="15320"/>
                    <a:pt x="3061" y="15210"/>
                    <a:pt x="3023" y="15155"/>
                  </a:cubicBezTo>
                  <a:cubicBezTo>
                    <a:pt x="3012" y="15137"/>
                    <a:pt x="2993" y="15128"/>
                    <a:pt x="2964" y="15128"/>
                  </a:cubicBezTo>
                  <a:cubicBezTo>
                    <a:pt x="2959" y="15128"/>
                    <a:pt x="2953" y="15129"/>
                    <a:pt x="2946" y="15129"/>
                  </a:cubicBezTo>
                  <a:cubicBezTo>
                    <a:pt x="2895" y="15134"/>
                    <a:pt x="2836" y="15155"/>
                    <a:pt x="2764" y="15197"/>
                  </a:cubicBezTo>
                  <a:cubicBezTo>
                    <a:pt x="2182" y="15537"/>
                    <a:pt x="1367" y="17247"/>
                    <a:pt x="1223" y="17553"/>
                  </a:cubicBezTo>
                  <a:cubicBezTo>
                    <a:pt x="39" y="15800"/>
                    <a:pt x="1605" y="11382"/>
                    <a:pt x="1787" y="10881"/>
                  </a:cubicBezTo>
                  <a:lnTo>
                    <a:pt x="1821" y="10792"/>
                  </a:lnTo>
                  <a:lnTo>
                    <a:pt x="548" y="11666"/>
                  </a:lnTo>
                  <a:cubicBezTo>
                    <a:pt x="1083" y="6653"/>
                    <a:pt x="4648" y="4790"/>
                    <a:pt x="4801" y="4714"/>
                  </a:cubicBezTo>
                  <a:lnTo>
                    <a:pt x="5013" y="4608"/>
                  </a:lnTo>
                  <a:lnTo>
                    <a:pt x="5013" y="4608"/>
                  </a:lnTo>
                  <a:lnTo>
                    <a:pt x="2560" y="5176"/>
                  </a:lnTo>
                  <a:cubicBezTo>
                    <a:pt x="2912" y="4616"/>
                    <a:pt x="3744" y="4030"/>
                    <a:pt x="4967" y="3487"/>
                  </a:cubicBezTo>
                  <a:cubicBezTo>
                    <a:pt x="5930" y="3058"/>
                    <a:pt x="6800" y="2804"/>
                    <a:pt x="6809" y="2804"/>
                  </a:cubicBezTo>
                  <a:lnTo>
                    <a:pt x="6796" y="2748"/>
                  </a:lnTo>
                  <a:lnTo>
                    <a:pt x="4236" y="3139"/>
                  </a:lnTo>
                  <a:cubicBezTo>
                    <a:pt x="5285" y="1479"/>
                    <a:pt x="6944" y="1080"/>
                    <a:pt x="8158" y="1038"/>
                  </a:cubicBezTo>
                  <a:cubicBezTo>
                    <a:pt x="8232" y="1036"/>
                    <a:pt x="8306" y="1035"/>
                    <a:pt x="8378" y="1035"/>
                  </a:cubicBezTo>
                  <a:cubicBezTo>
                    <a:pt x="9609" y="1035"/>
                    <a:pt x="10587" y="1357"/>
                    <a:pt x="10599" y="1361"/>
                  </a:cubicBezTo>
                  <a:lnTo>
                    <a:pt x="10633" y="1373"/>
                  </a:lnTo>
                  <a:lnTo>
                    <a:pt x="10633" y="1331"/>
                  </a:lnTo>
                  <a:cubicBezTo>
                    <a:pt x="10633" y="1284"/>
                    <a:pt x="10633" y="1191"/>
                    <a:pt x="9334" y="872"/>
                  </a:cubicBezTo>
                  <a:cubicBezTo>
                    <a:pt x="8859" y="758"/>
                    <a:pt x="8379" y="652"/>
                    <a:pt x="8167" y="605"/>
                  </a:cubicBezTo>
                  <a:cubicBezTo>
                    <a:pt x="9528" y="240"/>
                    <a:pt x="10811" y="56"/>
                    <a:pt x="12001" y="56"/>
                  </a:cubicBezTo>
                  <a:close/>
                  <a:moveTo>
                    <a:pt x="12001" y="1"/>
                  </a:moveTo>
                  <a:cubicBezTo>
                    <a:pt x="10772" y="1"/>
                    <a:pt x="9445" y="195"/>
                    <a:pt x="8035" y="584"/>
                  </a:cubicBezTo>
                  <a:lnTo>
                    <a:pt x="7925" y="614"/>
                  </a:lnTo>
                  <a:lnTo>
                    <a:pt x="8039" y="639"/>
                  </a:lnTo>
                  <a:cubicBezTo>
                    <a:pt x="9054" y="847"/>
                    <a:pt x="10111" y="1110"/>
                    <a:pt x="10459" y="1259"/>
                  </a:cubicBezTo>
                  <a:cubicBezTo>
                    <a:pt x="10135" y="1169"/>
                    <a:pt x="9343" y="978"/>
                    <a:pt x="8405" y="978"/>
                  </a:cubicBezTo>
                  <a:cubicBezTo>
                    <a:pt x="8324" y="978"/>
                    <a:pt x="8241" y="980"/>
                    <a:pt x="8158" y="983"/>
                  </a:cubicBezTo>
                  <a:cubicBezTo>
                    <a:pt x="6919" y="1025"/>
                    <a:pt x="5217" y="1437"/>
                    <a:pt x="4152" y="3160"/>
                  </a:cubicBezTo>
                  <a:lnTo>
                    <a:pt x="4122" y="3211"/>
                  </a:lnTo>
                  <a:lnTo>
                    <a:pt x="6444" y="2859"/>
                  </a:lnTo>
                  <a:lnTo>
                    <a:pt x="6444" y="2859"/>
                  </a:lnTo>
                  <a:cubicBezTo>
                    <a:pt x="6100" y="2973"/>
                    <a:pt x="5540" y="3169"/>
                    <a:pt x="4945" y="3436"/>
                  </a:cubicBezTo>
                  <a:cubicBezTo>
                    <a:pt x="3651" y="4009"/>
                    <a:pt x="2819" y="4608"/>
                    <a:pt x="2475" y="5206"/>
                  </a:cubicBezTo>
                  <a:lnTo>
                    <a:pt x="2445" y="5261"/>
                  </a:lnTo>
                  <a:lnTo>
                    <a:pt x="4597" y="4760"/>
                  </a:lnTo>
                  <a:lnTo>
                    <a:pt x="4597" y="4760"/>
                  </a:lnTo>
                  <a:cubicBezTo>
                    <a:pt x="3838" y="5210"/>
                    <a:pt x="939" y="7209"/>
                    <a:pt x="489" y="11721"/>
                  </a:cubicBezTo>
                  <a:lnTo>
                    <a:pt x="480" y="11785"/>
                  </a:lnTo>
                  <a:lnTo>
                    <a:pt x="1707" y="10940"/>
                  </a:lnTo>
                  <a:lnTo>
                    <a:pt x="1707" y="10940"/>
                  </a:lnTo>
                  <a:cubicBezTo>
                    <a:pt x="1427" y="11717"/>
                    <a:pt x="1" y="15944"/>
                    <a:pt x="1206" y="17629"/>
                  </a:cubicBezTo>
                  <a:lnTo>
                    <a:pt x="1231" y="17668"/>
                  </a:lnTo>
                  <a:lnTo>
                    <a:pt x="1253" y="17625"/>
                  </a:lnTo>
                  <a:cubicBezTo>
                    <a:pt x="1261" y="17604"/>
                    <a:pt x="2182" y="15605"/>
                    <a:pt x="2793" y="15248"/>
                  </a:cubicBezTo>
                  <a:cubicBezTo>
                    <a:pt x="2857" y="15210"/>
                    <a:pt x="2912" y="15189"/>
                    <a:pt x="2955" y="15185"/>
                  </a:cubicBezTo>
                  <a:lnTo>
                    <a:pt x="2976" y="15185"/>
                  </a:lnTo>
                  <a:cubicBezTo>
                    <a:pt x="2993" y="15214"/>
                    <a:pt x="2899" y="15371"/>
                    <a:pt x="2806" y="15524"/>
                  </a:cubicBezTo>
                  <a:cubicBezTo>
                    <a:pt x="2293" y="16390"/>
                    <a:pt x="930" y="18695"/>
                    <a:pt x="2725" y="22175"/>
                  </a:cubicBezTo>
                  <a:lnTo>
                    <a:pt x="2759" y="22243"/>
                  </a:lnTo>
                  <a:lnTo>
                    <a:pt x="3723" y="18436"/>
                  </a:lnTo>
                  <a:lnTo>
                    <a:pt x="3723" y="18436"/>
                  </a:lnTo>
                  <a:cubicBezTo>
                    <a:pt x="3672" y="19556"/>
                    <a:pt x="3604" y="23499"/>
                    <a:pt x="5141" y="24828"/>
                  </a:cubicBezTo>
                  <a:lnTo>
                    <a:pt x="5179" y="24862"/>
                  </a:lnTo>
                  <a:lnTo>
                    <a:pt x="5646" y="22094"/>
                  </a:lnTo>
                  <a:cubicBezTo>
                    <a:pt x="5705" y="22485"/>
                    <a:pt x="5879" y="23406"/>
                    <a:pt x="6325" y="24369"/>
                  </a:cubicBezTo>
                  <a:cubicBezTo>
                    <a:pt x="6864" y="25532"/>
                    <a:pt x="7921" y="26992"/>
                    <a:pt x="9899" y="27332"/>
                  </a:cubicBezTo>
                  <a:lnTo>
                    <a:pt x="9966" y="27341"/>
                  </a:lnTo>
                  <a:lnTo>
                    <a:pt x="9928" y="27285"/>
                  </a:lnTo>
                  <a:cubicBezTo>
                    <a:pt x="9911" y="27268"/>
                    <a:pt x="8638" y="25486"/>
                    <a:pt x="8511" y="23627"/>
                  </a:cubicBezTo>
                  <a:lnTo>
                    <a:pt x="8511" y="23627"/>
                  </a:lnTo>
                  <a:cubicBezTo>
                    <a:pt x="8625" y="23962"/>
                    <a:pt x="8910" y="24658"/>
                    <a:pt x="9440" y="25367"/>
                  </a:cubicBezTo>
                  <a:cubicBezTo>
                    <a:pt x="10115" y="26267"/>
                    <a:pt x="11342" y="27366"/>
                    <a:pt x="13336" y="27493"/>
                  </a:cubicBezTo>
                  <a:lnTo>
                    <a:pt x="13362" y="27493"/>
                  </a:lnTo>
                  <a:lnTo>
                    <a:pt x="14020" y="25290"/>
                  </a:lnTo>
                  <a:lnTo>
                    <a:pt x="14028" y="25257"/>
                  </a:lnTo>
                  <a:lnTo>
                    <a:pt x="13999" y="25252"/>
                  </a:lnTo>
                  <a:cubicBezTo>
                    <a:pt x="13349" y="25125"/>
                    <a:pt x="12348" y="24832"/>
                    <a:pt x="11278" y="24161"/>
                  </a:cubicBezTo>
                  <a:cubicBezTo>
                    <a:pt x="10166" y="23465"/>
                    <a:pt x="9266" y="22540"/>
                    <a:pt x="8600" y="21407"/>
                  </a:cubicBezTo>
                  <a:cubicBezTo>
                    <a:pt x="7772" y="20002"/>
                    <a:pt x="7318" y="18296"/>
                    <a:pt x="7250" y="16331"/>
                  </a:cubicBezTo>
                  <a:cubicBezTo>
                    <a:pt x="7165" y="14022"/>
                    <a:pt x="7615" y="11335"/>
                    <a:pt x="8587" y="8343"/>
                  </a:cubicBezTo>
                  <a:cubicBezTo>
                    <a:pt x="8595" y="8317"/>
                    <a:pt x="9470" y="5804"/>
                    <a:pt x="11134" y="5507"/>
                  </a:cubicBezTo>
                  <a:cubicBezTo>
                    <a:pt x="11243" y="5487"/>
                    <a:pt x="11354" y="5478"/>
                    <a:pt x="11466" y="5478"/>
                  </a:cubicBezTo>
                  <a:cubicBezTo>
                    <a:pt x="12335" y="5478"/>
                    <a:pt x="13261" y="6076"/>
                    <a:pt x="14228" y="7260"/>
                  </a:cubicBezTo>
                  <a:lnTo>
                    <a:pt x="14270" y="7315"/>
                  </a:lnTo>
                  <a:lnTo>
                    <a:pt x="14279" y="7248"/>
                  </a:lnTo>
                  <a:cubicBezTo>
                    <a:pt x="14325" y="6870"/>
                    <a:pt x="14495" y="6148"/>
                    <a:pt x="15123" y="5584"/>
                  </a:cubicBezTo>
                  <a:cubicBezTo>
                    <a:pt x="15569" y="5175"/>
                    <a:pt x="16056" y="4951"/>
                    <a:pt x="16488" y="4951"/>
                  </a:cubicBezTo>
                  <a:cubicBezTo>
                    <a:pt x="16500" y="4951"/>
                    <a:pt x="16512" y="4951"/>
                    <a:pt x="16524" y="4951"/>
                  </a:cubicBezTo>
                  <a:cubicBezTo>
                    <a:pt x="17246" y="4968"/>
                    <a:pt x="17925" y="5563"/>
                    <a:pt x="18600" y="6768"/>
                  </a:cubicBezTo>
                  <a:cubicBezTo>
                    <a:pt x="18638" y="6836"/>
                    <a:pt x="18672" y="6904"/>
                    <a:pt x="18706" y="6959"/>
                  </a:cubicBezTo>
                  <a:lnTo>
                    <a:pt x="18748" y="7035"/>
                  </a:lnTo>
                  <a:cubicBezTo>
                    <a:pt x="18812" y="7158"/>
                    <a:pt x="18875" y="7281"/>
                    <a:pt x="18943" y="7409"/>
                  </a:cubicBezTo>
                  <a:cubicBezTo>
                    <a:pt x="18994" y="7511"/>
                    <a:pt x="19049" y="7613"/>
                    <a:pt x="19100" y="7719"/>
                  </a:cubicBezTo>
                  <a:lnTo>
                    <a:pt x="19126" y="7765"/>
                  </a:lnTo>
                  <a:cubicBezTo>
                    <a:pt x="20034" y="9599"/>
                    <a:pt x="20760" y="11573"/>
                    <a:pt x="21227" y="13478"/>
                  </a:cubicBezTo>
                  <a:lnTo>
                    <a:pt x="21269" y="13652"/>
                  </a:lnTo>
                  <a:lnTo>
                    <a:pt x="21282" y="13474"/>
                  </a:lnTo>
                  <a:cubicBezTo>
                    <a:pt x="21545" y="9828"/>
                    <a:pt x="20883" y="7846"/>
                    <a:pt x="20238" y="5928"/>
                  </a:cubicBezTo>
                  <a:cubicBezTo>
                    <a:pt x="20178" y="5745"/>
                    <a:pt x="20119" y="5563"/>
                    <a:pt x="20055" y="5380"/>
                  </a:cubicBezTo>
                  <a:cubicBezTo>
                    <a:pt x="19937" y="5006"/>
                    <a:pt x="19232" y="3075"/>
                    <a:pt x="17267" y="1615"/>
                  </a:cubicBezTo>
                  <a:cubicBezTo>
                    <a:pt x="16227" y="847"/>
                    <a:pt x="15005" y="342"/>
                    <a:pt x="13642" y="125"/>
                  </a:cubicBezTo>
                  <a:cubicBezTo>
                    <a:pt x="13117" y="42"/>
                    <a:pt x="12570" y="1"/>
                    <a:pt x="1200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40"/>
            <p:cNvSpPr/>
            <p:nvPr/>
          </p:nvSpPr>
          <p:spPr>
            <a:xfrm>
              <a:off x="3394788" y="1765675"/>
              <a:ext cx="494600" cy="512175"/>
            </a:xfrm>
            <a:custGeom>
              <a:avLst/>
              <a:gdLst/>
              <a:ahLst/>
              <a:cxnLst/>
              <a:rect l="l" t="t" r="r" b="b"/>
              <a:pathLst>
                <a:path w="19784" h="20487" extrusionOk="0">
                  <a:moveTo>
                    <a:pt x="12133" y="0"/>
                  </a:moveTo>
                  <a:cubicBezTo>
                    <a:pt x="11447" y="0"/>
                    <a:pt x="10865" y="529"/>
                    <a:pt x="10739" y="642"/>
                  </a:cubicBezTo>
                  <a:cubicBezTo>
                    <a:pt x="10043" y="1270"/>
                    <a:pt x="9916" y="2085"/>
                    <a:pt x="9886" y="2322"/>
                  </a:cubicBezTo>
                  <a:cubicBezTo>
                    <a:pt x="8807" y="999"/>
                    <a:pt x="7877" y="527"/>
                    <a:pt x="7100" y="527"/>
                  </a:cubicBezTo>
                  <a:cubicBezTo>
                    <a:pt x="5180" y="527"/>
                    <a:pt x="4194" y="3409"/>
                    <a:pt x="4194" y="3409"/>
                  </a:cubicBezTo>
                  <a:cubicBezTo>
                    <a:pt x="1" y="16354"/>
                    <a:pt x="6656" y="19822"/>
                    <a:pt x="9729" y="20378"/>
                  </a:cubicBezTo>
                  <a:cubicBezTo>
                    <a:pt x="10129" y="20450"/>
                    <a:pt x="10533" y="20487"/>
                    <a:pt x="10937" y="20487"/>
                  </a:cubicBezTo>
                  <a:cubicBezTo>
                    <a:pt x="11670" y="20487"/>
                    <a:pt x="12401" y="20367"/>
                    <a:pt x="13099" y="20123"/>
                  </a:cubicBezTo>
                  <a:cubicBezTo>
                    <a:pt x="19784" y="17772"/>
                    <a:pt x="17585" y="8010"/>
                    <a:pt x="14406" y="2102"/>
                  </a:cubicBezTo>
                  <a:cubicBezTo>
                    <a:pt x="14092" y="1516"/>
                    <a:pt x="13299" y="30"/>
                    <a:pt x="12165" y="1"/>
                  </a:cubicBezTo>
                  <a:cubicBezTo>
                    <a:pt x="12155" y="0"/>
                    <a:pt x="12144" y="0"/>
                    <a:pt x="12133" y="0"/>
                  </a:cubicBezTo>
                  <a:close/>
                </a:path>
              </a:pathLst>
            </a:custGeom>
            <a:solidFill>
              <a:srgbClr val="FEFBC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40"/>
            <p:cNvSpPr/>
            <p:nvPr/>
          </p:nvSpPr>
          <p:spPr>
            <a:xfrm>
              <a:off x="3463238" y="1764925"/>
              <a:ext cx="373525" cy="513600"/>
            </a:xfrm>
            <a:custGeom>
              <a:avLst/>
              <a:gdLst/>
              <a:ahLst/>
              <a:cxnLst/>
              <a:rect l="l" t="t" r="r" b="b"/>
              <a:pathLst>
                <a:path w="14941" h="20544" extrusionOk="0">
                  <a:moveTo>
                    <a:pt x="9391" y="60"/>
                  </a:moveTo>
                  <a:cubicBezTo>
                    <a:pt x="9403" y="60"/>
                    <a:pt x="9415" y="60"/>
                    <a:pt x="9427" y="60"/>
                  </a:cubicBezTo>
                  <a:cubicBezTo>
                    <a:pt x="10539" y="86"/>
                    <a:pt x="11312" y="1525"/>
                    <a:pt x="11639" y="2136"/>
                  </a:cubicBezTo>
                  <a:lnTo>
                    <a:pt x="11647" y="2144"/>
                  </a:lnTo>
                  <a:cubicBezTo>
                    <a:pt x="12865" y="4415"/>
                    <a:pt x="13812" y="6987"/>
                    <a:pt x="14304" y="9390"/>
                  </a:cubicBezTo>
                  <a:cubicBezTo>
                    <a:pt x="14881" y="12208"/>
                    <a:pt x="14809" y="14670"/>
                    <a:pt x="14096" y="16516"/>
                  </a:cubicBezTo>
                  <a:cubicBezTo>
                    <a:pt x="13413" y="18277"/>
                    <a:pt x="12152" y="19491"/>
                    <a:pt x="10348" y="20128"/>
                  </a:cubicBezTo>
                  <a:cubicBezTo>
                    <a:pt x="9665" y="20367"/>
                    <a:pt x="8939" y="20488"/>
                    <a:pt x="8204" y="20488"/>
                  </a:cubicBezTo>
                  <a:cubicBezTo>
                    <a:pt x="7802" y="20488"/>
                    <a:pt x="7397" y="20452"/>
                    <a:pt x="6995" y="20378"/>
                  </a:cubicBezTo>
                  <a:cubicBezTo>
                    <a:pt x="6159" y="20230"/>
                    <a:pt x="3290" y="19508"/>
                    <a:pt x="1528" y="16567"/>
                  </a:cubicBezTo>
                  <a:cubicBezTo>
                    <a:pt x="688" y="15166"/>
                    <a:pt x="225" y="13456"/>
                    <a:pt x="149" y="11482"/>
                  </a:cubicBezTo>
                  <a:cubicBezTo>
                    <a:pt x="60" y="9165"/>
                    <a:pt x="510" y="6461"/>
                    <a:pt x="1486" y="3452"/>
                  </a:cubicBezTo>
                  <a:cubicBezTo>
                    <a:pt x="1494" y="3418"/>
                    <a:pt x="2373" y="913"/>
                    <a:pt x="4033" y="616"/>
                  </a:cubicBezTo>
                  <a:cubicBezTo>
                    <a:pt x="4142" y="596"/>
                    <a:pt x="4253" y="587"/>
                    <a:pt x="4365" y="587"/>
                  </a:cubicBezTo>
                  <a:cubicBezTo>
                    <a:pt x="5234" y="587"/>
                    <a:pt x="6160" y="1185"/>
                    <a:pt x="7127" y="2369"/>
                  </a:cubicBezTo>
                  <a:lnTo>
                    <a:pt x="7169" y="2424"/>
                  </a:lnTo>
                  <a:lnTo>
                    <a:pt x="7178" y="2357"/>
                  </a:lnTo>
                  <a:cubicBezTo>
                    <a:pt x="7224" y="1979"/>
                    <a:pt x="7394" y="1261"/>
                    <a:pt x="8022" y="693"/>
                  </a:cubicBezTo>
                  <a:cubicBezTo>
                    <a:pt x="8473" y="284"/>
                    <a:pt x="8955" y="60"/>
                    <a:pt x="9391" y="60"/>
                  </a:cubicBezTo>
                  <a:close/>
                  <a:moveTo>
                    <a:pt x="9393" y="1"/>
                  </a:moveTo>
                  <a:cubicBezTo>
                    <a:pt x="8948" y="1"/>
                    <a:pt x="8447" y="230"/>
                    <a:pt x="7984" y="650"/>
                  </a:cubicBezTo>
                  <a:cubicBezTo>
                    <a:pt x="7377" y="1198"/>
                    <a:pt x="7186" y="1885"/>
                    <a:pt x="7131" y="2284"/>
                  </a:cubicBezTo>
                  <a:cubicBezTo>
                    <a:pt x="6167" y="1117"/>
                    <a:pt x="5239" y="531"/>
                    <a:pt x="4365" y="531"/>
                  </a:cubicBezTo>
                  <a:cubicBezTo>
                    <a:pt x="4250" y="531"/>
                    <a:pt x="4137" y="541"/>
                    <a:pt x="4024" y="561"/>
                  </a:cubicBezTo>
                  <a:cubicBezTo>
                    <a:pt x="2326" y="867"/>
                    <a:pt x="1439" y="3405"/>
                    <a:pt x="1431" y="3430"/>
                  </a:cubicBezTo>
                  <a:cubicBezTo>
                    <a:pt x="450" y="6452"/>
                    <a:pt x="0" y="9160"/>
                    <a:pt x="90" y="11486"/>
                  </a:cubicBezTo>
                  <a:cubicBezTo>
                    <a:pt x="170" y="13464"/>
                    <a:pt x="637" y="15187"/>
                    <a:pt x="1482" y="16596"/>
                  </a:cubicBezTo>
                  <a:cubicBezTo>
                    <a:pt x="3252" y="19559"/>
                    <a:pt x="6142" y="20285"/>
                    <a:pt x="6982" y="20438"/>
                  </a:cubicBezTo>
                  <a:cubicBezTo>
                    <a:pt x="7390" y="20510"/>
                    <a:pt x="7797" y="20544"/>
                    <a:pt x="8201" y="20544"/>
                  </a:cubicBezTo>
                  <a:cubicBezTo>
                    <a:pt x="8943" y="20544"/>
                    <a:pt x="9678" y="20421"/>
                    <a:pt x="10370" y="20179"/>
                  </a:cubicBezTo>
                  <a:cubicBezTo>
                    <a:pt x="12190" y="19542"/>
                    <a:pt x="13459" y="18315"/>
                    <a:pt x="14151" y="16533"/>
                  </a:cubicBezTo>
                  <a:cubicBezTo>
                    <a:pt x="14869" y="14682"/>
                    <a:pt x="14941" y="12208"/>
                    <a:pt x="14359" y="9377"/>
                  </a:cubicBezTo>
                  <a:cubicBezTo>
                    <a:pt x="13867" y="6974"/>
                    <a:pt x="12920" y="4394"/>
                    <a:pt x="11694" y="2119"/>
                  </a:cubicBezTo>
                  <a:lnTo>
                    <a:pt x="11690" y="2110"/>
                  </a:lnTo>
                  <a:cubicBezTo>
                    <a:pt x="11354" y="1486"/>
                    <a:pt x="10573" y="31"/>
                    <a:pt x="94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40"/>
            <p:cNvSpPr/>
            <p:nvPr/>
          </p:nvSpPr>
          <p:spPr>
            <a:xfrm>
              <a:off x="3747088" y="1774675"/>
              <a:ext cx="58175" cy="77500"/>
            </a:xfrm>
            <a:custGeom>
              <a:avLst/>
              <a:gdLst/>
              <a:ahLst/>
              <a:cxnLst/>
              <a:rect l="l" t="t" r="r" b="b"/>
              <a:pathLst>
                <a:path w="2327" h="3100" extrusionOk="0">
                  <a:moveTo>
                    <a:pt x="1112" y="1"/>
                  </a:moveTo>
                  <a:cubicBezTo>
                    <a:pt x="556" y="1"/>
                    <a:pt x="196" y="675"/>
                    <a:pt x="0" y="1186"/>
                  </a:cubicBezTo>
                  <a:lnTo>
                    <a:pt x="0" y="1190"/>
                  </a:lnTo>
                  <a:cubicBezTo>
                    <a:pt x="132" y="1406"/>
                    <a:pt x="238" y="1597"/>
                    <a:pt x="319" y="1742"/>
                  </a:cubicBezTo>
                  <a:cubicBezTo>
                    <a:pt x="548" y="2175"/>
                    <a:pt x="777" y="2629"/>
                    <a:pt x="998" y="3100"/>
                  </a:cubicBezTo>
                  <a:cubicBezTo>
                    <a:pt x="1626" y="2353"/>
                    <a:pt x="2326" y="388"/>
                    <a:pt x="1371" y="48"/>
                  </a:cubicBezTo>
                  <a:cubicBezTo>
                    <a:pt x="1280" y="16"/>
                    <a:pt x="1194" y="1"/>
                    <a:pt x="1112" y="1"/>
                  </a:cubicBezTo>
                  <a:close/>
                </a:path>
              </a:pathLst>
            </a:custGeom>
            <a:solidFill>
              <a:srgbClr val="FEFBC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40"/>
            <p:cNvSpPr/>
            <p:nvPr/>
          </p:nvSpPr>
          <p:spPr>
            <a:xfrm>
              <a:off x="3746338" y="1773975"/>
              <a:ext cx="51500" cy="79475"/>
            </a:xfrm>
            <a:custGeom>
              <a:avLst/>
              <a:gdLst/>
              <a:ahLst/>
              <a:cxnLst/>
              <a:rect l="l" t="t" r="r" b="b"/>
              <a:pathLst>
                <a:path w="2060" h="3179" extrusionOk="0">
                  <a:moveTo>
                    <a:pt x="1143" y="57"/>
                  </a:moveTo>
                  <a:cubicBezTo>
                    <a:pt x="1232" y="57"/>
                    <a:pt x="1316" y="75"/>
                    <a:pt x="1393" y="102"/>
                  </a:cubicBezTo>
                  <a:cubicBezTo>
                    <a:pt x="1596" y="178"/>
                    <a:pt x="1736" y="335"/>
                    <a:pt x="1800" y="568"/>
                  </a:cubicBezTo>
                  <a:cubicBezTo>
                    <a:pt x="1932" y="1057"/>
                    <a:pt x="1694" y="2262"/>
                    <a:pt x="1032" y="3073"/>
                  </a:cubicBezTo>
                  <a:cubicBezTo>
                    <a:pt x="828" y="2631"/>
                    <a:pt x="603" y="2190"/>
                    <a:pt x="374" y="1757"/>
                  </a:cubicBezTo>
                  <a:lnTo>
                    <a:pt x="357" y="1731"/>
                  </a:lnTo>
                  <a:cubicBezTo>
                    <a:pt x="285" y="1596"/>
                    <a:pt x="183" y="1413"/>
                    <a:pt x="64" y="1214"/>
                  </a:cubicBezTo>
                  <a:cubicBezTo>
                    <a:pt x="409" y="302"/>
                    <a:pt x="810" y="57"/>
                    <a:pt x="1143" y="57"/>
                  </a:cubicBezTo>
                  <a:close/>
                  <a:moveTo>
                    <a:pt x="1138" y="1"/>
                  </a:moveTo>
                  <a:cubicBezTo>
                    <a:pt x="787" y="1"/>
                    <a:pt x="364" y="260"/>
                    <a:pt x="5" y="1205"/>
                  </a:cubicBezTo>
                  <a:lnTo>
                    <a:pt x="1" y="1222"/>
                  </a:lnTo>
                  <a:lnTo>
                    <a:pt x="5" y="1231"/>
                  </a:lnTo>
                  <a:cubicBezTo>
                    <a:pt x="132" y="1434"/>
                    <a:pt x="234" y="1621"/>
                    <a:pt x="310" y="1761"/>
                  </a:cubicBezTo>
                  <a:lnTo>
                    <a:pt x="323" y="1782"/>
                  </a:lnTo>
                  <a:cubicBezTo>
                    <a:pt x="561" y="2228"/>
                    <a:pt x="790" y="2682"/>
                    <a:pt x="1002" y="3141"/>
                  </a:cubicBezTo>
                  <a:lnTo>
                    <a:pt x="1019" y="3179"/>
                  </a:lnTo>
                  <a:lnTo>
                    <a:pt x="1049" y="3145"/>
                  </a:lnTo>
                  <a:cubicBezTo>
                    <a:pt x="1512" y="2593"/>
                    <a:pt x="2059" y="1311"/>
                    <a:pt x="1855" y="556"/>
                  </a:cubicBezTo>
                  <a:cubicBezTo>
                    <a:pt x="1783" y="301"/>
                    <a:pt x="1635" y="131"/>
                    <a:pt x="1410" y="51"/>
                  </a:cubicBezTo>
                  <a:cubicBezTo>
                    <a:pt x="1326" y="20"/>
                    <a:pt x="1235" y="1"/>
                    <a:pt x="11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40"/>
            <p:cNvSpPr/>
            <p:nvPr/>
          </p:nvSpPr>
          <p:spPr>
            <a:xfrm>
              <a:off x="3418038" y="1818425"/>
              <a:ext cx="80350" cy="81300"/>
            </a:xfrm>
            <a:custGeom>
              <a:avLst/>
              <a:gdLst/>
              <a:ahLst/>
              <a:cxnLst/>
              <a:rect l="l" t="t" r="r" b="b"/>
              <a:pathLst>
                <a:path w="3214" h="3252" extrusionOk="0">
                  <a:moveTo>
                    <a:pt x="1705" y="0"/>
                  </a:moveTo>
                  <a:cubicBezTo>
                    <a:pt x="1495" y="0"/>
                    <a:pt x="1273" y="87"/>
                    <a:pt x="1044" y="301"/>
                  </a:cubicBezTo>
                  <a:cubicBezTo>
                    <a:pt x="0" y="1286"/>
                    <a:pt x="1291" y="2852"/>
                    <a:pt x="2696" y="3251"/>
                  </a:cubicBezTo>
                  <a:cubicBezTo>
                    <a:pt x="2844" y="2678"/>
                    <a:pt x="3018" y="2080"/>
                    <a:pt x="3213" y="1460"/>
                  </a:cubicBezTo>
                  <a:cubicBezTo>
                    <a:pt x="2987" y="998"/>
                    <a:pt x="2415" y="0"/>
                    <a:pt x="1705" y="0"/>
                  </a:cubicBezTo>
                  <a:close/>
                </a:path>
              </a:pathLst>
            </a:custGeom>
            <a:solidFill>
              <a:srgbClr val="FEFBC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40"/>
            <p:cNvSpPr/>
            <p:nvPr/>
          </p:nvSpPr>
          <p:spPr>
            <a:xfrm>
              <a:off x="3432138" y="1817725"/>
              <a:ext cx="67100" cy="82950"/>
            </a:xfrm>
            <a:custGeom>
              <a:avLst/>
              <a:gdLst/>
              <a:ahLst/>
              <a:cxnLst/>
              <a:rect l="l" t="t" r="r" b="b"/>
              <a:pathLst>
                <a:path w="2684" h="3318" extrusionOk="0">
                  <a:moveTo>
                    <a:pt x="1143" y="58"/>
                  </a:moveTo>
                  <a:cubicBezTo>
                    <a:pt x="1189" y="58"/>
                    <a:pt x="1232" y="62"/>
                    <a:pt x="1278" y="71"/>
                  </a:cubicBezTo>
                  <a:cubicBezTo>
                    <a:pt x="1915" y="185"/>
                    <a:pt x="2424" y="1093"/>
                    <a:pt x="2620" y="1488"/>
                  </a:cubicBezTo>
                  <a:cubicBezTo>
                    <a:pt x="2429" y="2091"/>
                    <a:pt x="2255" y="2681"/>
                    <a:pt x="2110" y="3245"/>
                  </a:cubicBezTo>
                  <a:cubicBezTo>
                    <a:pt x="1181" y="2969"/>
                    <a:pt x="345" y="2210"/>
                    <a:pt x="166" y="1463"/>
                  </a:cubicBezTo>
                  <a:cubicBezTo>
                    <a:pt x="60" y="1038"/>
                    <a:pt x="179" y="656"/>
                    <a:pt x="502" y="351"/>
                  </a:cubicBezTo>
                  <a:cubicBezTo>
                    <a:pt x="710" y="155"/>
                    <a:pt x="926" y="58"/>
                    <a:pt x="1143" y="58"/>
                  </a:cubicBezTo>
                  <a:close/>
                  <a:moveTo>
                    <a:pt x="1138" y="1"/>
                  </a:moveTo>
                  <a:cubicBezTo>
                    <a:pt x="908" y="1"/>
                    <a:pt x="680" y="106"/>
                    <a:pt x="463" y="308"/>
                  </a:cubicBezTo>
                  <a:cubicBezTo>
                    <a:pt x="124" y="627"/>
                    <a:pt x="1" y="1030"/>
                    <a:pt x="111" y="1475"/>
                  </a:cubicBezTo>
                  <a:cubicBezTo>
                    <a:pt x="298" y="2248"/>
                    <a:pt x="1164" y="3037"/>
                    <a:pt x="2123" y="3309"/>
                  </a:cubicBezTo>
                  <a:lnTo>
                    <a:pt x="2153" y="3317"/>
                  </a:lnTo>
                  <a:lnTo>
                    <a:pt x="2157" y="3288"/>
                  </a:lnTo>
                  <a:cubicBezTo>
                    <a:pt x="2306" y="2715"/>
                    <a:pt x="2480" y="2112"/>
                    <a:pt x="2679" y="1497"/>
                  </a:cubicBezTo>
                  <a:lnTo>
                    <a:pt x="2683" y="1484"/>
                  </a:lnTo>
                  <a:lnTo>
                    <a:pt x="2675" y="1475"/>
                  </a:lnTo>
                  <a:cubicBezTo>
                    <a:pt x="2480" y="1076"/>
                    <a:pt x="1953" y="134"/>
                    <a:pt x="1287" y="15"/>
                  </a:cubicBezTo>
                  <a:cubicBezTo>
                    <a:pt x="1237" y="6"/>
                    <a:pt x="1188" y="1"/>
                    <a:pt x="11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40"/>
            <p:cNvSpPr/>
            <p:nvPr/>
          </p:nvSpPr>
          <p:spPr>
            <a:xfrm>
              <a:off x="3458038" y="1844950"/>
              <a:ext cx="33025" cy="35875"/>
            </a:xfrm>
            <a:custGeom>
              <a:avLst/>
              <a:gdLst/>
              <a:ahLst/>
              <a:cxnLst/>
              <a:rect l="l" t="t" r="r" b="b"/>
              <a:pathLst>
                <a:path w="1321" h="1435" extrusionOk="0">
                  <a:moveTo>
                    <a:pt x="51" y="0"/>
                  </a:moveTo>
                  <a:lnTo>
                    <a:pt x="0" y="26"/>
                  </a:lnTo>
                  <a:cubicBezTo>
                    <a:pt x="119" y="272"/>
                    <a:pt x="272" y="505"/>
                    <a:pt x="450" y="717"/>
                  </a:cubicBezTo>
                  <a:cubicBezTo>
                    <a:pt x="688" y="998"/>
                    <a:pt x="972" y="1240"/>
                    <a:pt x="1291" y="1435"/>
                  </a:cubicBezTo>
                  <a:lnTo>
                    <a:pt x="1320" y="1384"/>
                  </a:lnTo>
                  <a:cubicBezTo>
                    <a:pt x="1006" y="1193"/>
                    <a:pt x="731" y="955"/>
                    <a:pt x="493" y="679"/>
                  </a:cubicBezTo>
                  <a:cubicBezTo>
                    <a:pt x="319" y="471"/>
                    <a:pt x="170" y="242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40"/>
            <p:cNvSpPr/>
            <p:nvPr/>
          </p:nvSpPr>
          <p:spPr>
            <a:xfrm>
              <a:off x="3759188" y="1791775"/>
              <a:ext cx="17850" cy="34625"/>
            </a:xfrm>
            <a:custGeom>
              <a:avLst/>
              <a:gdLst/>
              <a:ahLst/>
              <a:cxnLst/>
              <a:rect l="l" t="t" r="r" b="b"/>
              <a:pathLst>
                <a:path w="714" h="1385" extrusionOk="0">
                  <a:moveTo>
                    <a:pt x="658" y="1"/>
                  </a:moveTo>
                  <a:cubicBezTo>
                    <a:pt x="577" y="268"/>
                    <a:pt x="475" y="531"/>
                    <a:pt x="348" y="777"/>
                  </a:cubicBezTo>
                  <a:cubicBezTo>
                    <a:pt x="246" y="977"/>
                    <a:pt x="127" y="1168"/>
                    <a:pt x="0" y="1350"/>
                  </a:cubicBezTo>
                  <a:lnTo>
                    <a:pt x="47" y="1384"/>
                  </a:lnTo>
                  <a:cubicBezTo>
                    <a:pt x="178" y="1198"/>
                    <a:pt x="297" y="1007"/>
                    <a:pt x="399" y="803"/>
                  </a:cubicBezTo>
                  <a:cubicBezTo>
                    <a:pt x="526" y="553"/>
                    <a:pt x="632" y="285"/>
                    <a:pt x="713" y="13"/>
                  </a:cubicBez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40"/>
            <p:cNvSpPr/>
            <p:nvPr/>
          </p:nvSpPr>
          <p:spPr>
            <a:xfrm>
              <a:off x="3806288" y="1808575"/>
              <a:ext cx="84925" cy="153000"/>
            </a:xfrm>
            <a:custGeom>
              <a:avLst/>
              <a:gdLst/>
              <a:ahLst/>
              <a:cxnLst/>
              <a:rect l="l" t="t" r="r" b="b"/>
              <a:pathLst>
                <a:path w="3397" h="6120" extrusionOk="0">
                  <a:moveTo>
                    <a:pt x="2722" y="0"/>
                  </a:moveTo>
                  <a:cubicBezTo>
                    <a:pt x="2627" y="0"/>
                    <a:pt x="2531" y="28"/>
                    <a:pt x="2454" y="80"/>
                  </a:cubicBezTo>
                  <a:cubicBezTo>
                    <a:pt x="2344" y="148"/>
                    <a:pt x="2271" y="267"/>
                    <a:pt x="2276" y="411"/>
                  </a:cubicBezTo>
                  <a:cubicBezTo>
                    <a:pt x="2280" y="449"/>
                    <a:pt x="2284" y="487"/>
                    <a:pt x="2297" y="530"/>
                  </a:cubicBezTo>
                  <a:cubicBezTo>
                    <a:pt x="2331" y="644"/>
                    <a:pt x="2360" y="763"/>
                    <a:pt x="2382" y="882"/>
                  </a:cubicBezTo>
                  <a:cubicBezTo>
                    <a:pt x="2411" y="1048"/>
                    <a:pt x="2433" y="1217"/>
                    <a:pt x="2437" y="1387"/>
                  </a:cubicBezTo>
                  <a:cubicBezTo>
                    <a:pt x="2471" y="2304"/>
                    <a:pt x="2169" y="3276"/>
                    <a:pt x="1669" y="4002"/>
                  </a:cubicBezTo>
                  <a:cubicBezTo>
                    <a:pt x="1304" y="4537"/>
                    <a:pt x="675" y="5003"/>
                    <a:pt x="1" y="5284"/>
                  </a:cubicBezTo>
                  <a:cubicBezTo>
                    <a:pt x="85" y="5560"/>
                    <a:pt x="166" y="5840"/>
                    <a:pt x="243" y="6120"/>
                  </a:cubicBezTo>
                  <a:cubicBezTo>
                    <a:pt x="1087" y="5784"/>
                    <a:pt x="1864" y="5207"/>
                    <a:pt x="2339" y="4545"/>
                  </a:cubicBezTo>
                  <a:cubicBezTo>
                    <a:pt x="3018" y="3603"/>
                    <a:pt x="3396" y="2291"/>
                    <a:pt x="3286" y="1090"/>
                  </a:cubicBezTo>
                  <a:cubicBezTo>
                    <a:pt x="3269" y="929"/>
                    <a:pt x="3243" y="768"/>
                    <a:pt x="3209" y="611"/>
                  </a:cubicBezTo>
                  <a:cubicBezTo>
                    <a:pt x="3188" y="504"/>
                    <a:pt x="3163" y="403"/>
                    <a:pt x="3129" y="301"/>
                  </a:cubicBezTo>
                  <a:cubicBezTo>
                    <a:pt x="3063" y="91"/>
                    <a:pt x="2893" y="0"/>
                    <a:pt x="272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40"/>
            <p:cNvSpPr/>
            <p:nvPr/>
          </p:nvSpPr>
          <p:spPr>
            <a:xfrm>
              <a:off x="3800888" y="1740450"/>
              <a:ext cx="57950" cy="52200"/>
            </a:xfrm>
            <a:custGeom>
              <a:avLst/>
              <a:gdLst/>
              <a:ahLst/>
              <a:cxnLst/>
              <a:rect l="l" t="t" r="r" b="b"/>
              <a:pathLst>
                <a:path w="2318" h="2088" extrusionOk="0">
                  <a:moveTo>
                    <a:pt x="728" y="0"/>
                  </a:moveTo>
                  <a:cubicBezTo>
                    <a:pt x="649" y="0"/>
                    <a:pt x="574" y="22"/>
                    <a:pt x="505" y="72"/>
                  </a:cubicBezTo>
                  <a:cubicBezTo>
                    <a:pt x="0" y="428"/>
                    <a:pt x="1494" y="2088"/>
                    <a:pt x="1494" y="2088"/>
                  </a:cubicBezTo>
                  <a:lnTo>
                    <a:pt x="2318" y="1519"/>
                  </a:lnTo>
                  <a:cubicBezTo>
                    <a:pt x="2318" y="1519"/>
                    <a:pt x="1384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40"/>
            <p:cNvSpPr/>
            <p:nvPr/>
          </p:nvSpPr>
          <p:spPr>
            <a:xfrm>
              <a:off x="3808613" y="1739750"/>
              <a:ext cx="51175" cy="53850"/>
            </a:xfrm>
            <a:custGeom>
              <a:avLst/>
              <a:gdLst/>
              <a:ahLst/>
              <a:cxnLst/>
              <a:rect l="l" t="t" r="r" b="b"/>
              <a:pathLst>
                <a:path w="2047" h="2154" extrusionOk="0">
                  <a:moveTo>
                    <a:pt x="417" y="57"/>
                  </a:moveTo>
                  <a:cubicBezTo>
                    <a:pt x="447" y="57"/>
                    <a:pt x="476" y="61"/>
                    <a:pt x="506" y="66"/>
                  </a:cubicBezTo>
                  <a:cubicBezTo>
                    <a:pt x="1088" y="184"/>
                    <a:pt x="1856" y="1360"/>
                    <a:pt x="1966" y="1538"/>
                  </a:cubicBezTo>
                  <a:lnTo>
                    <a:pt x="1189" y="2077"/>
                  </a:lnTo>
                  <a:cubicBezTo>
                    <a:pt x="1049" y="1916"/>
                    <a:pt x="65" y="783"/>
                    <a:pt x="120" y="286"/>
                  </a:cubicBezTo>
                  <a:cubicBezTo>
                    <a:pt x="128" y="214"/>
                    <a:pt x="158" y="159"/>
                    <a:pt x="209" y="121"/>
                  </a:cubicBezTo>
                  <a:cubicBezTo>
                    <a:pt x="273" y="78"/>
                    <a:pt x="341" y="57"/>
                    <a:pt x="417" y="57"/>
                  </a:cubicBezTo>
                  <a:close/>
                  <a:moveTo>
                    <a:pt x="418" y="0"/>
                  </a:moveTo>
                  <a:cubicBezTo>
                    <a:pt x="330" y="0"/>
                    <a:pt x="250" y="25"/>
                    <a:pt x="179" y="74"/>
                  </a:cubicBezTo>
                  <a:cubicBezTo>
                    <a:pt x="111" y="121"/>
                    <a:pt x="73" y="189"/>
                    <a:pt x="65" y="278"/>
                  </a:cubicBezTo>
                  <a:cubicBezTo>
                    <a:pt x="1" y="838"/>
                    <a:pt x="1117" y="2082"/>
                    <a:pt x="1164" y="2133"/>
                  </a:cubicBezTo>
                  <a:lnTo>
                    <a:pt x="1181" y="2154"/>
                  </a:lnTo>
                  <a:lnTo>
                    <a:pt x="2047" y="1555"/>
                  </a:lnTo>
                  <a:lnTo>
                    <a:pt x="2030" y="1534"/>
                  </a:lnTo>
                  <a:cubicBezTo>
                    <a:pt x="1996" y="1475"/>
                    <a:pt x="1168" y="142"/>
                    <a:pt x="519" y="10"/>
                  </a:cubicBezTo>
                  <a:cubicBezTo>
                    <a:pt x="484" y="4"/>
                    <a:pt x="450" y="0"/>
                    <a:pt x="41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40"/>
            <p:cNvSpPr/>
            <p:nvPr/>
          </p:nvSpPr>
          <p:spPr>
            <a:xfrm>
              <a:off x="3839513" y="1720775"/>
              <a:ext cx="37825" cy="56800"/>
            </a:xfrm>
            <a:custGeom>
              <a:avLst/>
              <a:gdLst/>
              <a:ahLst/>
              <a:cxnLst/>
              <a:rect l="l" t="t" r="r" b="b"/>
              <a:pathLst>
                <a:path w="1513" h="2272" extrusionOk="0">
                  <a:moveTo>
                    <a:pt x="856" y="1"/>
                  </a:moveTo>
                  <a:cubicBezTo>
                    <a:pt x="825" y="1"/>
                    <a:pt x="793" y="5"/>
                    <a:pt x="760" y="14"/>
                  </a:cubicBezTo>
                  <a:cubicBezTo>
                    <a:pt x="0" y="218"/>
                    <a:pt x="671" y="2272"/>
                    <a:pt x="671" y="2272"/>
                  </a:cubicBezTo>
                  <a:lnTo>
                    <a:pt x="1477" y="2005"/>
                  </a:lnTo>
                  <a:cubicBezTo>
                    <a:pt x="1477" y="2005"/>
                    <a:pt x="1512" y="1"/>
                    <a:pt x="85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0"/>
            <p:cNvSpPr/>
            <p:nvPr/>
          </p:nvSpPr>
          <p:spPr>
            <a:xfrm>
              <a:off x="3843538" y="1720050"/>
              <a:ext cx="34200" cy="58375"/>
            </a:xfrm>
            <a:custGeom>
              <a:avLst/>
              <a:gdLst/>
              <a:ahLst/>
              <a:cxnLst/>
              <a:rect l="l" t="t" r="r" b="b"/>
              <a:pathLst>
                <a:path w="1368" h="2335" extrusionOk="0">
                  <a:moveTo>
                    <a:pt x="692" y="56"/>
                  </a:moveTo>
                  <a:cubicBezTo>
                    <a:pt x="760" y="56"/>
                    <a:pt x="820" y="77"/>
                    <a:pt x="875" y="119"/>
                  </a:cubicBezTo>
                  <a:cubicBezTo>
                    <a:pt x="1282" y="442"/>
                    <a:pt x="1291" y="1830"/>
                    <a:pt x="1286" y="2012"/>
                  </a:cubicBezTo>
                  <a:lnTo>
                    <a:pt x="527" y="2263"/>
                  </a:lnTo>
                  <a:cubicBezTo>
                    <a:pt x="463" y="2063"/>
                    <a:pt x="85" y="781"/>
                    <a:pt x="365" y="268"/>
                  </a:cubicBezTo>
                  <a:cubicBezTo>
                    <a:pt x="421" y="162"/>
                    <a:pt x="501" y="98"/>
                    <a:pt x="603" y="68"/>
                  </a:cubicBezTo>
                  <a:cubicBezTo>
                    <a:pt x="637" y="60"/>
                    <a:pt x="667" y="56"/>
                    <a:pt x="692" y="56"/>
                  </a:cubicBezTo>
                  <a:close/>
                  <a:moveTo>
                    <a:pt x="691" y="0"/>
                  </a:moveTo>
                  <a:cubicBezTo>
                    <a:pt x="659" y="0"/>
                    <a:pt x="625" y="5"/>
                    <a:pt x="590" y="13"/>
                  </a:cubicBezTo>
                  <a:cubicBezTo>
                    <a:pt x="472" y="47"/>
                    <a:pt x="378" y="119"/>
                    <a:pt x="314" y="238"/>
                  </a:cubicBezTo>
                  <a:cubicBezTo>
                    <a:pt x="0" y="820"/>
                    <a:pt x="459" y="2250"/>
                    <a:pt x="480" y="2309"/>
                  </a:cubicBezTo>
                  <a:lnTo>
                    <a:pt x="488" y="2335"/>
                  </a:lnTo>
                  <a:lnTo>
                    <a:pt x="1346" y="2055"/>
                  </a:lnTo>
                  <a:lnTo>
                    <a:pt x="1346" y="2034"/>
                  </a:lnTo>
                  <a:cubicBezTo>
                    <a:pt x="1346" y="1970"/>
                    <a:pt x="1367" y="438"/>
                    <a:pt x="909" y="77"/>
                  </a:cubicBezTo>
                  <a:cubicBezTo>
                    <a:pt x="843" y="26"/>
                    <a:pt x="770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0"/>
            <p:cNvSpPr/>
            <p:nvPr/>
          </p:nvSpPr>
          <p:spPr>
            <a:xfrm>
              <a:off x="3827513" y="1774175"/>
              <a:ext cx="86600" cy="69525"/>
            </a:xfrm>
            <a:custGeom>
              <a:avLst/>
              <a:gdLst/>
              <a:ahLst/>
              <a:cxnLst/>
              <a:rect l="l" t="t" r="r" b="b"/>
              <a:pathLst>
                <a:path w="3464" h="2781" extrusionOk="0">
                  <a:moveTo>
                    <a:pt x="2466" y="0"/>
                  </a:moveTo>
                  <a:lnTo>
                    <a:pt x="242" y="951"/>
                  </a:lnTo>
                  <a:cubicBezTo>
                    <a:pt x="242" y="951"/>
                    <a:pt x="0" y="2101"/>
                    <a:pt x="1023" y="2275"/>
                  </a:cubicBezTo>
                  <a:cubicBezTo>
                    <a:pt x="1023" y="2275"/>
                    <a:pt x="764" y="2768"/>
                    <a:pt x="1354" y="2780"/>
                  </a:cubicBezTo>
                  <a:cubicBezTo>
                    <a:pt x="1360" y="2780"/>
                    <a:pt x="1366" y="2780"/>
                    <a:pt x="1372" y="2780"/>
                  </a:cubicBezTo>
                  <a:cubicBezTo>
                    <a:pt x="1962" y="2780"/>
                    <a:pt x="3043" y="2359"/>
                    <a:pt x="2577" y="1872"/>
                  </a:cubicBezTo>
                  <a:cubicBezTo>
                    <a:pt x="2577" y="1872"/>
                    <a:pt x="3464" y="938"/>
                    <a:pt x="24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0"/>
            <p:cNvSpPr/>
            <p:nvPr/>
          </p:nvSpPr>
          <p:spPr>
            <a:xfrm>
              <a:off x="3829963" y="1773425"/>
              <a:ext cx="72175" cy="70900"/>
            </a:xfrm>
            <a:custGeom>
              <a:avLst/>
              <a:gdLst/>
              <a:ahLst/>
              <a:cxnLst/>
              <a:rect l="l" t="t" r="r" b="b"/>
              <a:pathLst>
                <a:path w="2887" h="2836" extrusionOk="0">
                  <a:moveTo>
                    <a:pt x="2364" y="64"/>
                  </a:moveTo>
                  <a:cubicBezTo>
                    <a:pt x="2653" y="340"/>
                    <a:pt x="2801" y="646"/>
                    <a:pt x="2814" y="964"/>
                  </a:cubicBezTo>
                  <a:cubicBezTo>
                    <a:pt x="2831" y="1486"/>
                    <a:pt x="2462" y="1881"/>
                    <a:pt x="2462" y="1885"/>
                  </a:cubicBezTo>
                  <a:lnTo>
                    <a:pt x="2441" y="1906"/>
                  </a:lnTo>
                  <a:lnTo>
                    <a:pt x="2462" y="1923"/>
                  </a:lnTo>
                  <a:cubicBezTo>
                    <a:pt x="2559" y="2029"/>
                    <a:pt x="2589" y="2135"/>
                    <a:pt x="2542" y="2241"/>
                  </a:cubicBezTo>
                  <a:cubicBezTo>
                    <a:pt x="2407" y="2556"/>
                    <a:pt x="1689" y="2781"/>
                    <a:pt x="1273" y="2781"/>
                  </a:cubicBezTo>
                  <a:lnTo>
                    <a:pt x="1256" y="2781"/>
                  </a:lnTo>
                  <a:cubicBezTo>
                    <a:pt x="1087" y="2776"/>
                    <a:pt x="976" y="2734"/>
                    <a:pt x="925" y="2653"/>
                  </a:cubicBezTo>
                  <a:cubicBezTo>
                    <a:pt x="845" y="2517"/>
                    <a:pt x="947" y="2318"/>
                    <a:pt x="951" y="2318"/>
                  </a:cubicBezTo>
                  <a:lnTo>
                    <a:pt x="968" y="2284"/>
                  </a:lnTo>
                  <a:lnTo>
                    <a:pt x="930" y="2275"/>
                  </a:lnTo>
                  <a:cubicBezTo>
                    <a:pt x="658" y="2229"/>
                    <a:pt x="454" y="2110"/>
                    <a:pt x="323" y="1915"/>
                  </a:cubicBezTo>
                  <a:cubicBezTo>
                    <a:pt x="85" y="1567"/>
                    <a:pt x="157" y="1087"/>
                    <a:pt x="170" y="998"/>
                  </a:cubicBezTo>
                  <a:lnTo>
                    <a:pt x="2364" y="64"/>
                  </a:lnTo>
                  <a:close/>
                  <a:moveTo>
                    <a:pt x="2373" y="0"/>
                  </a:moveTo>
                  <a:lnTo>
                    <a:pt x="136" y="955"/>
                  </a:lnTo>
                  <a:lnTo>
                    <a:pt x="123" y="960"/>
                  </a:lnTo>
                  <a:lnTo>
                    <a:pt x="119" y="972"/>
                  </a:lnTo>
                  <a:cubicBezTo>
                    <a:pt x="115" y="998"/>
                    <a:pt x="0" y="1545"/>
                    <a:pt x="276" y="1949"/>
                  </a:cubicBezTo>
                  <a:cubicBezTo>
                    <a:pt x="408" y="2144"/>
                    <a:pt x="611" y="2271"/>
                    <a:pt x="883" y="2326"/>
                  </a:cubicBezTo>
                  <a:cubicBezTo>
                    <a:pt x="853" y="2394"/>
                    <a:pt x="802" y="2556"/>
                    <a:pt x="879" y="2679"/>
                  </a:cubicBezTo>
                  <a:cubicBezTo>
                    <a:pt x="938" y="2781"/>
                    <a:pt x="1065" y="2836"/>
                    <a:pt x="1252" y="2836"/>
                  </a:cubicBezTo>
                  <a:lnTo>
                    <a:pt x="1273" y="2836"/>
                  </a:lnTo>
                  <a:cubicBezTo>
                    <a:pt x="1711" y="2836"/>
                    <a:pt x="2449" y="2602"/>
                    <a:pt x="2593" y="2267"/>
                  </a:cubicBezTo>
                  <a:cubicBezTo>
                    <a:pt x="2632" y="2182"/>
                    <a:pt x="2649" y="2050"/>
                    <a:pt x="2521" y="1902"/>
                  </a:cubicBezTo>
                  <a:cubicBezTo>
                    <a:pt x="2598" y="1817"/>
                    <a:pt x="2886" y="1448"/>
                    <a:pt x="2869" y="964"/>
                  </a:cubicBezTo>
                  <a:cubicBezTo>
                    <a:pt x="2861" y="624"/>
                    <a:pt x="2700" y="302"/>
                    <a:pt x="2390" y="13"/>
                  </a:cubicBezTo>
                  <a:lnTo>
                    <a:pt x="2373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0"/>
            <p:cNvSpPr/>
            <p:nvPr/>
          </p:nvSpPr>
          <p:spPr>
            <a:xfrm>
              <a:off x="3852988" y="1829650"/>
              <a:ext cx="14450" cy="2375"/>
            </a:xfrm>
            <a:custGeom>
              <a:avLst/>
              <a:gdLst/>
              <a:ahLst/>
              <a:cxnLst/>
              <a:rect l="l" t="t" r="r" b="b"/>
              <a:pathLst>
                <a:path w="578" h="95" extrusionOk="0">
                  <a:moveTo>
                    <a:pt x="560" y="1"/>
                  </a:moveTo>
                  <a:cubicBezTo>
                    <a:pt x="451" y="29"/>
                    <a:pt x="324" y="36"/>
                    <a:pt x="219" y="36"/>
                  </a:cubicBezTo>
                  <a:cubicBezTo>
                    <a:pt x="98" y="36"/>
                    <a:pt x="7" y="26"/>
                    <a:pt x="4" y="26"/>
                  </a:cubicBezTo>
                  <a:lnTo>
                    <a:pt x="0" y="86"/>
                  </a:lnTo>
                  <a:cubicBezTo>
                    <a:pt x="9" y="86"/>
                    <a:pt x="94" y="94"/>
                    <a:pt x="212" y="94"/>
                  </a:cubicBezTo>
                  <a:cubicBezTo>
                    <a:pt x="323" y="94"/>
                    <a:pt x="459" y="86"/>
                    <a:pt x="577" y="56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0"/>
            <p:cNvSpPr/>
            <p:nvPr/>
          </p:nvSpPr>
          <p:spPr>
            <a:xfrm>
              <a:off x="3880038" y="1820425"/>
              <a:ext cx="12325" cy="6300"/>
            </a:xfrm>
            <a:custGeom>
              <a:avLst/>
              <a:gdLst/>
              <a:ahLst/>
              <a:cxnLst/>
              <a:rect l="l" t="t" r="r" b="b"/>
              <a:pathLst>
                <a:path w="493" h="252" extrusionOk="0">
                  <a:moveTo>
                    <a:pt x="463" y="1"/>
                  </a:moveTo>
                  <a:cubicBezTo>
                    <a:pt x="217" y="149"/>
                    <a:pt x="5" y="196"/>
                    <a:pt x="0" y="196"/>
                  </a:cubicBezTo>
                  <a:lnTo>
                    <a:pt x="13" y="251"/>
                  </a:lnTo>
                  <a:cubicBezTo>
                    <a:pt x="22" y="251"/>
                    <a:pt x="238" y="204"/>
                    <a:pt x="493" y="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0"/>
            <p:cNvSpPr/>
            <p:nvPr/>
          </p:nvSpPr>
          <p:spPr>
            <a:xfrm>
              <a:off x="3874088" y="1760275"/>
              <a:ext cx="22325" cy="32150"/>
            </a:xfrm>
            <a:custGeom>
              <a:avLst/>
              <a:gdLst/>
              <a:ahLst/>
              <a:cxnLst/>
              <a:rect l="l" t="t" r="r" b="b"/>
              <a:pathLst>
                <a:path w="893" h="1286" extrusionOk="0">
                  <a:moveTo>
                    <a:pt x="506" y="0"/>
                  </a:moveTo>
                  <a:cubicBezTo>
                    <a:pt x="366" y="0"/>
                    <a:pt x="213" y="94"/>
                    <a:pt x="128" y="212"/>
                  </a:cubicBezTo>
                  <a:cubicBezTo>
                    <a:pt x="5" y="395"/>
                    <a:pt x="1" y="641"/>
                    <a:pt x="26" y="849"/>
                  </a:cubicBezTo>
                  <a:cubicBezTo>
                    <a:pt x="47" y="1032"/>
                    <a:pt x="124" y="1240"/>
                    <a:pt x="328" y="1278"/>
                  </a:cubicBezTo>
                  <a:cubicBezTo>
                    <a:pt x="354" y="1283"/>
                    <a:pt x="378" y="1285"/>
                    <a:pt x="402" y="1285"/>
                  </a:cubicBezTo>
                  <a:cubicBezTo>
                    <a:pt x="643" y="1285"/>
                    <a:pt x="774" y="1044"/>
                    <a:pt x="828" y="824"/>
                  </a:cubicBezTo>
                  <a:cubicBezTo>
                    <a:pt x="884" y="599"/>
                    <a:pt x="892" y="314"/>
                    <a:pt x="748" y="119"/>
                  </a:cubicBezTo>
                  <a:cubicBezTo>
                    <a:pt x="680" y="34"/>
                    <a:pt x="595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0"/>
            <p:cNvSpPr/>
            <p:nvPr/>
          </p:nvSpPr>
          <p:spPr>
            <a:xfrm>
              <a:off x="3873138" y="1759525"/>
              <a:ext cx="24750" cy="33650"/>
            </a:xfrm>
            <a:custGeom>
              <a:avLst/>
              <a:gdLst/>
              <a:ahLst/>
              <a:cxnLst/>
              <a:rect l="l" t="t" r="r" b="b"/>
              <a:pathLst>
                <a:path w="990" h="1346" extrusionOk="0">
                  <a:moveTo>
                    <a:pt x="548" y="56"/>
                  </a:moveTo>
                  <a:cubicBezTo>
                    <a:pt x="633" y="56"/>
                    <a:pt x="709" y="94"/>
                    <a:pt x="760" y="166"/>
                  </a:cubicBezTo>
                  <a:cubicBezTo>
                    <a:pt x="930" y="391"/>
                    <a:pt x="871" y="718"/>
                    <a:pt x="841" y="845"/>
                  </a:cubicBezTo>
                  <a:cubicBezTo>
                    <a:pt x="806" y="986"/>
                    <a:pt x="698" y="1289"/>
                    <a:pt x="439" y="1289"/>
                  </a:cubicBezTo>
                  <a:cubicBezTo>
                    <a:pt x="417" y="1289"/>
                    <a:pt x="394" y="1287"/>
                    <a:pt x="370" y="1282"/>
                  </a:cubicBezTo>
                  <a:cubicBezTo>
                    <a:pt x="179" y="1244"/>
                    <a:pt x="111" y="1040"/>
                    <a:pt x="94" y="875"/>
                  </a:cubicBezTo>
                  <a:cubicBezTo>
                    <a:pt x="60" y="612"/>
                    <a:pt x="90" y="404"/>
                    <a:pt x="192" y="259"/>
                  </a:cubicBezTo>
                  <a:cubicBezTo>
                    <a:pt x="272" y="141"/>
                    <a:pt x="421" y="56"/>
                    <a:pt x="544" y="56"/>
                  </a:cubicBezTo>
                  <a:close/>
                  <a:moveTo>
                    <a:pt x="544" y="0"/>
                  </a:moveTo>
                  <a:cubicBezTo>
                    <a:pt x="400" y="0"/>
                    <a:pt x="238" y="94"/>
                    <a:pt x="145" y="230"/>
                  </a:cubicBezTo>
                  <a:cubicBezTo>
                    <a:pt x="35" y="382"/>
                    <a:pt x="1" y="603"/>
                    <a:pt x="35" y="883"/>
                  </a:cubicBezTo>
                  <a:cubicBezTo>
                    <a:pt x="60" y="1066"/>
                    <a:pt x="132" y="1295"/>
                    <a:pt x="357" y="1337"/>
                  </a:cubicBezTo>
                  <a:cubicBezTo>
                    <a:pt x="387" y="1342"/>
                    <a:pt x="412" y="1346"/>
                    <a:pt x="438" y="1346"/>
                  </a:cubicBezTo>
                  <a:cubicBezTo>
                    <a:pt x="650" y="1346"/>
                    <a:pt x="820" y="1168"/>
                    <a:pt x="896" y="862"/>
                  </a:cubicBezTo>
                  <a:cubicBezTo>
                    <a:pt x="930" y="722"/>
                    <a:pt x="990" y="378"/>
                    <a:pt x="807" y="132"/>
                  </a:cubicBezTo>
                  <a:cubicBezTo>
                    <a:pt x="743" y="47"/>
                    <a:pt x="654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0"/>
            <p:cNvSpPr/>
            <p:nvPr/>
          </p:nvSpPr>
          <p:spPr>
            <a:xfrm>
              <a:off x="3833463" y="1769700"/>
              <a:ext cx="61350" cy="49900"/>
            </a:xfrm>
            <a:custGeom>
              <a:avLst/>
              <a:gdLst/>
              <a:ahLst/>
              <a:cxnLst/>
              <a:rect l="l" t="t" r="r" b="b"/>
              <a:pathLst>
                <a:path w="2454" h="1996" extrusionOk="0">
                  <a:moveTo>
                    <a:pt x="1731" y="1"/>
                  </a:moveTo>
                  <a:cubicBezTo>
                    <a:pt x="1633" y="1"/>
                    <a:pt x="1530" y="31"/>
                    <a:pt x="1431" y="69"/>
                  </a:cubicBezTo>
                  <a:cubicBezTo>
                    <a:pt x="1091" y="196"/>
                    <a:pt x="191" y="570"/>
                    <a:pt x="0" y="1143"/>
                  </a:cubicBezTo>
                  <a:lnTo>
                    <a:pt x="1235" y="1996"/>
                  </a:lnTo>
                  <a:cubicBezTo>
                    <a:pt x="1541" y="1720"/>
                    <a:pt x="1240" y="1359"/>
                    <a:pt x="1240" y="1359"/>
                  </a:cubicBezTo>
                  <a:cubicBezTo>
                    <a:pt x="1240" y="1359"/>
                    <a:pt x="2453" y="582"/>
                    <a:pt x="1978" y="99"/>
                  </a:cubicBezTo>
                  <a:cubicBezTo>
                    <a:pt x="1907" y="27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0"/>
            <p:cNvSpPr/>
            <p:nvPr/>
          </p:nvSpPr>
          <p:spPr>
            <a:xfrm>
              <a:off x="3832813" y="1769000"/>
              <a:ext cx="53825" cy="51125"/>
            </a:xfrm>
            <a:custGeom>
              <a:avLst/>
              <a:gdLst/>
              <a:ahLst/>
              <a:cxnLst/>
              <a:rect l="l" t="t" r="r" b="b"/>
              <a:pathLst>
                <a:path w="2153" h="2045" extrusionOk="0">
                  <a:moveTo>
                    <a:pt x="1755" y="1"/>
                  </a:moveTo>
                  <a:cubicBezTo>
                    <a:pt x="1650" y="1"/>
                    <a:pt x="1541" y="34"/>
                    <a:pt x="1444" y="71"/>
                  </a:cubicBezTo>
                  <a:cubicBezTo>
                    <a:pt x="981" y="245"/>
                    <a:pt x="179" y="619"/>
                    <a:pt x="1" y="1162"/>
                  </a:cubicBezTo>
                  <a:lnTo>
                    <a:pt x="56" y="1179"/>
                  </a:lnTo>
                  <a:cubicBezTo>
                    <a:pt x="226" y="657"/>
                    <a:pt x="1011" y="292"/>
                    <a:pt x="1465" y="122"/>
                  </a:cubicBezTo>
                  <a:cubicBezTo>
                    <a:pt x="1559" y="87"/>
                    <a:pt x="1658" y="57"/>
                    <a:pt x="1752" y="57"/>
                  </a:cubicBezTo>
                  <a:cubicBezTo>
                    <a:pt x="1836" y="57"/>
                    <a:pt x="1916" y="81"/>
                    <a:pt x="1983" y="148"/>
                  </a:cubicBezTo>
                  <a:cubicBezTo>
                    <a:pt x="2059" y="228"/>
                    <a:pt x="2093" y="318"/>
                    <a:pt x="2080" y="424"/>
                  </a:cubicBezTo>
                  <a:cubicBezTo>
                    <a:pt x="2034" y="857"/>
                    <a:pt x="1257" y="1357"/>
                    <a:pt x="1249" y="1362"/>
                  </a:cubicBezTo>
                  <a:lnTo>
                    <a:pt x="1219" y="1379"/>
                  </a:lnTo>
                  <a:lnTo>
                    <a:pt x="1240" y="1404"/>
                  </a:lnTo>
                  <a:cubicBezTo>
                    <a:pt x="1253" y="1421"/>
                    <a:pt x="1524" y="1748"/>
                    <a:pt x="1240" y="2003"/>
                  </a:cubicBezTo>
                  <a:lnTo>
                    <a:pt x="1278" y="2045"/>
                  </a:lnTo>
                  <a:cubicBezTo>
                    <a:pt x="1554" y="1799"/>
                    <a:pt x="1367" y="1485"/>
                    <a:pt x="1304" y="1396"/>
                  </a:cubicBezTo>
                  <a:cubicBezTo>
                    <a:pt x="1444" y="1302"/>
                    <a:pt x="2093" y="848"/>
                    <a:pt x="2140" y="428"/>
                  </a:cubicBezTo>
                  <a:cubicBezTo>
                    <a:pt x="2153" y="309"/>
                    <a:pt x="2114" y="199"/>
                    <a:pt x="2021" y="105"/>
                  </a:cubicBezTo>
                  <a:cubicBezTo>
                    <a:pt x="1944" y="28"/>
                    <a:pt x="1851" y="1"/>
                    <a:pt x="175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0"/>
            <p:cNvSpPr/>
            <p:nvPr/>
          </p:nvSpPr>
          <p:spPr>
            <a:xfrm>
              <a:off x="3377613" y="2016625"/>
              <a:ext cx="149850" cy="103725"/>
            </a:xfrm>
            <a:custGeom>
              <a:avLst/>
              <a:gdLst/>
              <a:ahLst/>
              <a:cxnLst/>
              <a:rect l="l" t="t" r="r" b="b"/>
              <a:pathLst>
                <a:path w="5994" h="4149" extrusionOk="0">
                  <a:moveTo>
                    <a:pt x="3553" y="1"/>
                  </a:moveTo>
                  <a:lnTo>
                    <a:pt x="3553" y="1"/>
                  </a:lnTo>
                  <a:cubicBezTo>
                    <a:pt x="2963" y="132"/>
                    <a:pt x="2407" y="357"/>
                    <a:pt x="1842" y="608"/>
                  </a:cubicBezTo>
                  <a:cubicBezTo>
                    <a:pt x="1032" y="973"/>
                    <a:pt x="0" y="1626"/>
                    <a:pt x="115" y="2653"/>
                  </a:cubicBezTo>
                  <a:cubicBezTo>
                    <a:pt x="243" y="3854"/>
                    <a:pt x="1345" y="4148"/>
                    <a:pt x="2564" y="4148"/>
                  </a:cubicBezTo>
                  <a:cubicBezTo>
                    <a:pt x="2599" y="4148"/>
                    <a:pt x="2635" y="4148"/>
                    <a:pt x="2670" y="4147"/>
                  </a:cubicBezTo>
                  <a:cubicBezTo>
                    <a:pt x="3090" y="4139"/>
                    <a:pt x="3515" y="4101"/>
                    <a:pt x="3918" y="4054"/>
                  </a:cubicBezTo>
                  <a:cubicBezTo>
                    <a:pt x="4334" y="4007"/>
                    <a:pt x="4724" y="3948"/>
                    <a:pt x="5051" y="3910"/>
                  </a:cubicBezTo>
                  <a:cubicBezTo>
                    <a:pt x="5072" y="3910"/>
                    <a:pt x="5093" y="3905"/>
                    <a:pt x="5115" y="3905"/>
                  </a:cubicBezTo>
                  <a:cubicBezTo>
                    <a:pt x="5263" y="3888"/>
                    <a:pt x="5399" y="3876"/>
                    <a:pt x="5514" y="3871"/>
                  </a:cubicBezTo>
                  <a:cubicBezTo>
                    <a:pt x="5913" y="3850"/>
                    <a:pt x="5993" y="3371"/>
                    <a:pt x="5773" y="3163"/>
                  </a:cubicBezTo>
                  <a:cubicBezTo>
                    <a:pt x="5708" y="3102"/>
                    <a:pt x="5621" y="3065"/>
                    <a:pt x="5507" y="3065"/>
                  </a:cubicBezTo>
                  <a:cubicBezTo>
                    <a:pt x="5501" y="3065"/>
                    <a:pt x="5494" y="3065"/>
                    <a:pt x="5488" y="3065"/>
                  </a:cubicBezTo>
                  <a:cubicBezTo>
                    <a:pt x="5361" y="3069"/>
                    <a:pt x="5234" y="3086"/>
                    <a:pt x="5106" y="3103"/>
                  </a:cubicBezTo>
                  <a:cubicBezTo>
                    <a:pt x="4992" y="3120"/>
                    <a:pt x="4877" y="3137"/>
                    <a:pt x="4767" y="3154"/>
                  </a:cubicBezTo>
                  <a:cubicBezTo>
                    <a:pt x="4550" y="3192"/>
                    <a:pt x="4334" y="3231"/>
                    <a:pt x="4113" y="3243"/>
                  </a:cubicBezTo>
                  <a:cubicBezTo>
                    <a:pt x="3990" y="3252"/>
                    <a:pt x="3867" y="3260"/>
                    <a:pt x="3744" y="3269"/>
                  </a:cubicBezTo>
                  <a:cubicBezTo>
                    <a:pt x="3519" y="3286"/>
                    <a:pt x="3294" y="3298"/>
                    <a:pt x="3073" y="3307"/>
                  </a:cubicBezTo>
                  <a:cubicBezTo>
                    <a:pt x="3069" y="3309"/>
                    <a:pt x="3066" y="3310"/>
                    <a:pt x="3063" y="3310"/>
                  </a:cubicBezTo>
                  <a:cubicBezTo>
                    <a:pt x="3060" y="3310"/>
                    <a:pt x="3058" y="3309"/>
                    <a:pt x="3056" y="3307"/>
                  </a:cubicBezTo>
                  <a:cubicBezTo>
                    <a:pt x="2900" y="3315"/>
                    <a:pt x="2702" y="3326"/>
                    <a:pt x="2488" y="3326"/>
                  </a:cubicBezTo>
                  <a:cubicBezTo>
                    <a:pt x="1858" y="3326"/>
                    <a:pt x="1100" y="3229"/>
                    <a:pt x="938" y="2662"/>
                  </a:cubicBezTo>
                  <a:cubicBezTo>
                    <a:pt x="726" y="1919"/>
                    <a:pt x="1936" y="1422"/>
                    <a:pt x="2462" y="1219"/>
                  </a:cubicBezTo>
                  <a:cubicBezTo>
                    <a:pt x="2759" y="1108"/>
                    <a:pt x="3145" y="985"/>
                    <a:pt x="3536" y="879"/>
                  </a:cubicBezTo>
                  <a:cubicBezTo>
                    <a:pt x="3532" y="595"/>
                    <a:pt x="3540" y="306"/>
                    <a:pt x="35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0"/>
            <p:cNvSpPr/>
            <p:nvPr/>
          </p:nvSpPr>
          <p:spPr>
            <a:xfrm>
              <a:off x="3495588" y="2048950"/>
              <a:ext cx="99250" cy="83350"/>
            </a:xfrm>
            <a:custGeom>
              <a:avLst/>
              <a:gdLst/>
              <a:ahLst/>
              <a:cxnLst/>
              <a:rect l="l" t="t" r="r" b="b"/>
              <a:pathLst>
                <a:path w="3970" h="3334" extrusionOk="0">
                  <a:moveTo>
                    <a:pt x="1519" y="1"/>
                  </a:moveTo>
                  <a:cubicBezTo>
                    <a:pt x="1411" y="1"/>
                    <a:pt x="1290" y="18"/>
                    <a:pt x="1172" y="70"/>
                  </a:cubicBezTo>
                  <a:cubicBezTo>
                    <a:pt x="778" y="248"/>
                    <a:pt x="540" y="745"/>
                    <a:pt x="629" y="1297"/>
                  </a:cubicBezTo>
                  <a:cubicBezTo>
                    <a:pt x="629" y="1297"/>
                    <a:pt x="424" y="1176"/>
                    <a:pt x="249" y="1176"/>
                  </a:cubicBezTo>
                  <a:cubicBezTo>
                    <a:pt x="135" y="1176"/>
                    <a:pt x="33" y="1227"/>
                    <a:pt x="9" y="1399"/>
                  </a:cubicBezTo>
                  <a:cubicBezTo>
                    <a:pt x="1" y="1471"/>
                    <a:pt x="1" y="1560"/>
                    <a:pt x="5" y="1657"/>
                  </a:cubicBezTo>
                  <a:cubicBezTo>
                    <a:pt x="14" y="1904"/>
                    <a:pt x="56" y="2205"/>
                    <a:pt x="94" y="2455"/>
                  </a:cubicBezTo>
                  <a:cubicBezTo>
                    <a:pt x="107" y="2519"/>
                    <a:pt x="120" y="2578"/>
                    <a:pt x="128" y="2634"/>
                  </a:cubicBezTo>
                  <a:cubicBezTo>
                    <a:pt x="137" y="2680"/>
                    <a:pt x="141" y="2719"/>
                    <a:pt x="150" y="2757"/>
                  </a:cubicBezTo>
                  <a:cubicBezTo>
                    <a:pt x="175" y="2888"/>
                    <a:pt x="260" y="3003"/>
                    <a:pt x="383" y="3050"/>
                  </a:cubicBezTo>
                  <a:cubicBezTo>
                    <a:pt x="396" y="3058"/>
                    <a:pt x="413" y="3062"/>
                    <a:pt x="425" y="3067"/>
                  </a:cubicBezTo>
                  <a:cubicBezTo>
                    <a:pt x="438" y="3070"/>
                    <a:pt x="452" y="3072"/>
                    <a:pt x="469" y="3072"/>
                  </a:cubicBezTo>
                  <a:cubicBezTo>
                    <a:pt x="577" y="3072"/>
                    <a:pt x="761" y="3003"/>
                    <a:pt x="850" y="2918"/>
                  </a:cubicBezTo>
                  <a:cubicBezTo>
                    <a:pt x="1092" y="3054"/>
                    <a:pt x="1423" y="3334"/>
                    <a:pt x="2000" y="3334"/>
                  </a:cubicBezTo>
                  <a:cubicBezTo>
                    <a:pt x="2433" y="3330"/>
                    <a:pt x="2887" y="3228"/>
                    <a:pt x="3273" y="3020"/>
                  </a:cubicBezTo>
                  <a:cubicBezTo>
                    <a:pt x="3469" y="2914"/>
                    <a:pt x="3643" y="2774"/>
                    <a:pt x="3740" y="2570"/>
                  </a:cubicBezTo>
                  <a:cubicBezTo>
                    <a:pt x="3791" y="2455"/>
                    <a:pt x="3825" y="2324"/>
                    <a:pt x="3808" y="2196"/>
                  </a:cubicBezTo>
                  <a:cubicBezTo>
                    <a:pt x="3800" y="2133"/>
                    <a:pt x="3779" y="2073"/>
                    <a:pt x="3745" y="2022"/>
                  </a:cubicBezTo>
                  <a:cubicBezTo>
                    <a:pt x="3732" y="2005"/>
                    <a:pt x="3651" y="1904"/>
                    <a:pt x="3651" y="1904"/>
                  </a:cubicBezTo>
                  <a:cubicBezTo>
                    <a:pt x="3651" y="1904"/>
                    <a:pt x="3970" y="1314"/>
                    <a:pt x="3333" y="1123"/>
                  </a:cubicBezTo>
                  <a:cubicBezTo>
                    <a:pt x="3333" y="1123"/>
                    <a:pt x="3634" y="448"/>
                    <a:pt x="2936" y="448"/>
                  </a:cubicBezTo>
                  <a:cubicBezTo>
                    <a:pt x="2805" y="448"/>
                    <a:pt x="2639" y="472"/>
                    <a:pt x="2429" y="528"/>
                  </a:cubicBezTo>
                  <a:cubicBezTo>
                    <a:pt x="2427" y="529"/>
                    <a:pt x="2425" y="529"/>
                    <a:pt x="2423" y="529"/>
                  </a:cubicBezTo>
                  <a:cubicBezTo>
                    <a:pt x="2342" y="529"/>
                    <a:pt x="2222" y="190"/>
                    <a:pt x="1898" y="66"/>
                  </a:cubicBezTo>
                  <a:cubicBezTo>
                    <a:pt x="1866" y="55"/>
                    <a:pt x="1712" y="1"/>
                    <a:pt x="151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0"/>
            <p:cNvSpPr/>
            <p:nvPr/>
          </p:nvSpPr>
          <p:spPr>
            <a:xfrm>
              <a:off x="3494863" y="2048225"/>
              <a:ext cx="97225" cy="84825"/>
            </a:xfrm>
            <a:custGeom>
              <a:avLst/>
              <a:gdLst/>
              <a:ahLst/>
              <a:cxnLst/>
              <a:rect l="l" t="t" r="r" b="b"/>
              <a:pathLst>
                <a:path w="3889" h="3393" extrusionOk="0">
                  <a:moveTo>
                    <a:pt x="1547" y="58"/>
                  </a:moveTo>
                  <a:cubicBezTo>
                    <a:pt x="1730" y="58"/>
                    <a:pt x="1877" y="108"/>
                    <a:pt x="1915" y="125"/>
                  </a:cubicBezTo>
                  <a:cubicBezTo>
                    <a:pt x="2110" y="197"/>
                    <a:pt x="2233" y="358"/>
                    <a:pt x="2313" y="464"/>
                  </a:cubicBezTo>
                  <a:cubicBezTo>
                    <a:pt x="2367" y="536"/>
                    <a:pt x="2406" y="585"/>
                    <a:pt x="2448" y="585"/>
                  </a:cubicBezTo>
                  <a:cubicBezTo>
                    <a:pt x="2452" y="585"/>
                    <a:pt x="2457" y="584"/>
                    <a:pt x="2462" y="583"/>
                  </a:cubicBezTo>
                  <a:cubicBezTo>
                    <a:pt x="2658" y="531"/>
                    <a:pt x="2825" y="505"/>
                    <a:pt x="2961" y="505"/>
                  </a:cubicBezTo>
                  <a:cubicBezTo>
                    <a:pt x="3134" y="505"/>
                    <a:pt x="3257" y="546"/>
                    <a:pt x="3328" y="630"/>
                  </a:cubicBezTo>
                  <a:cubicBezTo>
                    <a:pt x="3481" y="808"/>
                    <a:pt x="3336" y="1139"/>
                    <a:pt x="3336" y="1143"/>
                  </a:cubicBezTo>
                  <a:lnTo>
                    <a:pt x="3324" y="1173"/>
                  </a:lnTo>
                  <a:lnTo>
                    <a:pt x="3353" y="1181"/>
                  </a:lnTo>
                  <a:cubicBezTo>
                    <a:pt x="3532" y="1237"/>
                    <a:pt x="3650" y="1326"/>
                    <a:pt x="3701" y="1449"/>
                  </a:cubicBezTo>
                  <a:cubicBezTo>
                    <a:pt x="3791" y="1665"/>
                    <a:pt x="3659" y="1916"/>
                    <a:pt x="3655" y="1920"/>
                  </a:cubicBezTo>
                  <a:lnTo>
                    <a:pt x="3646" y="1937"/>
                  </a:lnTo>
                  <a:lnTo>
                    <a:pt x="3659" y="1950"/>
                  </a:lnTo>
                  <a:cubicBezTo>
                    <a:pt x="3659" y="1950"/>
                    <a:pt x="3735" y="2051"/>
                    <a:pt x="3748" y="2068"/>
                  </a:cubicBezTo>
                  <a:cubicBezTo>
                    <a:pt x="3782" y="2115"/>
                    <a:pt x="3803" y="2170"/>
                    <a:pt x="3812" y="2230"/>
                  </a:cubicBezTo>
                  <a:cubicBezTo>
                    <a:pt x="3829" y="2366"/>
                    <a:pt x="3782" y="2501"/>
                    <a:pt x="3740" y="2586"/>
                  </a:cubicBezTo>
                  <a:cubicBezTo>
                    <a:pt x="3659" y="2765"/>
                    <a:pt x="3515" y="2900"/>
                    <a:pt x="3285" y="3023"/>
                  </a:cubicBezTo>
                  <a:cubicBezTo>
                    <a:pt x="2920" y="3223"/>
                    <a:pt x="2475" y="3333"/>
                    <a:pt x="2029" y="3333"/>
                  </a:cubicBezTo>
                  <a:lnTo>
                    <a:pt x="2021" y="3333"/>
                  </a:lnTo>
                  <a:cubicBezTo>
                    <a:pt x="1549" y="3333"/>
                    <a:pt x="1244" y="3142"/>
                    <a:pt x="1023" y="3002"/>
                  </a:cubicBezTo>
                  <a:cubicBezTo>
                    <a:pt x="976" y="2973"/>
                    <a:pt x="934" y="2947"/>
                    <a:pt x="896" y="2922"/>
                  </a:cubicBezTo>
                  <a:lnTo>
                    <a:pt x="875" y="2913"/>
                  </a:lnTo>
                  <a:lnTo>
                    <a:pt x="862" y="2926"/>
                  </a:lnTo>
                  <a:cubicBezTo>
                    <a:pt x="776" y="3008"/>
                    <a:pt x="597" y="3070"/>
                    <a:pt x="499" y="3070"/>
                  </a:cubicBezTo>
                  <a:cubicBezTo>
                    <a:pt x="485" y="3070"/>
                    <a:pt x="473" y="3069"/>
                    <a:pt x="463" y="3066"/>
                  </a:cubicBezTo>
                  <a:cubicBezTo>
                    <a:pt x="450" y="3062"/>
                    <a:pt x="437" y="3062"/>
                    <a:pt x="425" y="3053"/>
                  </a:cubicBezTo>
                  <a:cubicBezTo>
                    <a:pt x="314" y="3011"/>
                    <a:pt x="229" y="2905"/>
                    <a:pt x="208" y="2777"/>
                  </a:cubicBezTo>
                  <a:cubicBezTo>
                    <a:pt x="204" y="2765"/>
                    <a:pt x="200" y="2748"/>
                    <a:pt x="200" y="2735"/>
                  </a:cubicBezTo>
                  <a:cubicBezTo>
                    <a:pt x="196" y="2709"/>
                    <a:pt x="191" y="2684"/>
                    <a:pt x="183" y="2658"/>
                  </a:cubicBezTo>
                  <a:cubicBezTo>
                    <a:pt x="179" y="2624"/>
                    <a:pt x="174" y="2591"/>
                    <a:pt x="166" y="2557"/>
                  </a:cubicBezTo>
                  <a:cubicBezTo>
                    <a:pt x="162" y="2531"/>
                    <a:pt x="157" y="2506"/>
                    <a:pt x="153" y="2480"/>
                  </a:cubicBezTo>
                  <a:cubicBezTo>
                    <a:pt x="119" y="2259"/>
                    <a:pt x="72" y="1945"/>
                    <a:pt x="64" y="1686"/>
                  </a:cubicBezTo>
                  <a:cubicBezTo>
                    <a:pt x="60" y="1580"/>
                    <a:pt x="60" y="1495"/>
                    <a:pt x="68" y="1432"/>
                  </a:cubicBezTo>
                  <a:cubicBezTo>
                    <a:pt x="81" y="1343"/>
                    <a:pt x="115" y="1283"/>
                    <a:pt x="174" y="1254"/>
                  </a:cubicBezTo>
                  <a:cubicBezTo>
                    <a:pt x="205" y="1238"/>
                    <a:pt x="241" y="1232"/>
                    <a:pt x="279" y="1232"/>
                  </a:cubicBezTo>
                  <a:cubicBezTo>
                    <a:pt x="441" y="1232"/>
                    <a:pt x="638" y="1347"/>
                    <a:pt x="641" y="1347"/>
                  </a:cubicBezTo>
                  <a:lnTo>
                    <a:pt x="692" y="1381"/>
                  </a:lnTo>
                  <a:lnTo>
                    <a:pt x="684" y="1321"/>
                  </a:lnTo>
                  <a:cubicBezTo>
                    <a:pt x="603" y="799"/>
                    <a:pt x="824" y="299"/>
                    <a:pt x="1210" y="125"/>
                  </a:cubicBezTo>
                  <a:cubicBezTo>
                    <a:pt x="1325" y="75"/>
                    <a:pt x="1442" y="58"/>
                    <a:pt x="1547" y="58"/>
                  </a:cubicBezTo>
                  <a:close/>
                  <a:moveTo>
                    <a:pt x="1548" y="0"/>
                  </a:moveTo>
                  <a:cubicBezTo>
                    <a:pt x="1436" y="0"/>
                    <a:pt x="1311" y="19"/>
                    <a:pt x="1189" y="74"/>
                  </a:cubicBezTo>
                  <a:cubicBezTo>
                    <a:pt x="785" y="256"/>
                    <a:pt x="556" y="740"/>
                    <a:pt x="620" y="1275"/>
                  </a:cubicBezTo>
                  <a:cubicBezTo>
                    <a:pt x="548" y="1237"/>
                    <a:pt x="408" y="1176"/>
                    <a:pt x="280" y="1176"/>
                  </a:cubicBezTo>
                  <a:cubicBezTo>
                    <a:pt x="235" y="1176"/>
                    <a:pt x="192" y="1184"/>
                    <a:pt x="153" y="1203"/>
                  </a:cubicBezTo>
                  <a:cubicBezTo>
                    <a:pt x="72" y="1241"/>
                    <a:pt x="26" y="1317"/>
                    <a:pt x="13" y="1428"/>
                  </a:cubicBezTo>
                  <a:cubicBezTo>
                    <a:pt x="5" y="1491"/>
                    <a:pt x="0" y="1580"/>
                    <a:pt x="5" y="1691"/>
                  </a:cubicBezTo>
                  <a:cubicBezTo>
                    <a:pt x="13" y="1954"/>
                    <a:pt x="60" y="2268"/>
                    <a:pt x="98" y="2489"/>
                  </a:cubicBezTo>
                  <a:cubicBezTo>
                    <a:pt x="102" y="2514"/>
                    <a:pt x="106" y="2540"/>
                    <a:pt x="111" y="2565"/>
                  </a:cubicBezTo>
                  <a:cubicBezTo>
                    <a:pt x="115" y="2599"/>
                    <a:pt x="123" y="2633"/>
                    <a:pt x="128" y="2671"/>
                  </a:cubicBezTo>
                  <a:cubicBezTo>
                    <a:pt x="132" y="2697"/>
                    <a:pt x="136" y="2718"/>
                    <a:pt x="140" y="2743"/>
                  </a:cubicBezTo>
                  <a:cubicBezTo>
                    <a:pt x="145" y="2760"/>
                    <a:pt x="149" y="2777"/>
                    <a:pt x="153" y="2790"/>
                  </a:cubicBezTo>
                  <a:cubicBezTo>
                    <a:pt x="179" y="2934"/>
                    <a:pt x="276" y="3057"/>
                    <a:pt x="399" y="3104"/>
                  </a:cubicBezTo>
                  <a:cubicBezTo>
                    <a:pt x="416" y="3113"/>
                    <a:pt x="433" y="3117"/>
                    <a:pt x="446" y="3121"/>
                  </a:cubicBezTo>
                  <a:cubicBezTo>
                    <a:pt x="461" y="3126"/>
                    <a:pt x="479" y="3128"/>
                    <a:pt x="499" y="3128"/>
                  </a:cubicBezTo>
                  <a:cubicBezTo>
                    <a:pt x="612" y="3128"/>
                    <a:pt x="789" y="3060"/>
                    <a:pt x="883" y="2981"/>
                  </a:cubicBezTo>
                  <a:cubicBezTo>
                    <a:pt x="917" y="3002"/>
                    <a:pt x="955" y="3023"/>
                    <a:pt x="993" y="3049"/>
                  </a:cubicBezTo>
                  <a:cubicBezTo>
                    <a:pt x="1223" y="3193"/>
                    <a:pt x="1533" y="3393"/>
                    <a:pt x="2021" y="3393"/>
                  </a:cubicBezTo>
                  <a:lnTo>
                    <a:pt x="2029" y="3393"/>
                  </a:lnTo>
                  <a:cubicBezTo>
                    <a:pt x="2487" y="3388"/>
                    <a:pt x="2942" y="3274"/>
                    <a:pt x="3315" y="3074"/>
                  </a:cubicBezTo>
                  <a:cubicBezTo>
                    <a:pt x="3549" y="2947"/>
                    <a:pt x="3706" y="2794"/>
                    <a:pt x="3795" y="2612"/>
                  </a:cubicBezTo>
                  <a:cubicBezTo>
                    <a:pt x="3837" y="2518"/>
                    <a:pt x="3888" y="2374"/>
                    <a:pt x="3867" y="2221"/>
                  </a:cubicBezTo>
                  <a:cubicBezTo>
                    <a:pt x="3858" y="2153"/>
                    <a:pt x="3833" y="2090"/>
                    <a:pt x="3795" y="2034"/>
                  </a:cubicBezTo>
                  <a:cubicBezTo>
                    <a:pt x="3786" y="2022"/>
                    <a:pt x="3735" y="1958"/>
                    <a:pt x="3714" y="1928"/>
                  </a:cubicBezTo>
                  <a:cubicBezTo>
                    <a:pt x="3744" y="1865"/>
                    <a:pt x="3841" y="1640"/>
                    <a:pt x="3757" y="1428"/>
                  </a:cubicBezTo>
                  <a:cubicBezTo>
                    <a:pt x="3697" y="1296"/>
                    <a:pt x="3578" y="1194"/>
                    <a:pt x="3400" y="1135"/>
                  </a:cubicBezTo>
                  <a:cubicBezTo>
                    <a:pt x="3434" y="1046"/>
                    <a:pt x="3519" y="770"/>
                    <a:pt x="3370" y="591"/>
                  </a:cubicBezTo>
                  <a:cubicBezTo>
                    <a:pt x="3288" y="496"/>
                    <a:pt x="3150" y="449"/>
                    <a:pt x="2960" y="449"/>
                  </a:cubicBezTo>
                  <a:cubicBezTo>
                    <a:pt x="2819" y="449"/>
                    <a:pt x="2648" y="475"/>
                    <a:pt x="2449" y="528"/>
                  </a:cubicBezTo>
                  <a:cubicBezTo>
                    <a:pt x="2432" y="528"/>
                    <a:pt x="2390" y="473"/>
                    <a:pt x="2356" y="430"/>
                  </a:cubicBezTo>
                  <a:cubicBezTo>
                    <a:pt x="2275" y="316"/>
                    <a:pt x="2148" y="150"/>
                    <a:pt x="1936" y="69"/>
                  </a:cubicBezTo>
                  <a:cubicBezTo>
                    <a:pt x="1893" y="53"/>
                    <a:pt x="1739" y="0"/>
                    <a:pt x="1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0"/>
            <p:cNvSpPr/>
            <p:nvPr/>
          </p:nvSpPr>
          <p:spPr>
            <a:xfrm>
              <a:off x="3565838" y="2076575"/>
              <a:ext cx="13075" cy="5875"/>
            </a:xfrm>
            <a:custGeom>
              <a:avLst/>
              <a:gdLst/>
              <a:ahLst/>
              <a:cxnLst/>
              <a:rect l="l" t="t" r="r" b="b"/>
              <a:pathLst>
                <a:path w="523" h="235" extrusionOk="0">
                  <a:moveTo>
                    <a:pt x="502" y="1"/>
                  </a:moveTo>
                  <a:lnTo>
                    <a:pt x="1" y="183"/>
                  </a:lnTo>
                  <a:lnTo>
                    <a:pt x="22" y="234"/>
                  </a:lnTo>
                  <a:lnTo>
                    <a:pt x="523" y="56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0"/>
            <p:cNvSpPr/>
            <p:nvPr/>
          </p:nvSpPr>
          <p:spPr>
            <a:xfrm>
              <a:off x="3573388" y="2095775"/>
              <a:ext cx="13700" cy="5125"/>
            </a:xfrm>
            <a:custGeom>
              <a:avLst/>
              <a:gdLst/>
              <a:ahLst/>
              <a:cxnLst/>
              <a:rect l="l" t="t" r="r" b="b"/>
              <a:pathLst>
                <a:path w="548" h="205" extrusionOk="0">
                  <a:moveTo>
                    <a:pt x="535" y="1"/>
                  </a:moveTo>
                  <a:lnTo>
                    <a:pt x="0" y="149"/>
                  </a:lnTo>
                  <a:lnTo>
                    <a:pt x="17" y="205"/>
                  </a:lnTo>
                  <a:lnTo>
                    <a:pt x="548" y="5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0"/>
            <p:cNvSpPr/>
            <p:nvPr/>
          </p:nvSpPr>
          <p:spPr>
            <a:xfrm>
              <a:off x="3537738" y="2061400"/>
              <a:ext cx="18800" cy="7025"/>
            </a:xfrm>
            <a:custGeom>
              <a:avLst/>
              <a:gdLst/>
              <a:ahLst/>
              <a:cxnLst/>
              <a:rect l="l" t="t" r="r" b="b"/>
              <a:pathLst>
                <a:path w="752" h="281" extrusionOk="0">
                  <a:moveTo>
                    <a:pt x="734" y="1"/>
                  </a:moveTo>
                  <a:lnTo>
                    <a:pt x="0" y="226"/>
                  </a:lnTo>
                  <a:lnTo>
                    <a:pt x="17" y="281"/>
                  </a:lnTo>
                  <a:lnTo>
                    <a:pt x="751" y="56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0"/>
            <p:cNvSpPr/>
            <p:nvPr/>
          </p:nvSpPr>
          <p:spPr>
            <a:xfrm>
              <a:off x="3510563" y="2081250"/>
              <a:ext cx="3100" cy="13600"/>
            </a:xfrm>
            <a:custGeom>
              <a:avLst/>
              <a:gdLst/>
              <a:ahLst/>
              <a:cxnLst/>
              <a:rect l="l" t="t" r="r" b="b"/>
              <a:pathLst>
                <a:path w="124" h="544" extrusionOk="0">
                  <a:moveTo>
                    <a:pt x="56" y="0"/>
                  </a:moveTo>
                  <a:lnTo>
                    <a:pt x="0" y="9"/>
                  </a:lnTo>
                  <a:lnTo>
                    <a:pt x="68" y="544"/>
                  </a:lnTo>
                  <a:lnTo>
                    <a:pt x="124" y="53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40"/>
            <p:cNvSpPr/>
            <p:nvPr/>
          </p:nvSpPr>
          <p:spPr>
            <a:xfrm>
              <a:off x="3515113" y="2112025"/>
              <a:ext cx="2475" cy="10000"/>
            </a:xfrm>
            <a:custGeom>
              <a:avLst/>
              <a:gdLst/>
              <a:ahLst/>
              <a:cxnLst/>
              <a:rect l="l" t="t" r="r" b="b"/>
              <a:pathLst>
                <a:path w="99" h="400" extrusionOk="0">
                  <a:moveTo>
                    <a:pt x="56" y="0"/>
                  </a:moveTo>
                  <a:lnTo>
                    <a:pt x="1" y="9"/>
                  </a:lnTo>
                  <a:lnTo>
                    <a:pt x="43" y="399"/>
                  </a:lnTo>
                  <a:lnTo>
                    <a:pt x="99" y="39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40"/>
            <p:cNvSpPr/>
            <p:nvPr/>
          </p:nvSpPr>
          <p:spPr>
            <a:xfrm>
              <a:off x="3555088" y="2071050"/>
              <a:ext cx="6475" cy="5325"/>
            </a:xfrm>
            <a:custGeom>
              <a:avLst/>
              <a:gdLst/>
              <a:ahLst/>
              <a:cxnLst/>
              <a:rect l="l" t="t" r="r" b="b"/>
              <a:pathLst>
                <a:path w="259" h="213" extrusionOk="0">
                  <a:moveTo>
                    <a:pt x="133" y="0"/>
                  </a:moveTo>
                  <a:cubicBezTo>
                    <a:pt x="67" y="0"/>
                    <a:pt x="0" y="55"/>
                    <a:pt x="23" y="137"/>
                  </a:cubicBezTo>
                  <a:cubicBezTo>
                    <a:pt x="40" y="190"/>
                    <a:pt x="82" y="212"/>
                    <a:pt x="124" y="212"/>
                  </a:cubicBezTo>
                  <a:cubicBezTo>
                    <a:pt x="191" y="212"/>
                    <a:pt x="259" y="158"/>
                    <a:pt x="236" y="77"/>
                  </a:cubicBezTo>
                  <a:cubicBezTo>
                    <a:pt x="219" y="24"/>
                    <a:pt x="176" y="0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0"/>
            <p:cNvSpPr/>
            <p:nvPr/>
          </p:nvSpPr>
          <p:spPr>
            <a:xfrm>
              <a:off x="3560588" y="2092175"/>
              <a:ext cx="6450" cy="5325"/>
            </a:xfrm>
            <a:custGeom>
              <a:avLst/>
              <a:gdLst/>
              <a:ahLst/>
              <a:cxnLst/>
              <a:rect l="l" t="t" r="r" b="b"/>
              <a:pathLst>
                <a:path w="258" h="213" extrusionOk="0">
                  <a:moveTo>
                    <a:pt x="133" y="0"/>
                  </a:moveTo>
                  <a:cubicBezTo>
                    <a:pt x="68" y="0"/>
                    <a:pt x="1" y="54"/>
                    <a:pt x="24" y="136"/>
                  </a:cubicBezTo>
                  <a:cubicBezTo>
                    <a:pt x="39" y="190"/>
                    <a:pt x="80" y="212"/>
                    <a:pt x="123" y="212"/>
                  </a:cubicBezTo>
                  <a:cubicBezTo>
                    <a:pt x="189" y="212"/>
                    <a:pt x="258" y="157"/>
                    <a:pt x="232" y="77"/>
                  </a:cubicBezTo>
                  <a:cubicBezTo>
                    <a:pt x="217" y="23"/>
                    <a:pt x="175" y="0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0"/>
            <p:cNvSpPr/>
            <p:nvPr/>
          </p:nvSpPr>
          <p:spPr>
            <a:xfrm>
              <a:off x="3565788" y="2113375"/>
              <a:ext cx="6500" cy="5275"/>
            </a:xfrm>
            <a:custGeom>
              <a:avLst/>
              <a:gdLst/>
              <a:ahLst/>
              <a:cxnLst/>
              <a:rect l="l" t="t" r="r" b="b"/>
              <a:pathLst>
                <a:path w="260" h="211" extrusionOk="0">
                  <a:moveTo>
                    <a:pt x="135" y="0"/>
                  </a:moveTo>
                  <a:cubicBezTo>
                    <a:pt x="69" y="0"/>
                    <a:pt x="1" y="54"/>
                    <a:pt x="24" y="137"/>
                  </a:cubicBezTo>
                  <a:cubicBezTo>
                    <a:pt x="41" y="189"/>
                    <a:pt x="82" y="211"/>
                    <a:pt x="125" y="211"/>
                  </a:cubicBezTo>
                  <a:cubicBezTo>
                    <a:pt x="191" y="211"/>
                    <a:pt x="260" y="156"/>
                    <a:pt x="236" y="74"/>
                  </a:cubicBezTo>
                  <a:cubicBezTo>
                    <a:pt x="220" y="22"/>
                    <a:pt x="178" y="0"/>
                    <a:pt x="1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0"/>
            <p:cNvSpPr/>
            <p:nvPr/>
          </p:nvSpPr>
          <p:spPr>
            <a:xfrm>
              <a:off x="3751963" y="2228200"/>
              <a:ext cx="116225" cy="100425"/>
            </a:xfrm>
            <a:custGeom>
              <a:avLst/>
              <a:gdLst/>
              <a:ahLst/>
              <a:cxnLst/>
              <a:rect l="l" t="t" r="r" b="b"/>
              <a:pathLst>
                <a:path w="4649" h="4017" extrusionOk="0">
                  <a:moveTo>
                    <a:pt x="1342" y="1"/>
                  </a:moveTo>
                  <a:cubicBezTo>
                    <a:pt x="964" y="413"/>
                    <a:pt x="518" y="773"/>
                    <a:pt x="0" y="1075"/>
                  </a:cubicBezTo>
                  <a:lnTo>
                    <a:pt x="2242" y="4016"/>
                  </a:lnTo>
                  <a:lnTo>
                    <a:pt x="4648" y="2335"/>
                  </a:lnTo>
                  <a:cubicBezTo>
                    <a:pt x="4415" y="2067"/>
                    <a:pt x="4153" y="1978"/>
                    <a:pt x="3908" y="1978"/>
                  </a:cubicBezTo>
                  <a:cubicBezTo>
                    <a:pt x="3420" y="1978"/>
                    <a:pt x="2997" y="2331"/>
                    <a:pt x="2997" y="2331"/>
                  </a:cubicBezTo>
                  <a:lnTo>
                    <a:pt x="1342" y="1"/>
                  </a:lnTo>
                  <a:close/>
                </a:path>
              </a:pathLst>
            </a:custGeom>
            <a:solidFill>
              <a:srgbClr val="A6B0B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0"/>
            <p:cNvSpPr/>
            <p:nvPr/>
          </p:nvSpPr>
          <p:spPr>
            <a:xfrm>
              <a:off x="3750913" y="2227050"/>
              <a:ext cx="118225" cy="102525"/>
            </a:xfrm>
            <a:custGeom>
              <a:avLst/>
              <a:gdLst/>
              <a:ahLst/>
              <a:cxnLst/>
              <a:rect l="l" t="t" r="r" b="b"/>
              <a:pathLst>
                <a:path w="4729" h="4101" extrusionOk="0">
                  <a:moveTo>
                    <a:pt x="1379" y="94"/>
                  </a:moveTo>
                  <a:lnTo>
                    <a:pt x="3035" y="2420"/>
                  </a:lnTo>
                  <a:lnTo>
                    <a:pt x="3056" y="2398"/>
                  </a:lnTo>
                  <a:cubicBezTo>
                    <a:pt x="3060" y="2398"/>
                    <a:pt x="3298" y="2203"/>
                    <a:pt x="3612" y="2105"/>
                  </a:cubicBezTo>
                  <a:cubicBezTo>
                    <a:pt x="3730" y="2070"/>
                    <a:pt x="3843" y="2052"/>
                    <a:pt x="3950" y="2052"/>
                  </a:cubicBezTo>
                  <a:cubicBezTo>
                    <a:pt x="4215" y="2052"/>
                    <a:pt x="4447" y="2160"/>
                    <a:pt x="4643" y="2377"/>
                  </a:cubicBezTo>
                  <a:lnTo>
                    <a:pt x="2292" y="4020"/>
                  </a:lnTo>
                  <a:lnTo>
                    <a:pt x="85" y="1129"/>
                  </a:lnTo>
                  <a:cubicBezTo>
                    <a:pt x="573" y="841"/>
                    <a:pt x="1006" y="493"/>
                    <a:pt x="1379" y="94"/>
                  </a:cubicBezTo>
                  <a:close/>
                  <a:moveTo>
                    <a:pt x="1388" y="0"/>
                  </a:moveTo>
                  <a:lnTo>
                    <a:pt x="1362" y="30"/>
                  </a:lnTo>
                  <a:cubicBezTo>
                    <a:pt x="980" y="442"/>
                    <a:pt x="531" y="802"/>
                    <a:pt x="25" y="1100"/>
                  </a:cubicBezTo>
                  <a:lnTo>
                    <a:pt x="0" y="1112"/>
                  </a:lnTo>
                  <a:lnTo>
                    <a:pt x="2279" y="4100"/>
                  </a:lnTo>
                  <a:lnTo>
                    <a:pt x="4728" y="2386"/>
                  </a:lnTo>
                  <a:lnTo>
                    <a:pt x="4711" y="2360"/>
                  </a:lnTo>
                  <a:cubicBezTo>
                    <a:pt x="4474" y="2088"/>
                    <a:pt x="4206" y="1997"/>
                    <a:pt x="3955" y="1997"/>
                  </a:cubicBezTo>
                  <a:cubicBezTo>
                    <a:pt x="3524" y="1997"/>
                    <a:pt x="3142" y="2264"/>
                    <a:pt x="3043" y="2339"/>
                  </a:cubicBezTo>
                  <a:lnTo>
                    <a:pt x="1388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0"/>
            <p:cNvSpPr/>
            <p:nvPr/>
          </p:nvSpPr>
          <p:spPr>
            <a:xfrm>
              <a:off x="3613813" y="2268950"/>
              <a:ext cx="78125" cy="99575"/>
            </a:xfrm>
            <a:custGeom>
              <a:avLst/>
              <a:gdLst/>
              <a:ahLst/>
              <a:cxnLst/>
              <a:rect l="l" t="t" r="r" b="b"/>
              <a:pathLst>
                <a:path w="3125" h="3983" extrusionOk="0">
                  <a:moveTo>
                    <a:pt x="0" y="1"/>
                  </a:moveTo>
                  <a:lnTo>
                    <a:pt x="195" y="3982"/>
                  </a:lnTo>
                  <a:lnTo>
                    <a:pt x="3124" y="3961"/>
                  </a:lnTo>
                  <a:cubicBezTo>
                    <a:pt x="3030" y="3096"/>
                    <a:pt x="2177" y="3019"/>
                    <a:pt x="1876" y="3019"/>
                  </a:cubicBezTo>
                  <a:cubicBezTo>
                    <a:pt x="1810" y="3019"/>
                    <a:pt x="1770" y="3023"/>
                    <a:pt x="1770" y="3023"/>
                  </a:cubicBezTo>
                  <a:lnTo>
                    <a:pt x="1732" y="340"/>
                  </a:lnTo>
                  <a:cubicBezTo>
                    <a:pt x="1473" y="323"/>
                    <a:pt x="1223" y="294"/>
                    <a:pt x="968" y="247"/>
                  </a:cubicBezTo>
                  <a:cubicBezTo>
                    <a:pt x="671" y="192"/>
                    <a:pt x="348" y="115"/>
                    <a:pt x="0" y="1"/>
                  </a:cubicBezTo>
                  <a:close/>
                </a:path>
              </a:pathLst>
            </a:custGeom>
            <a:solidFill>
              <a:srgbClr val="A6B0B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0"/>
            <p:cNvSpPr/>
            <p:nvPr/>
          </p:nvSpPr>
          <p:spPr>
            <a:xfrm>
              <a:off x="3613063" y="2268000"/>
              <a:ext cx="79725" cy="101150"/>
            </a:xfrm>
            <a:custGeom>
              <a:avLst/>
              <a:gdLst/>
              <a:ahLst/>
              <a:cxnLst/>
              <a:rect l="l" t="t" r="r" b="b"/>
              <a:pathLst>
                <a:path w="3189" h="4046" extrusionOk="0">
                  <a:moveTo>
                    <a:pt x="60" y="81"/>
                  </a:moveTo>
                  <a:cubicBezTo>
                    <a:pt x="374" y="179"/>
                    <a:pt x="684" y="259"/>
                    <a:pt x="994" y="315"/>
                  </a:cubicBezTo>
                  <a:cubicBezTo>
                    <a:pt x="1240" y="357"/>
                    <a:pt x="1490" y="391"/>
                    <a:pt x="1732" y="404"/>
                  </a:cubicBezTo>
                  <a:lnTo>
                    <a:pt x="1770" y="3090"/>
                  </a:lnTo>
                  <a:lnTo>
                    <a:pt x="1800" y="3090"/>
                  </a:lnTo>
                  <a:cubicBezTo>
                    <a:pt x="1802" y="3089"/>
                    <a:pt x="1843" y="3085"/>
                    <a:pt x="1911" y="3085"/>
                  </a:cubicBezTo>
                  <a:cubicBezTo>
                    <a:pt x="2029" y="3085"/>
                    <a:pt x="2226" y="3098"/>
                    <a:pt x="2428" y="3163"/>
                  </a:cubicBezTo>
                  <a:cubicBezTo>
                    <a:pt x="2836" y="3290"/>
                    <a:pt x="3069" y="3562"/>
                    <a:pt x="3124" y="3969"/>
                  </a:cubicBezTo>
                  <a:lnTo>
                    <a:pt x="251" y="3990"/>
                  </a:lnTo>
                  <a:lnTo>
                    <a:pt x="60" y="81"/>
                  </a:lnTo>
                  <a:close/>
                  <a:moveTo>
                    <a:pt x="1" y="1"/>
                  </a:moveTo>
                  <a:lnTo>
                    <a:pt x="196" y="4045"/>
                  </a:lnTo>
                  <a:lnTo>
                    <a:pt x="3188" y="4024"/>
                  </a:lnTo>
                  <a:lnTo>
                    <a:pt x="3184" y="3995"/>
                  </a:lnTo>
                  <a:cubicBezTo>
                    <a:pt x="3087" y="3105"/>
                    <a:pt x="2201" y="3030"/>
                    <a:pt x="1897" y="3030"/>
                  </a:cubicBezTo>
                  <a:cubicBezTo>
                    <a:pt x="1867" y="3030"/>
                    <a:pt x="1843" y="3030"/>
                    <a:pt x="1826" y="3031"/>
                  </a:cubicBezTo>
                  <a:lnTo>
                    <a:pt x="1787" y="353"/>
                  </a:lnTo>
                  <a:lnTo>
                    <a:pt x="1762" y="349"/>
                  </a:lnTo>
                  <a:cubicBezTo>
                    <a:pt x="1516" y="336"/>
                    <a:pt x="1257" y="302"/>
                    <a:pt x="1002" y="255"/>
                  </a:cubicBezTo>
                  <a:cubicBezTo>
                    <a:pt x="684" y="200"/>
                    <a:pt x="361" y="119"/>
                    <a:pt x="39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0"/>
            <p:cNvSpPr/>
            <p:nvPr/>
          </p:nvSpPr>
          <p:spPr>
            <a:xfrm>
              <a:off x="3545163" y="1798875"/>
              <a:ext cx="50950" cy="17225"/>
            </a:xfrm>
            <a:custGeom>
              <a:avLst/>
              <a:gdLst/>
              <a:ahLst/>
              <a:cxnLst/>
              <a:rect l="l" t="t" r="r" b="b"/>
              <a:pathLst>
                <a:path w="2038" h="689" extrusionOk="0">
                  <a:moveTo>
                    <a:pt x="1438" y="0"/>
                  </a:moveTo>
                  <a:cubicBezTo>
                    <a:pt x="1359" y="0"/>
                    <a:pt x="1282" y="8"/>
                    <a:pt x="1206" y="18"/>
                  </a:cubicBezTo>
                  <a:cubicBezTo>
                    <a:pt x="1112" y="31"/>
                    <a:pt x="1019" y="52"/>
                    <a:pt x="930" y="78"/>
                  </a:cubicBezTo>
                  <a:cubicBezTo>
                    <a:pt x="747" y="133"/>
                    <a:pt x="573" y="205"/>
                    <a:pt x="416" y="311"/>
                  </a:cubicBezTo>
                  <a:cubicBezTo>
                    <a:pt x="335" y="362"/>
                    <a:pt x="259" y="417"/>
                    <a:pt x="191" y="481"/>
                  </a:cubicBezTo>
                  <a:cubicBezTo>
                    <a:pt x="123" y="544"/>
                    <a:pt x="55" y="612"/>
                    <a:pt x="0" y="684"/>
                  </a:cubicBezTo>
                  <a:lnTo>
                    <a:pt x="4" y="689"/>
                  </a:lnTo>
                  <a:cubicBezTo>
                    <a:pt x="259" y="426"/>
                    <a:pt x="590" y="230"/>
                    <a:pt x="942" y="128"/>
                  </a:cubicBezTo>
                  <a:cubicBezTo>
                    <a:pt x="1121" y="78"/>
                    <a:pt x="1303" y="52"/>
                    <a:pt x="1490" y="48"/>
                  </a:cubicBezTo>
                  <a:cubicBezTo>
                    <a:pt x="1508" y="47"/>
                    <a:pt x="1526" y="47"/>
                    <a:pt x="1544" y="47"/>
                  </a:cubicBezTo>
                  <a:cubicBezTo>
                    <a:pt x="1709" y="47"/>
                    <a:pt x="1877" y="65"/>
                    <a:pt x="2037" y="107"/>
                  </a:cubicBezTo>
                  <a:lnTo>
                    <a:pt x="2037" y="103"/>
                  </a:lnTo>
                  <a:cubicBezTo>
                    <a:pt x="1953" y="69"/>
                    <a:pt x="1859" y="48"/>
                    <a:pt x="1770" y="27"/>
                  </a:cubicBezTo>
                  <a:cubicBezTo>
                    <a:pt x="1677" y="14"/>
                    <a:pt x="1583" y="5"/>
                    <a:pt x="1490" y="1"/>
                  </a:cubicBezTo>
                  <a:cubicBezTo>
                    <a:pt x="1473" y="0"/>
                    <a:pt x="1455" y="0"/>
                    <a:pt x="14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0"/>
            <p:cNvSpPr/>
            <p:nvPr/>
          </p:nvSpPr>
          <p:spPr>
            <a:xfrm>
              <a:off x="3684788" y="1782450"/>
              <a:ext cx="48850" cy="11700"/>
            </a:xfrm>
            <a:custGeom>
              <a:avLst/>
              <a:gdLst/>
              <a:ahLst/>
              <a:cxnLst/>
              <a:rect l="l" t="t" r="r" b="b"/>
              <a:pathLst>
                <a:path w="1954" h="468" extrusionOk="0">
                  <a:moveTo>
                    <a:pt x="842" y="0"/>
                  </a:moveTo>
                  <a:cubicBezTo>
                    <a:pt x="722" y="0"/>
                    <a:pt x="602" y="13"/>
                    <a:pt x="485" y="38"/>
                  </a:cubicBezTo>
                  <a:cubicBezTo>
                    <a:pt x="395" y="60"/>
                    <a:pt x="315" y="89"/>
                    <a:pt x="230" y="123"/>
                  </a:cubicBezTo>
                  <a:cubicBezTo>
                    <a:pt x="149" y="157"/>
                    <a:pt x="73" y="200"/>
                    <a:pt x="1" y="246"/>
                  </a:cubicBezTo>
                  <a:lnTo>
                    <a:pt x="1" y="255"/>
                  </a:lnTo>
                  <a:cubicBezTo>
                    <a:pt x="254" y="123"/>
                    <a:pt x="536" y="54"/>
                    <a:pt x="821" y="54"/>
                  </a:cubicBezTo>
                  <a:cubicBezTo>
                    <a:pt x="884" y="54"/>
                    <a:pt x="948" y="57"/>
                    <a:pt x="1011" y="64"/>
                  </a:cubicBezTo>
                  <a:cubicBezTo>
                    <a:pt x="1181" y="81"/>
                    <a:pt x="1350" y="128"/>
                    <a:pt x="1508" y="195"/>
                  </a:cubicBezTo>
                  <a:cubicBezTo>
                    <a:pt x="1669" y="263"/>
                    <a:pt x="1817" y="353"/>
                    <a:pt x="1949" y="467"/>
                  </a:cubicBezTo>
                  <a:lnTo>
                    <a:pt x="1953" y="463"/>
                  </a:lnTo>
                  <a:cubicBezTo>
                    <a:pt x="1894" y="395"/>
                    <a:pt x="1826" y="340"/>
                    <a:pt x="1754" y="289"/>
                  </a:cubicBezTo>
                  <a:cubicBezTo>
                    <a:pt x="1682" y="238"/>
                    <a:pt x="1605" y="191"/>
                    <a:pt x="1529" y="153"/>
                  </a:cubicBezTo>
                  <a:cubicBezTo>
                    <a:pt x="1448" y="115"/>
                    <a:pt x="1363" y="85"/>
                    <a:pt x="1278" y="60"/>
                  </a:cubicBezTo>
                  <a:cubicBezTo>
                    <a:pt x="1193" y="34"/>
                    <a:pt x="1104" y="17"/>
                    <a:pt x="1015" y="9"/>
                  </a:cubicBezTo>
                  <a:cubicBezTo>
                    <a:pt x="957" y="3"/>
                    <a:pt x="899" y="0"/>
                    <a:pt x="8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0"/>
            <p:cNvSpPr/>
            <p:nvPr/>
          </p:nvSpPr>
          <p:spPr>
            <a:xfrm>
              <a:off x="3533063" y="1961500"/>
              <a:ext cx="80650" cy="51825"/>
            </a:xfrm>
            <a:custGeom>
              <a:avLst/>
              <a:gdLst/>
              <a:ahLst/>
              <a:cxnLst/>
              <a:rect l="l" t="t" r="r" b="b"/>
              <a:pathLst>
                <a:path w="3226" h="2073" extrusionOk="0">
                  <a:moveTo>
                    <a:pt x="1781" y="0"/>
                  </a:moveTo>
                  <a:cubicBezTo>
                    <a:pt x="1684" y="0"/>
                    <a:pt x="1583" y="7"/>
                    <a:pt x="1482" y="20"/>
                  </a:cubicBezTo>
                  <a:cubicBezTo>
                    <a:pt x="633" y="126"/>
                    <a:pt x="0" y="669"/>
                    <a:pt x="72" y="1234"/>
                  </a:cubicBezTo>
                  <a:cubicBezTo>
                    <a:pt x="136" y="1727"/>
                    <a:pt x="723" y="2072"/>
                    <a:pt x="1445" y="2072"/>
                  </a:cubicBezTo>
                  <a:cubicBezTo>
                    <a:pt x="1543" y="2072"/>
                    <a:pt x="1643" y="2066"/>
                    <a:pt x="1745" y="2053"/>
                  </a:cubicBezTo>
                  <a:cubicBezTo>
                    <a:pt x="2594" y="1947"/>
                    <a:pt x="3226" y="1403"/>
                    <a:pt x="3154" y="839"/>
                  </a:cubicBezTo>
                  <a:cubicBezTo>
                    <a:pt x="3090" y="346"/>
                    <a:pt x="2503" y="0"/>
                    <a:pt x="1781" y="0"/>
                  </a:cubicBezTo>
                  <a:close/>
                </a:path>
              </a:pathLst>
            </a:custGeom>
            <a:solidFill>
              <a:srgbClr val="8FD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0"/>
            <p:cNvSpPr/>
            <p:nvPr/>
          </p:nvSpPr>
          <p:spPr>
            <a:xfrm>
              <a:off x="3720238" y="1927350"/>
              <a:ext cx="81300" cy="52200"/>
            </a:xfrm>
            <a:custGeom>
              <a:avLst/>
              <a:gdLst/>
              <a:ahLst/>
              <a:cxnLst/>
              <a:rect l="l" t="t" r="r" b="b"/>
              <a:pathLst>
                <a:path w="3252" h="2088" extrusionOk="0">
                  <a:moveTo>
                    <a:pt x="1839" y="0"/>
                  </a:moveTo>
                  <a:cubicBezTo>
                    <a:pt x="1716" y="0"/>
                    <a:pt x="1589" y="10"/>
                    <a:pt x="1460" y="32"/>
                  </a:cubicBezTo>
                  <a:cubicBezTo>
                    <a:pt x="612" y="172"/>
                    <a:pt x="0" y="741"/>
                    <a:pt x="94" y="1297"/>
                  </a:cubicBezTo>
                  <a:cubicBezTo>
                    <a:pt x="173" y="1772"/>
                    <a:pt x="734" y="2088"/>
                    <a:pt x="1418" y="2088"/>
                  </a:cubicBezTo>
                  <a:cubicBezTo>
                    <a:pt x="1540" y="2088"/>
                    <a:pt x="1667" y="2078"/>
                    <a:pt x="1796" y="2056"/>
                  </a:cubicBezTo>
                  <a:cubicBezTo>
                    <a:pt x="2640" y="1916"/>
                    <a:pt x="3252" y="1348"/>
                    <a:pt x="3158" y="787"/>
                  </a:cubicBezTo>
                  <a:cubicBezTo>
                    <a:pt x="3079" y="316"/>
                    <a:pt x="2521" y="0"/>
                    <a:pt x="1839" y="0"/>
                  </a:cubicBezTo>
                  <a:close/>
                </a:path>
              </a:pathLst>
            </a:custGeom>
            <a:solidFill>
              <a:srgbClr val="8FD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0"/>
            <p:cNvSpPr/>
            <p:nvPr/>
          </p:nvSpPr>
          <p:spPr>
            <a:xfrm>
              <a:off x="3744113" y="1896075"/>
              <a:ext cx="38550" cy="5775"/>
            </a:xfrm>
            <a:custGeom>
              <a:avLst/>
              <a:gdLst/>
              <a:ahLst/>
              <a:cxnLst/>
              <a:rect l="l" t="t" r="r" b="b"/>
              <a:pathLst>
                <a:path w="1542" h="231" extrusionOk="0">
                  <a:moveTo>
                    <a:pt x="1537" y="1"/>
                  </a:moveTo>
                  <a:lnTo>
                    <a:pt x="0" y="175"/>
                  </a:lnTo>
                  <a:lnTo>
                    <a:pt x="5" y="230"/>
                  </a:lnTo>
                  <a:lnTo>
                    <a:pt x="1541" y="56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0"/>
            <p:cNvSpPr/>
            <p:nvPr/>
          </p:nvSpPr>
          <p:spPr>
            <a:xfrm>
              <a:off x="3737963" y="1872625"/>
              <a:ext cx="37900" cy="12125"/>
            </a:xfrm>
            <a:custGeom>
              <a:avLst/>
              <a:gdLst/>
              <a:ahLst/>
              <a:cxnLst/>
              <a:rect l="l" t="t" r="r" b="b"/>
              <a:pathLst>
                <a:path w="1516" h="485" extrusionOk="0">
                  <a:moveTo>
                    <a:pt x="1498" y="1"/>
                  </a:moveTo>
                  <a:lnTo>
                    <a:pt x="0" y="430"/>
                  </a:lnTo>
                  <a:lnTo>
                    <a:pt x="17" y="485"/>
                  </a:lnTo>
                  <a:lnTo>
                    <a:pt x="1515" y="56"/>
                  </a:lnTo>
                  <a:lnTo>
                    <a:pt x="149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0"/>
            <p:cNvSpPr/>
            <p:nvPr/>
          </p:nvSpPr>
          <p:spPr>
            <a:xfrm>
              <a:off x="3732538" y="1848450"/>
              <a:ext cx="33775" cy="19550"/>
            </a:xfrm>
            <a:custGeom>
              <a:avLst/>
              <a:gdLst/>
              <a:ahLst/>
              <a:cxnLst/>
              <a:rect l="l" t="t" r="r" b="b"/>
              <a:pathLst>
                <a:path w="1351" h="782" extrusionOk="0">
                  <a:moveTo>
                    <a:pt x="1321" y="0"/>
                  </a:moveTo>
                  <a:lnTo>
                    <a:pt x="1" y="730"/>
                  </a:lnTo>
                  <a:lnTo>
                    <a:pt x="30" y="781"/>
                  </a:lnTo>
                  <a:lnTo>
                    <a:pt x="1350" y="51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40"/>
            <p:cNvSpPr/>
            <p:nvPr/>
          </p:nvSpPr>
          <p:spPr>
            <a:xfrm>
              <a:off x="3682988" y="1805975"/>
              <a:ext cx="79500" cy="144050"/>
            </a:xfrm>
            <a:custGeom>
              <a:avLst/>
              <a:gdLst/>
              <a:ahLst/>
              <a:cxnLst/>
              <a:rect l="l" t="t" r="r" b="b"/>
              <a:pathLst>
                <a:path w="3180" h="5762" extrusionOk="0">
                  <a:moveTo>
                    <a:pt x="1059" y="0"/>
                  </a:moveTo>
                  <a:cubicBezTo>
                    <a:pt x="986" y="0"/>
                    <a:pt x="911" y="10"/>
                    <a:pt x="833" y="31"/>
                  </a:cubicBezTo>
                  <a:cubicBezTo>
                    <a:pt x="391" y="150"/>
                    <a:pt x="115" y="532"/>
                    <a:pt x="39" y="944"/>
                  </a:cubicBezTo>
                  <a:cubicBezTo>
                    <a:pt x="26" y="999"/>
                    <a:pt x="18" y="1054"/>
                    <a:pt x="13" y="1109"/>
                  </a:cubicBezTo>
                  <a:cubicBezTo>
                    <a:pt x="1" y="1313"/>
                    <a:pt x="35" y="1521"/>
                    <a:pt x="119" y="1699"/>
                  </a:cubicBezTo>
                  <a:cubicBezTo>
                    <a:pt x="255" y="1988"/>
                    <a:pt x="361" y="2183"/>
                    <a:pt x="293" y="2501"/>
                  </a:cubicBezTo>
                  <a:cubicBezTo>
                    <a:pt x="179" y="3007"/>
                    <a:pt x="136" y="3282"/>
                    <a:pt x="412" y="3741"/>
                  </a:cubicBezTo>
                  <a:cubicBezTo>
                    <a:pt x="527" y="3940"/>
                    <a:pt x="625" y="4089"/>
                    <a:pt x="650" y="4327"/>
                  </a:cubicBezTo>
                  <a:cubicBezTo>
                    <a:pt x="675" y="4551"/>
                    <a:pt x="599" y="4810"/>
                    <a:pt x="650" y="5031"/>
                  </a:cubicBezTo>
                  <a:cubicBezTo>
                    <a:pt x="722" y="5311"/>
                    <a:pt x="994" y="5460"/>
                    <a:pt x="1125" y="5702"/>
                  </a:cubicBezTo>
                  <a:cubicBezTo>
                    <a:pt x="1130" y="5714"/>
                    <a:pt x="1134" y="5723"/>
                    <a:pt x="1138" y="5736"/>
                  </a:cubicBezTo>
                  <a:lnTo>
                    <a:pt x="1151" y="5761"/>
                  </a:lnTo>
                  <a:cubicBezTo>
                    <a:pt x="1363" y="5604"/>
                    <a:pt x="1626" y="5477"/>
                    <a:pt x="1923" y="5405"/>
                  </a:cubicBezTo>
                  <a:cubicBezTo>
                    <a:pt x="2076" y="5371"/>
                    <a:pt x="2225" y="5349"/>
                    <a:pt x="2369" y="5341"/>
                  </a:cubicBezTo>
                  <a:cubicBezTo>
                    <a:pt x="2392" y="5340"/>
                    <a:pt x="2416" y="5340"/>
                    <a:pt x="2439" y="5340"/>
                  </a:cubicBezTo>
                  <a:cubicBezTo>
                    <a:pt x="2554" y="5340"/>
                    <a:pt x="2667" y="5349"/>
                    <a:pt x="2776" y="5366"/>
                  </a:cubicBezTo>
                  <a:cubicBezTo>
                    <a:pt x="2861" y="5379"/>
                    <a:pt x="2946" y="5400"/>
                    <a:pt x="3023" y="5426"/>
                  </a:cubicBezTo>
                  <a:cubicBezTo>
                    <a:pt x="3010" y="5366"/>
                    <a:pt x="3001" y="5307"/>
                    <a:pt x="3001" y="5248"/>
                  </a:cubicBezTo>
                  <a:cubicBezTo>
                    <a:pt x="3010" y="4967"/>
                    <a:pt x="3180" y="4713"/>
                    <a:pt x="3116" y="4433"/>
                  </a:cubicBezTo>
                  <a:cubicBezTo>
                    <a:pt x="3061" y="4212"/>
                    <a:pt x="2874" y="4017"/>
                    <a:pt x="2793" y="3804"/>
                  </a:cubicBezTo>
                  <a:cubicBezTo>
                    <a:pt x="2713" y="3584"/>
                    <a:pt x="2726" y="3410"/>
                    <a:pt x="2738" y="3176"/>
                  </a:cubicBezTo>
                  <a:cubicBezTo>
                    <a:pt x="2768" y="2641"/>
                    <a:pt x="2607" y="2417"/>
                    <a:pt x="2280" y="2022"/>
                  </a:cubicBezTo>
                  <a:cubicBezTo>
                    <a:pt x="2068" y="1767"/>
                    <a:pt x="2076" y="1546"/>
                    <a:pt x="2063" y="1228"/>
                  </a:cubicBezTo>
                  <a:cubicBezTo>
                    <a:pt x="2041" y="646"/>
                    <a:pt x="1648" y="0"/>
                    <a:pt x="10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40"/>
            <p:cNvSpPr/>
            <p:nvPr/>
          </p:nvSpPr>
          <p:spPr>
            <a:xfrm>
              <a:off x="3682238" y="1805250"/>
              <a:ext cx="80350" cy="145825"/>
            </a:xfrm>
            <a:custGeom>
              <a:avLst/>
              <a:gdLst/>
              <a:ahLst/>
              <a:cxnLst/>
              <a:rect l="l" t="t" r="r" b="b"/>
              <a:pathLst>
                <a:path w="3214" h="5833" extrusionOk="0">
                  <a:moveTo>
                    <a:pt x="1087" y="56"/>
                  </a:moveTo>
                  <a:cubicBezTo>
                    <a:pt x="1257" y="56"/>
                    <a:pt x="1414" y="111"/>
                    <a:pt x="1559" y="217"/>
                  </a:cubicBezTo>
                  <a:cubicBezTo>
                    <a:pt x="1847" y="429"/>
                    <a:pt x="2051" y="845"/>
                    <a:pt x="2064" y="1261"/>
                  </a:cubicBezTo>
                  <a:lnTo>
                    <a:pt x="2068" y="1334"/>
                  </a:lnTo>
                  <a:cubicBezTo>
                    <a:pt x="2076" y="1609"/>
                    <a:pt x="2085" y="1830"/>
                    <a:pt x="2284" y="2068"/>
                  </a:cubicBezTo>
                  <a:cubicBezTo>
                    <a:pt x="2607" y="2450"/>
                    <a:pt x="2772" y="2675"/>
                    <a:pt x="2743" y="3205"/>
                  </a:cubicBezTo>
                  <a:lnTo>
                    <a:pt x="2739" y="3222"/>
                  </a:lnTo>
                  <a:cubicBezTo>
                    <a:pt x="2726" y="3443"/>
                    <a:pt x="2713" y="3621"/>
                    <a:pt x="2798" y="3846"/>
                  </a:cubicBezTo>
                  <a:cubicBezTo>
                    <a:pt x="2832" y="3940"/>
                    <a:pt x="2891" y="4033"/>
                    <a:pt x="2947" y="4122"/>
                  </a:cubicBezTo>
                  <a:cubicBezTo>
                    <a:pt x="3014" y="4237"/>
                    <a:pt x="3087" y="4351"/>
                    <a:pt x="3116" y="4470"/>
                  </a:cubicBezTo>
                  <a:cubicBezTo>
                    <a:pt x="3154" y="4627"/>
                    <a:pt x="3112" y="4776"/>
                    <a:pt x="3070" y="4933"/>
                  </a:cubicBezTo>
                  <a:cubicBezTo>
                    <a:pt x="3040" y="5043"/>
                    <a:pt x="3006" y="5158"/>
                    <a:pt x="3002" y="5277"/>
                  </a:cubicBezTo>
                  <a:cubicBezTo>
                    <a:pt x="3002" y="5319"/>
                    <a:pt x="3006" y="5366"/>
                    <a:pt x="3014" y="5412"/>
                  </a:cubicBezTo>
                  <a:cubicBezTo>
                    <a:pt x="2947" y="5395"/>
                    <a:pt x="2879" y="5378"/>
                    <a:pt x="2811" y="5366"/>
                  </a:cubicBezTo>
                  <a:cubicBezTo>
                    <a:pt x="2710" y="5350"/>
                    <a:pt x="2609" y="5341"/>
                    <a:pt x="2507" y="5341"/>
                  </a:cubicBezTo>
                  <a:cubicBezTo>
                    <a:pt x="2471" y="5341"/>
                    <a:pt x="2435" y="5342"/>
                    <a:pt x="2399" y="5344"/>
                  </a:cubicBezTo>
                  <a:cubicBezTo>
                    <a:pt x="2255" y="5349"/>
                    <a:pt x="2102" y="5370"/>
                    <a:pt x="1949" y="5408"/>
                  </a:cubicBezTo>
                  <a:cubicBezTo>
                    <a:pt x="1669" y="5476"/>
                    <a:pt x="1406" y="5591"/>
                    <a:pt x="1194" y="5748"/>
                  </a:cubicBezTo>
                  <a:cubicBezTo>
                    <a:pt x="1189" y="5735"/>
                    <a:pt x="1185" y="5726"/>
                    <a:pt x="1181" y="5718"/>
                  </a:cubicBezTo>
                  <a:cubicBezTo>
                    <a:pt x="1121" y="5612"/>
                    <a:pt x="1041" y="5527"/>
                    <a:pt x="964" y="5442"/>
                  </a:cubicBezTo>
                  <a:cubicBezTo>
                    <a:pt x="854" y="5323"/>
                    <a:pt x="748" y="5209"/>
                    <a:pt x="710" y="5052"/>
                  </a:cubicBezTo>
                  <a:cubicBezTo>
                    <a:pt x="680" y="4933"/>
                    <a:pt x="693" y="4801"/>
                    <a:pt x="701" y="4670"/>
                  </a:cubicBezTo>
                  <a:cubicBezTo>
                    <a:pt x="710" y="4563"/>
                    <a:pt x="722" y="4453"/>
                    <a:pt x="710" y="4351"/>
                  </a:cubicBezTo>
                  <a:cubicBezTo>
                    <a:pt x="680" y="4122"/>
                    <a:pt x="595" y="3974"/>
                    <a:pt x="481" y="3787"/>
                  </a:cubicBezTo>
                  <a:lnTo>
                    <a:pt x="464" y="3757"/>
                  </a:lnTo>
                  <a:cubicBezTo>
                    <a:pt x="196" y="3303"/>
                    <a:pt x="239" y="3027"/>
                    <a:pt x="349" y="2539"/>
                  </a:cubicBezTo>
                  <a:cubicBezTo>
                    <a:pt x="417" y="2233"/>
                    <a:pt x="328" y="2042"/>
                    <a:pt x="205" y="1783"/>
                  </a:cubicBezTo>
                  <a:lnTo>
                    <a:pt x="175" y="1720"/>
                  </a:lnTo>
                  <a:cubicBezTo>
                    <a:pt x="94" y="1546"/>
                    <a:pt x="56" y="1346"/>
                    <a:pt x="73" y="1143"/>
                  </a:cubicBezTo>
                  <a:cubicBezTo>
                    <a:pt x="77" y="1083"/>
                    <a:pt x="86" y="1028"/>
                    <a:pt x="94" y="977"/>
                  </a:cubicBezTo>
                  <a:cubicBezTo>
                    <a:pt x="179" y="536"/>
                    <a:pt x="476" y="192"/>
                    <a:pt x="871" y="86"/>
                  </a:cubicBezTo>
                  <a:cubicBezTo>
                    <a:pt x="943" y="69"/>
                    <a:pt x="1015" y="56"/>
                    <a:pt x="1087" y="56"/>
                  </a:cubicBezTo>
                  <a:close/>
                  <a:moveTo>
                    <a:pt x="1085" y="0"/>
                  </a:moveTo>
                  <a:cubicBezTo>
                    <a:pt x="1009" y="0"/>
                    <a:pt x="932" y="10"/>
                    <a:pt x="854" y="30"/>
                  </a:cubicBezTo>
                  <a:cubicBezTo>
                    <a:pt x="442" y="145"/>
                    <a:pt x="128" y="502"/>
                    <a:pt x="39" y="968"/>
                  </a:cubicBezTo>
                  <a:cubicBezTo>
                    <a:pt x="26" y="1019"/>
                    <a:pt x="22" y="1075"/>
                    <a:pt x="14" y="1138"/>
                  </a:cubicBezTo>
                  <a:cubicBezTo>
                    <a:pt x="1" y="1355"/>
                    <a:pt x="39" y="1563"/>
                    <a:pt x="124" y="1741"/>
                  </a:cubicBezTo>
                  <a:lnTo>
                    <a:pt x="154" y="1805"/>
                  </a:lnTo>
                  <a:cubicBezTo>
                    <a:pt x="273" y="2055"/>
                    <a:pt x="357" y="2238"/>
                    <a:pt x="294" y="2526"/>
                  </a:cubicBezTo>
                  <a:cubicBezTo>
                    <a:pt x="179" y="3027"/>
                    <a:pt x="137" y="3316"/>
                    <a:pt x="417" y="3787"/>
                  </a:cubicBezTo>
                  <a:lnTo>
                    <a:pt x="434" y="3816"/>
                  </a:lnTo>
                  <a:cubicBezTo>
                    <a:pt x="540" y="3995"/>
                    <a:pt x="625" y="4139"/>
                    <a:pt x="650" y="4360"/>
                  </a:cubicBezTo>
                  <a:cubicBezTo>
                    <a:pt x="663" y="4453"/>
                    <a:pt x="655" y="4555"/>
                    <a:pt x="646" y="4665"/>
                  </a:cubicBezTo>
                  <a:cubicBezTo>
                    <a:pt x="633" y="4801"/>
                    <a:pt x="625" y="4941"/>
                    <a:pt x="655" y="5069"/>
                  </a:cubicBezTo>
                  <a:cubicBezTo>
                    <a:pt x="697" y="5238"/>
                    <a:pt x="812" y="5361"/>
                    <a:pt x="922" y="5480"/>
                  </a:cubicBezTo>
                  <a:cubicBezTo>
                    <a:pt x="998" y="5561"/>
                    <a:pt x="1075" y="5646"/>
                    <a:pt x="1130" y="5743"/>
                  </a:cubicBezTo>
                  <a:cubicBezTo>
                    <a:pt x="1134" y="5756"/>
                    <a:pt x="1138" y="5765"/>
                    <a:pt x="1143" y="5777"/>
                  </a:cubicBezTo>
                  <a:lnTo>
                    <a:pt x="1172" y="5833"/>
                  </a:lnTo>
                  <a:lnTo>
                    <a:pt x="1198" y="5811"/>
                  </a:lnTo>
                  <a:cubicBezTo>
                    <a:pt x="1410" y="5650"/>
                    <a:pt x="1677" y="5531"/>
                    <a:pt x="1962" y="5463"/>
                  </a:cubicBezTo>
                  <a:cubicBezTo>
                    <a:pt x="2115" y="5425"/>
                    <a:pt x="2259" y="5404"/>
                    <a:pt x="2403" y="5400"/>
                  </a:cubicBezTo>
                  <a:cubicBezTo>
                    <a:pt x="2425" y="5399"/>
                    <a:pt x="2447" y="5399"/>
                    <a:pt x="2469" y="5399"/>
                  </a:cubicBezTo>
                  <a:cubicBezTo>
                    <a:pt x="2580" y="5399"/>
                    <a:pt x="2693" y="5407"/>
                    <a:pt x="2802" y="5425"/>
                  </a:cubicBezTo>
                  <a:cubicBezTo>
                    <a:pt x="2883" y="5438"/>
                    <a:pt x="2963" y="5455"/>
                    <a:pt x="3044" y="5480"/>
                  </a:cubicBezTo>
                  <a:lnTo>
                    <a:pt x="3091" y="5497"/>
                  </a:lnTo>
                  <a:lnTo>
                    <a:pt x="3078" y="5451"/>
                  </a:lnTo>
                  <a:cubicBezTo>
                    <a:pt x="3065" y="5383"/>
                    <a:pt x="3061" y="5327"/>
                    <a:pt x="3061" y="5277"/>
                  </a:cubicBezTo>
                  <a:cubicBezTo>
                    <a:pt x="3065" y="5166"/>
                    <a:pt x="3095" y="5056"/>
                    <a:pt x="3125" y="4950"/>
                  </a:cubicBezTo>
                  <a:cubicBezTo>
                    <a:pt x="3167" y="4793"/>
                    <a:pt x="3214" y="4627"/>
                    <a:pt x="3171" y="4457"/>
                  </a:cubicBezTo>
                  <a:cubicBezTo>
                    <a:pt x="3142" y="4330"/>
                    <a:pt x="3065" y="4211"/>
                    <a:pt x="2993" y="4092"/>
                  </a:cubicBezTo>
                  <a:cubicBezTo>
                    <a:pt x="2938" y="4003"/>
                    <a:pt x="2883" y="3914"/>
                    <a:pt x="2849" y="3825"/>
                  </a:cubicBezTo>
                  <a:cubicBezTo>
                    <a:pt x="2772" y="3613"/>
                    <a:pt x="2781" y="3451"/>
                    <a:pt x="2798" y="3227"/>
                  </a:cubicBezTo>
                  <a:lnTo>
                    <a:pt x="2798" y="3205"/>
                  </a:lnTo>
                  <a:cubicBezTo>
                    <a:pt x="2828" y="2658"/>
                    <a:pt x="2658" y="2429"/>
                    <a:pt x="2331" y="2030"/>
                  </a:cubicBezTo>
                  <a:cubicBezTo>
                    <a:pt x="2140" y="1809"/>
                    <a:pt x="2136" y="1609"/>
                    <a:pt x="2123" y="1334"/>
                  </a:cubicBezTo>
                  <a:lnTo>
                    <a:pt x="2119" y="1257"/>
                  </a:lnTo>
                  <a:cubicBezTo>
                    <a:pt x="2106" y="820"/>
                    <a:pt x="1898" y="395"/>
                    <a:pt x="1593" y="171"/>
                  </a:cubicBezTo>
                  <a:cubicBezTo>
                    <a:pt x="1437" y="57"/>
                    <a:pt x="1265" y="0"/>
                    <a:pt x="1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0"/>
            <p:cNvSpPr/>
            <p:nvPr/>
          </p:nvSpPr>
          <p:spPr>
            <a:xfrm>
              <a:off x="3682988" y="1825375"/>
              <a:ext cx="59225" cy="124650"/>
            </a:xfrm>
            <a:custGeom>
              <a:avLst/>
              <a:gdLst/>
              <a:ahLst/>
              <a:cxnLst/>
              <a:rect l="l" t="t" r="r" b="b"/>
              <a:pathLst>
                <a:path w="2369" h="4986" extrusionOk="0">
                  <a:moveTo>
                    <a:pt x="583" y="0"/>
                  </a:moveTo>
                  <a:cubicBezTo>
                    <a:pt x="529" y="0"/>
                    <a:pt x="474" y="8"/>
                    <a:pt x="417" y="23"/>
                  </a:cubicBezTo>
                  <a:cubicBezTo>
                    <a:pt x="310" y="53"/>
                    <a:pt x="158" y="100"/>
                    <a:pt x="39" y="168"/>
                  </a:cubicBezTo>
                  <a:cubicBezTo>
                    <a:pt x="26" y="223"/>
                    <a:pt x="18" y="278"/>
                    <a:pt x="13" y="333"/>
                  </a:cubicBezTo>
                  <a:cubicBezTo>
                    <a:pt x="1" y="537"/>
                    <a:pt x="35" y="745"/>
                    <a:pt x="119" y="923"/>
                  </a:cubicBezTo>
                  <a:cubicBezTo>
                    <a:pt x="255" y="1212"/>
                    <a:pt x="361" y="1407"/>
                    <a:pt x="293" y="1725"/>
                  </a:cubicBezTo>
                  <a:cubicBezTo>
                    <a:pt x="179" y="2231"/>
                    <a:pt x="136" y="2506"/>
                    <a:pt x="412" y="2965"/>
                  </a:cubicBezTo>
                  <a:cubicBezTo>
                    <a:pt x="527" y="3164"/>
                    <a:pt x="625" y="3313"/>
                    <a:pt x="650" y="3551"/>
                  </a:cubicBezTo>
                  <a:cubicBezTo>
                    <a:pt x="675" y="3775"/>
                    <a:pt x="599" y="4034"/>
                    <a:pt x="650" y="4255"/>
                  </a:cubicBezTo>
                  <a:cubicBezTo>
                    <a:pt x="722" y="4535"/>
                    <a:pt x="994" y="4684"/>
                    <a:pt x="1125" y="4926"/>
                  </a:cubicBezTo>
                  <a:cubicBezTo>
                    <a:pt x="1130" y="4938"/>
                    <a:pt x="1134" y="4947"/>
                    <a:pt x="1138" y="4960"/>
                  </a:cubicBezTo>
                  <a:lnTo>
                    <a:pt x="1151" y="4985"/>
                  </a:lnTo>
                  <a:cubicBezTo>
                    <a:pt x="1363" y="4828"/>
                    <a:pt x="1626" y="4701"/>
                    <a:pt x="1923" y="4629"/>
                  </a:cubicBezTo>
                  <a:cubicBezTo>
                    <a:pt x="2076" y="4595"/>
                    <a:pt x="2225" y="4573"/>
                    <a:pt x="2369" y="4565"/>
                  </a:cubicBezTo>
                  <a:cubicBezTo>
                    <a:pt x="2331" y="4344"/>
                    <a:pt x="2293" y="4060"/>
                    <a:pt x="2229" y="3877"/>
                  </a:cubicBezTo>
                  <a:cubicBezTo>
                    <a:pt x="2153" y="3652"/>
                    <a:pt x="2157" y="3478"/>
                    <a:pt x="2161" y="3249"/>
                  </a:cubicBezTo>
                  <a:cubicBezTo>
                    <a:pt x="2161" y="3152"/>
                    <a:pt x="2157" y="3067"/>
                    <a:pt x="2144" y="2986"/>
                  </a:cubicBezTo>
                  <a:lnTo>
                    <a:pt x="956" y="2922"/>
                  </a:lnTo>
                  <a:lnTo>
                    <a:pt x="1919" y="2358"/>
                  </a:lnTo>
                  <a:cubicBezTo>
                    <a:pt x="1864" y="2269"/>
                    <a:pt x="1796" y="2175"/>
                    <a:pt x="1724" y="2073"/>
                  </a:cubicBezTo>
                  <a:cubicBezTo>
                    <a:pt x="1533" y="1810"/>
                    <a:pt x="1533" y="1590"/>
                    <a:pt x="1507" y="1271"/>
                  </a:cubicBezTo>
                  <a:cubicBezTo>
                    <a:pt x="1465" y="676"/>
                    <a:pt x="1099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0"/>
            <p:cNvSpPr/>
            <p:nvPr/>
          </p:nvSpPr>
          <p:spPr>
            <a:xfrm>
              <a:off x="3682238" y="1824700"/>
              <a:ext cx="60950" cy="126375"/>
            </a:xfrm>
            <a:custGeom>
              <a:avLst/>
              <a:gdLst/>
              <a:ahLst/>
              <a:cxnLst/>
              <a:rect l="l" t="t" r="r" b="b"/>
              <a:pathLst>
                <a:path w="2438" h="5055" extrusionOk="0">
                  <a:moveTo>
                    <a:pt x="615" y="57"/>
                  </a:moveTo>
                  <a:cubicBezTo>
                    <a:pt x="737" y="57"/>
                    <a:pt x="856" y="98"/>
                    <a:pt x="969" y="178"/>
                  </a:cubicBezTo>
                  <a:cubicBezTo>
                    <a:pt x="1257" y="381"/>
                    <a:pt x="1478" y="844"/>
                    <a:pt x="1512" y="1303"/>
                  </a:cubicBezTo>
                  <a:lnTo>
                    <a:pt x="1516" y="1379"/>
                  </a:lnTo>
                  <a:cubicBezTo>
                    <a:pt x="1537" y="1663"/>
                    <a:pt x="1550" y="1867"/>
                    <a:pt x="1728" y="2117"/>
                  </a:cubicBezTo>
                  <a:cubicBezTo>
                    <a:pt x="1805" y="2219"/>
                    <a:pt x="1860" y="2300"/>
                    <a:pt x="1911" y="2376"/>
                  </a:cubicBezTo>
                  <a:lnTo>
                    <a:pt x="888" y="2971"/>
                  </a:lnTo>
                  <a:lnTo>
                    <a:pt x="2149" y="3038"/>
                  </a:lnTo>
                  <a:cubicBezTo>
                    <a:pt x="2157" y="3119"/>
                    <a:pt x="2161" y="3196"/>
                    <a:pt x="2161" y="3276"/>
                  </a:cubicBezTo>
                  <a:lnTo>
                    <a:pt x="2161" y="3293"/>
                  </a:lnTo>
                  <a:cubicBezTo>
                    <a:pt x="2157" y="3514"/>
                    <a:pt x="2157" y="3692"/>
                    <a:pt x="2233" y="3917"/>
                  </a:cubicBezTo>
                  <a:cubicBezTo>
                    <a:pt x="2276" y="4040"/>
                    <a:pt x="2310" y="4223"/>
                    <a:pt x="2340" y="4401"/>
                  </a:cubicBezTo>
                  <a:cubicBezTo>
                    <a:pt x="2348" y="4456"/>
                    <a:pt x="2357" y="4511"/>
                    <a:pt x="2365" y="4566"/>
                  </a:cubicBezTo>
                  <a:cubicBezTo>
                    <a:pt x="2233" y="4575"/>
                    <a:pt x="2093" y="4596"/>
                    <a:pt x="1949" y="4630"/>
                  </a:cubicBezTo>
                  <a:cubicBezTo>
                    <a:pt x="1669" y="4698"/>
                    <a:pt x="1406" y="4813"/>
                    <a:pt x="1194" y="4970"/>
                  </a:cubicBezTo>
                  <a:cubicBezTo>
                    <a:pt x="1189" y="4957"/>
                    <a:pt x="1185" y="4948"/>
                    <a:pt x="1181" y="4940"/>
                  </a:cubicBezTo>
                  <a:cubicBezTo>
                    <a:pt x="1121" y="4834"/>
                    <a:pt x="1041" y="4749"/>
                    <a:pt x="964" y="4664"/>
                  </a:cubicBezTo>
                  <a:cubicBezTo>
                    <a:pt x="854" y="4545"/>
                    <a:pt x="748" y="4431"/>
                    <a:pt x="710" y="4274"/>
                  </a:cubicBezTo>
                  <a:cubicBezTo>
                    <a:pt x="680" y="4155"/>
                    <a:pt x="693" y="4023"/>
                    <a:pt x="701" y="3892"/>
                  </a:cubicBezTo>
                  <a:cubicBezTo>
                    <a:pt x="710" y="3785"/>
                    <a:pt x="722" y="3675"/>
                    <a:pt x="710" y="3573"/>
                  </a:cubicBezTo>
                  <a:cubicBezTo>
                    <a:pt x="680" y="3344"/>
                    <a:pt x="595" y="3196"/>
                    <a:pt x="481" y="3009"/>
                  </a:cubicBezTo>
                  <a:lnTo>
                    <a:pt x="464" y="2979"/>
                  </a:lnTo>
                  <a:cubicBezTo>
                    <a:pt x="196" y="2525"/>
                    <a:pt x="239" y="2249"/>
                    <a:pt x="349" y="1761"/>
                  </a:cubicBezTo>
                  <a:cubicBezTo>
                    <a:pt x="417" y="1455"/>
                    <a:pt x="328" y="1264"/>
                    <a:pt x="205" y="1005"/>
                  </a:cubicBezTo>
                  <a:lnTo>
                    <a:pt x="175" y="938"/>
                  </a:lnTo>
                  <a:cubicBezTo>
                    <a:pt x="94" y="768"/>
                    <a:pt x="56" y="568"/>
                    <a:pt x="73" y="365"/>
                  </a:cubicBezTo>
                  <a:cubicBezTo>
                    <a:pt x="77" y="309"/>
                    <a:pt x="82" y="258"/>
                    <a:pt x="94" y="212"/>
                  </a:cubicBezTo>
                  <a:cubicBezTo>
                    <a:pt x="200" y="152"/>
                    <a:pt x="345" y="110"/>
                    <a:pt x="455" y="80"/>
                  </a:cubicBezTo>
                  <a:cubicBezTo>
                    <a:pt x="509" y="65"/>
                    <a:pt x="562" y="57"/>
                    <a:pt x="615" y="57"/>
                  </a:cubicBezTo>
                  <a:close/>
                  <a:moveTo>
                    <a:pt x="614" y="0"/>
                  </a:moveTo>
                  <a:cubicBezTo>
                    <a:pt x="557" y="0"/>
                    <a:pt x="500" y="8"/>
                    <a:pt x="442" y="25"/>
                  </a:cubicBezTo>
                  <a:cubicBezTo>
                    <a:pt x="323" y="59"/>
                    <a:pt x="171" y="106"/>
                    <a:pt x="52" y="169"/>
                  </a:cubicBezTo>
                  <a:lnTo>
                    <a:pt x="43" y="178"/>
                  </a:lnTo>
                  <a:lnTo>
                    <a:pt x="39" y="186"/>
                  </a:lnTo>
                  <a:cubicBezTo>
                    <a:pt x="26" y="241"/>
                    <a:pt x="22" y="297"/>
                    <a:pt x="14" y="360"/>
                  </a:cubicBezTo>
                  <a:cubicBezTo>
                    <a:pt x="1" y="577"/>
                    <a:pt x="39" y="785"/>
                    <a:pt x="124" y="963"/>
                  </a:cubicBezTo>
                  <a:lnTo>
                    <a:pt x="154" y="1027"/>
                  </a:lnTo>
                  <a:cubicBezTo>
                    <a:pt x="273" y="1277"/>
                    <a:pt x="357" y="1460"/>
                    <a:pt x="294" y="1748"/>
                  </a:cubicBezTo>
                  <a:cubicBezTo>
                    <a:pt x="179" y="2249"/>
                    <a:pt x="137" y="2538"/>
                    <a:pt x="417" y="3009"/>
                  </a:cubicBezTo>
                  <a:lnTo>
                    <a:pt x="434" y="3038"/>
                  </a:lnTo>
                  <a:cubicBezTo>
                    <a:pt x="540" y="3217"/>
                    <a:pt x="625" y="3361"/>
                    <a:pt x="650" y="3582"/>
                  </a:cubicBezTo>
                  <a:cubicBezTo>
                    <a:pt x="663" y="3675"/>
                    <a:pt x="655" y="3777"/>
                    <a:pt x="646" y="3887"/>
                  </a:cubicBezTo>
                  <a:cubicBezTo>
                    <a:pt x="633" y="4023"/>
                    <a:pt x="625" y="4163"/>
                    <a:pt x="655" y="4291"/>
                  </a:cubicBezTo>
                  <a:cubicBezTo>
                    <a:pt x="697" y="4460"/>
                    <a:pt x="812" y="4583"/>
                    <a:pt x="922" y="4702"/>
                  </a:cubicBezTo>
                  <a:cubicBezTo>
                    <a:pt x="998" y="4783"/>
                    <a:pt x="1075" y="4868"/>
                    <a:pt x="1130" y="4965"/>
                  </a:cubicBezTo>
                  <a:cubicBezTo>
                    <a:pt x="1134" y="4978"/>
                    <a:pt x="1138" y="4987"/>
                    <a:pt x="1143" y="4999"/>
                  </a:cubicBezTo>
                  <a:lnTo>
                    <a:pt x="1172" y="5055"/>
                  </a:lnTo>
                  <a:lnTo>
                    <a:pt x="1198" y="5033"/>
                  </a:lnTo>
                  <a:cubicBezTo>
                    <a:pt x="1410" y="4872"/>
                    <a:pt x="1677" y="4753"/>
                    <a:pt x="1962" y="4685"/>
                  </a:cubicBezTo>
                  <a:cubicBezTo>
                    <a:pt x="2115" y="4647"/>
                    <a:pt x="2259" y="4626"/>
                    <a:pt x="2403" y="4622"/>
                  </a:cubicBezTo>
                  <a:lnTo>
                    <a:pt x="2437" y="4622"/>
                  </a:lnTo>
                  <a:lnTo>
                    <a:pt x="2429" y="4588"/>
                  </a:lnTo>
                  <a:cubicBezTo>
                    <a:pt x="2416" y="4524"/>
                    <a:pt x="2407" y="4460"/>
                    <a:pt x="2395" y="4392"/>
                  </a:cubicBezTo>
                  <a:cubicBezTo>
                    <a:pt x="2365" y="4214"/>
                    <a:pt x="2331" y="4027"/>
                    <a:pt x="2289" y="3896"/>
                  </a:cubicBezTo>
                  <a:cubicBezTo>
                    <a:pt x="2212" y="3684"/>
                    <a:pt x="2216" y="3510"/>
                    <a:pt x="2216" y="3293"/>
                  </a:cubicBezTo>
                  <a:lnTo>
                    <a:pt x="2216" y="3276"/>
                  </a:lnTo>
                  <a:cubicBezTo>
                    <a:pt x="2221" y="3187"/>
                    <a:pt x="2216" y="3102"/>
                    <a:pt x="2204" y="3009"/>
                  </a:cubicBezTo>
                  <a:lnTo>
                    <a:pt x="2199" y="2983"/>
                  </a:lnTo>
                  <a:lnTo>
                    <a:pt x="1083" y="2924"/>
                  </a:lnTo>
                  <a:lnTo>
                    <a:pt x="1987" y="2398"/>
                  </a:lnTo>
                  <a:lnTo>
                    <a:pt x="1975" y="2372"/>
                  </a:lnTo>
                  <a:cubicBezTo>
                    <a:pt x="1919" y="2287"/>
                    <a:pt x="1860" y="2198"/>
                    <a:pt x="1775" y="2083"/>
                  </a:cubicBezTo>
                  <a:cubicBezTo>
                    <a:pt x="1605" y="1850"/>
                    <a:pt x="1593" y="1651"/>
                    <a:pt x="1571" y="1375"/>
                  </a:cubicBezTo>
                  <a:lnTo>
                    <a:pt x="1567" y="1298"/>
                  </a:lnTo>
                  <a:cubicBezTo>
                    <a:pt x="1533" y="814"/>
                    <a:pt x="1304" y="348"/>
                    <a:pt x="1003" y="131"/>
                  </a:cubicBezTo>
                  <a:cubicBezTo>
                    <a:pt x="881" y="45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0"/>
            <p:cNvSpPr/>
            <p:nvPr/>
          </p:nvSpPr>
          <p:spPr>
            <a:xfrm>
              <a:off x="3616363" y="1954025"/>
              <a:ext cx="141875" cy="95900"/>
            </a:xfrm>
            <a:custGeom>
              <a:avLst/>
              <a:gdLst/>
              <a:ahLst/>
              <a:cxnLst/>
              <a:rect l="l" t="t" r="r" b="b"/>
              <a:pathLst>
                <a:path w="5675" h="3836" extrusionOk="0">
                  <a:moveTo>
                    <a:pt x="5654" y="0"/>
                  </a:moveTo>
                  <a:lnTo>
                    <a:pt x="5654" y="0"/>
                  </a:lnTo>
                  <a:cubicBezTo>
                    <a:pt x="4887" y="663"/>
                    <a:pt x="4005" y="1122"/>
                    <a:pt x="2325" y="1122"/>
                  </a:cubicBezTo>
                  <a:cubicBezTo>
                    <a:pt x="1680" y="1122"/>
                    <a:pt x="918" y="1054"/>
                    <a:pt x="0" y="904"/>
                  </a:cubicBezTo>
                  <a:lnTo>
                    <a:pt x="0" y="904"/>
                  </a:lnTo>
                  <a:cubicBezTo>
                    <a:pt x="129" y="1453"/>
                    <a:pt x="826" y="3836"/>
                    <a:pt x="2930" y="3836"/>
                  </a:cubicBezTo>
                  <a:cubicBezTo>
                    <a:pt x="3039" y="3836"/>
                    <a:pt x="3152" y="3830"/>
                    <a:pt x="3268" y="3816"/>
                  </a:cubicBezTo>
                  <a:cubicBezTo>
                    <a:pt x="5645" y="3544"/>
                    <a:pt x="5675" y="616"/>
                    <a:pt x="5654" y="0"/>
                  </a:cubicBezTo>
                  <a:close/>
                </a:path>
              </a:pathLst>
            </a:custGeom>
            <a:solidFill>
              <a:srgbClr val="F474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0"/>
            <p:cNvSpPr/>
            <p:nvPr/>
          </p:nvSpPr>
          <p:spPr>
            <a:xfrm>
              <a:off x="3615388" y="1952525"/>
              <a:ext cx="143600" cy="98075"/>
            </a:xfrm>
            <a:custGeom>
              <a:avLst/>
              <a:gdLst/>
              <a:ahLst/>
              <a:cxnLst/>
              <a:rect l="l" t="t" r="r" b="b"/>
              <a:pathLst>
                <a:path w="5744" h="3923" extrusionOk="0">
                  <a:moveTo>
                    <a:pt x="5667" y="120"/>
                  </a:moveTo>
                  <a:cubicBezTo>
                    <a:pt x="5680" y="820"/>
                    <a:pt x="5595" y="3583"/>
                    <a:pt x="3307" y="3846"/>
                  </a:cubicBezTo>
                  <a:cubicBezTo>
                    <a:pt x="3188" y="3859"/>
                    <a:pt x="3078" y="3868"/>
                    <a:pt x="2968" y="3868"/>
                  </a:cubicBezTo>
                  <a:cubicBezTo>
                    <a:pt x="922" y="3868"/>
                    <a:pt x="222" y="1584"/>
                    <a:pt x="77" y="1003"/>
                  </a:cubicBezTo>
                  <a:lnTo>
                    <a:pt x="77" y="1003"/>
                  </a:lnTo>
                  <a:cubicBezTo>
                    <a:pt x="968" y="1145"/>
                    <a:pt x="1714" y="1210"/>
                    <a:pt x="2349" y="1210"/>
                  </a:cubicBezTo>
                  <a:cubicBezTo>
                    <a:pt x="3971" y="1210"/>
                    <a:pt x="4881" y="784"/>
                    <a:pt x="5667" y="120"/>
                  </a:cubicBezTo>
                  <a:close/>
                  <a:moveTo>
                    <a:pt x="5718" y="1"/>
                  </a:moveTo>
                  <a:lnTo>
                    <a:pt x="5676" y="39"/>
                  </a:lnTo>
                  <a:cubicBezTo>
                    <a:pt x="4889" y="716"/>
                    <a:pt x="3985" y="1154"/>
                    <a:pt x="2348" y="1154"/>
                  </a:cubicBezTo>
                  <a:cubicBezTo>
                    <a:pt x="1705" y="1154"/>
                    <a:pt x="949" y="1086"/>
                    <a:pt x="43" y="939"/>
                  </a:cubicBezTo>
                  <a:lnTo>
                    <a:pt x="1" y="931"/>
                  </a:lnTo>
                  <a:lnTo>
                    <a:pt x="9" y="973"/>
                  </a:lnTo>
                  <a:cubicBezTo>
                    <a:pt x="132" y="1487"/>
                    <a:pt x="829" y="3923"/>
                    <a:pt x="2968" y="3923"/>
                  </a:cubicBezTo>
                  <a:cubicBezTo>
                    <a:pt x="3078" y="3923"/>
                    <a:pt x="3193" y="3919"/>
                    <a:pt x="3312" y="3902"/>
                  </a:cubicBezTo>
                  <a:cubicBezTo>
                    <a:pt x="5722" y="3626"/>
                    <a:pt x="5744" y="655"/>
                    <a:pt x="5722" y="60"/>
                  </a:cubicBezTo>
                  <a:lnTo>
                    <a:pt x="571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0"/>
            <p:cNvSpPr/>
            <p:nvPr/>
          </p:nvSpPr>
          <p:spPr>
            <a:xfrm>
              <a:off x="3625488" y="1961875"/>
              <a:ext cx="123525" cy="76425"/>
            </a:xfrm>
            <a:custGeom>
              <a:avLst/>
              <a:gdLst/>
              <a:ahLst/>
              <a:cxnLst/>
              <a:rect l="l" t="t" r="r" b="b"/>
              <a:pathLst>
                <a:path w="4941" h="3057" extrusionOk="0">
                  <a:moveTo>
                    <a:pt x="4919" y="0"/>
                  </a:moveTo>
                  <a:lnTo>
                    <a:pt x="4919" y="0"/>
                  </a:lnTo>
                  <a:cubicBezTo>
                    <a:pt x="4368" y="426"/>
                    <a:pt x="3512" y="828"/>
                    <a:pt x="1929" y="828"/>
                  </a:cubicBezTo>
                  <a:cubicBezTo>
                    <a:pt x="1380" y="828"/>
                    <a:pt x="743" y="779"/>
                    <a:pt x="0" y="667"/>
                  </a:cubicBezTo>
                  <a:lnTo>
                    <a:pt x="0" y="667"/>
                  </a:lnTo>
                  <a:cubicBezTo>
                    <a:pt x="113" y="1110"/>
                    <a:pt x="720" y="3056"/>
                    <a:pt x="2550" y="3056"/>
                  </a:cubicBezTo>
                  <a:cubicBezTo>
                    <a:pt x="2646" y="3056"/>
                    <a:pt x="2745" y="3051"/>
                    <a:pt x="2848" y="3039"/>
                  </a:cubicBezTo>
                  <a:cubicBezTo>
                    <a:pt x="4911" y="2819"/>
                    <a:pt x="4941" y="501"/>
                    <a:pt x="49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0"/>
            <p:cNvSpPr/>
            <p:nvPr/>
          </p:nvSpPr>
          <p:spPr>
            <a:xfrm>
              <a:off x="3624513" y="1960500"/>
              <a:ext cx="125150" cy="78550"/>
            </a:xfrm>
            <a:custGeom>
              <a:avLst/>
              <a:gdLst/>
              <a:ahLst/>
              <a:cxnLst/>
              <a:rect l="l" t="t" r="r" b="b"/>
              <a:pathLst>
                <a:path w="5006" h="3142" extrusionOk="0">
                  <a:moveTo>
                    <a:pt x="4933" y="111"/>
                  </a:moveTo>
                  <a:cubicBezTo>
                    <a:pt x="4946" y="679"/>
                    <a:pt x="4861" y="2853"/>
                    <a:pt x="2883" y="3065"/>
                  </a:cubicBezTo>
                  <a:cubicBezTo>
                    <a:pt x="2781" y="3078"/>
                    <a:pt x="2683" y="3082"/>
                    <a:pt x="2590" y="3082"/>
                  </a:cubicBezTo>
                  <a:cubicBezTo>
                    <a:pt x="824" y="3082"/>
                    <a:pt x="209" y="1240"/>
                    <a:pt x="77" y="756"/>
                  </a:cubicBezTo>
                  <a:lnTo>
                    <a:pt x="77" y="756"/>
                  </a:lnTo>
                  <a:cubicBezTo>
                    <a:pt x="779" y="861"/>
                    <a:pt x="1411" y="914"/>
                    <a:pt x="1981" y="914"/>
                  </a:cubicBezTo>
                  <a:cubicBezTo>
                    <a:pt x="3252" y="914"/>
                    <a:pt x="4212" y="650"/>
                    <a:pt x="4933" y="111"/>
                  </a:cubicBezTo>
                  <a:close/>
                  <a:moveTo>
                    <a:pt x="4984" y="0"/>
                  </a:moveTo>
                  <a:lnTo>
                    <a:pt x="4941" y="34"/>
                  </a:lnTo>
                  <a:cubicBezTo>
                    <a:pt x="4224" y="585"/>
                    <a:pt x="3262" y="856"/>
                    <a:pt x="1978" y="856"/>
                  </a:cubicBezTo>
                  <a:cubicBezTo>
                    <a:pt x="1401" y="856"/>
                    <a:pt x="758" y="801"/>
                    <a:pt x="43" y="692"/>
                  </a:cubicBezTo>
                  <a:lnTo>
                    <a:pt x="1" y="684"/>
                  </a:lnTo>
                  <a:lnTo>
                    <a:pt x="14" y="726"/>
                  </a:lnTo>
                  <a:cubicBezTo>
                    <a:pt x="120" y="1146"/>
                    <a:pt x="727" y="3141"/>
                    <a:pt x="2590" y="3141"/>
                  </a:cubicBezTo>
                  <a:cubicBezTo>
                    <a:pt x="2683" y="3141"/>
                    <a:pt x="2785" y="3133"/>
                    <a:pt x="2887" y="3124"/>
                  </a:cubicBezTo>
                  <a:cubicBezTo>
                    <a:pt x="4988" y="2895"/>
                    <a:pt x="5005" y="527"/>
                    <a:pt x="4988" y="55"/>
                  </a:cubicBezTo>
                  <a:lnTo>
                    <a:pt x="4984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0"/>
            <p:cNvSpPr/>
            <p:nvPr/>
          </p:nvSpPr>
          <p:spPr>
            <a:xfrm>
              <a:off x="3660913" y="1983200"/>
              <a:ext cx="6825" cy="51375"/>
            </a:xfrm>
            <a:custGeom>
              <a:avLst/>
              <a:gdLst/>
              <a:ahLst/>
              <a:cxnLst/>
              <a:rect l="l" t="t" r="r" b="b"/>
              <a:pathLst>
                <a:path w="273" h="2055" extrusionOk="0">
                  <a:moveTo>
                    <a:pt x="60" y="1"/>
                  </a:moveTo>
                  <a:lnTo>
                    <a:pt x="1" y="5"/>
                  </a:lnTo>
                  <a:lnTo>
                    <a:pt x="217" y="2055"/>
                  </a:lnTo>
                  <a:lnTo>
                    <a:pt x="272" y="205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0"/>
            <p:cNvSpPr/>
            <p:nvPr/>
          </p:nvSpPr>
          <p:spPr>
            <a:xfrm>
              <a:off x="3692113" y="1981825"/>
              <a:ext cx="5975" cy="55725"/>
            </a:xfrm>
            <a:custGeom>
              <a:avLst/>
              <a:gdLst/>
              <a:ahLst/>
              <a:cxnLst/>
              <a:rect l="l" t="t" r="r" b="b"/>
              <a:pathLst>
                <a:path w="239" h="2229" extrusionOk="0">
                  <a:moveTo>
                    <a:pt x="56" y="0"/>
                  </a:moveTo>
                  <a:lnTo>
                    <a:pt x="1" y="5"/>
                  </a:lnTo>
                  <a:lnTo>
                    <a:pt x="183" y="2229"/>
                  </a:lnTo>
                  <a:lnTo>
                    <a:pt x="238" y="222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0"/>
            <p:cNvSpPr/>
            <p:nvPr/>
          </p:nvSpPr>
          <p:spPr>
            <a:xfrm>
              <a:off x="3718963" y="1976950"/>
              <a:ext cx="6825" cy="49050"/>
            </a:xfrm>
            <a:custGeom>
              <a:avLst/>
              <a:gdLst/>
              <a:ahLst/>
              <a:cxnLst/>
              <a:rect l="l" t="t" r="r" b="b"/>
              <a:pathLst>
                <a:path w="273" h="1962" extrusionOk="0">
                  <a:moveTo>
                    <a:pt x="56" y="0"/>
                  </a:moveTo>
                  <a:lnTo>
                    <a:pt x="0" y="9"/>
                  </a:lnTo>
                  <a:lnTo>
                    <a:pt x="217" y="1961"/>
                  </a:lnTo>
                  <a:lnTo>
                    <a:pt x="272" y="195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0"/>
            <p:cNvSpPr/>
            <p:nvPr/>
          </p:nvSpPr>
          <p:spPr>
            <a:xfrm>
              <a:off x="3615513" y="1882400"/>
              <a:ext cx="152500" cy="100150"/>
            </a:xfrm>
            <a:custGeom>
              <a:avLst/>
              <a:gdLst/>
              <a:ahLst/>
              <a:cxnLst/>
              <a:rect l="l" t="t" r="r" b="b"/>
              <a:pathLst>
                <a:path w="6100" h="4006" extrusionOk="0">
                  <a:moveTo>
                    <a:pt x="1091" y="0"/>
                  </a:moveTo>
                  <a:lnTo>
                    <a:pt x="0" y="3765"/>
                  </a:lnTo>
                  <a:cubicBezTo>
                    <a:pt x="891" y="3935"/>
                    <a:pt x="1654" y="4005"/>
                    <a:pt x="2307" y="4005"/>
                  </a:cubicBezTo>
                  <a:cubicBezTo>
                    <a:pt x="5662" y="4005"/>
                    <a:pt x="6099" y="2131"/>
                    <a:pt x="6099" y="2131"/>
                  </a:cubicBezTo>
                  <a:lnTo>
                    <a:pt x="6099" y="2131"/>
                  </a:lnTo>
                  <a:cubicBezTo>
                    <a:pt x="5535" y="2295"/>
                    <a:pt x="5028" y="2365"/>
                    <a:pt x="4574" y="2365"/>
                  </a:cubicBezTo>
                  <a:cubicBezTo>
                    <a:pt x="1935" y="2365"/>
                    <a:pt x="1091" y="0"/>
                    <a:pt x="1091" y="0"/>
                  </a:cubicBezTo>
                  <a:close/>
                </a:path>
              </a:pathLst>
            </a:custGeom>
            <a:solidFill>
              <a:srgbClr val="FFF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0"/>
            <p:cNvSpPr/>
            <p:nvPr/>
          </p:nvSpPr>
          <p:spPr>
            <a:xfrm>
              <a:off x="3615388" y="1882075"/>
              <a:ext cx="153575" cy="101050"/>
            </a:xfrm>
            <a:custGeom>
              <a:avLst/>
              <a:gdLst/>
              <a:ahLst/>
              <a:cxnLst/>
              <a:rect l="l" t="t" r="r" b="b"/>
              <a:pathLst>
                <a:path w="6143" h="4042" extrusionOk="0">
                  <a:moveTo>
                    <a:pt x="1126" y="1"/>
                  </a:moveTo>
                  <a:lnTo>
                    <a:pt x="1071" y="22"/>
                  </a:lnTo>
                  <a:cubicBezTo>
                    <a:pt x="1075" y="30"/>
                    <a:pt x="1372" y="850"/>
                    <a:pt x="2140" y="1516"/>
                  </a:cubicBezTo>
                  <a:cubicBezTo>
                    <a:pt x="2905" y="2184"/>
                    <a:pt x="3776" y="2402"/>
                    <a:pt x="4589" y="2402"/>
                  </a:cubicBezTo>
                  <a:cubicBezTo>
                    <a:pt x="5120" y="2402"/>
                    <a:pt x="5626" y="2309"/>
                    <a:pt x="6062" y="2187"/>
                  </a:cubicBezTo>
                  <a:lnTo>
                    <a:pt x="6062" y="2187"/>
                  </a:lnTo>
                  <a:cubicBezTo>
                    <a:pt x="6007" y="2348"/>
                    <a:pt x="5782" y="2887"/>
                    <a:pt x="5086" y="3328"/>
                  </a:cubicBezTo>
                  <a:cubicBezTo>
                    <a:pt x="4318" y="3820"/>
                    <a:pt x="3314" y="3986"/>
                    <a:pt x="2307" y="3986"/>
                  </a:cubicBezTo>
                  <a:cubicBezTo>
                    <a:pt x="1505" y="3986"/>
                    <a:pt x="701" y="3880"/>
                    <a:pt x="14" y="3749"/>
                  </a:cubicBezTo>
                  <a:lnTo>
                    <a:pt x="1" y="3804"/>
                  </a:lnTo>
                  <a:cubicBezTo>
                    <a:pt x="693" y="3935"/>
                    <a:pt x="1503" y="4041"/>
                    <a:pt x="2310" y="4041"/>
                  </a:cubicBezTo>
                  <a:cubicBezTo>
                    <a:pt x="3329" y="4041"/>
                    <a:pt x="4343" y="3876"/>
                    <a:pt x="5124" y="3375"/>
                  </a:cubicBezTo>
                  <a:cubicBezTo>
                    <a:pt x="5960" y="2836"/>
                    <a:pt x="6126" y="2178"/>
                    <a:pt x="6130" y="2148"/>
                  </a:cubicBezTo>
                  <a:lnTo>
                    <a:pt x="6143" y="2102"/>
                  </a:lnTo>
                  <a:lnTo>
                    <a:pt x="6096" y="2114"/>
                  </a:lnTo>
                  <a:cubicBezTo>
                    <a:pt x="5652" y="2244"/>
                    <a:pt x="5131" y="2345"/>
                    <a:pt x="4583" y="2345"/>
                  </a:cubicBezTo>
                  <a:cubicBezTo>
                    <a:pt x="3784" y="2345"/>
                    <a:pt x="2929" y="2130"/>
                    <a:pt x="2178" y="1478"/>
                  </a:cubicBezTo>
                  <a:cubicBezTo>
                    <a:pt x="1423" y="816"/>
                    <a:pt x="1126" y="9"/>
                    <a:pt x="11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0"/>
            <p:cNvSpPr/>
            <p:nvPr/>
          </p:nvSpPr>
          <p:spPr>
            <a:xfrm>
              <a:off x="3756638" y="1913075"/>
              <a:ext cx="35250" cy="35125"/>
            </a:xfrm>
            <a:custGeom>
              <a:avLst/>
              <a:gdLst/>
              <a:ahLst/>
              <a:cxnLst/>
              <a:rect l="l" t="t" r="r" b="b"/>
              <a:pathLst>
                <a:path w="1410" h="1405" extrusionOk="0">
                  <a:moveTo>
                    <a:pt x="705" y="0"/>
                  </a:moveTo>
                  <a:cubicBezTo>
                    <a:pt x="319" y="0"/>
                    <a:pt x="0" y="314"/>
                    <a:pt x="0" y="700"/>
                  </a:cubicBezTo>
                  <a:cubicBezTo>
                    <a:pt x="0" y="1091"/>
                    <a:pt x="319" y="1405"/>
                    <a:pt x="705" y="1405"/>
                  </a:cubicBezTo>
                  <a:cubicBezTo>
                    <a:pt x="1091" y="1405"/>
                    <a:pt x="1409" y="1091"/>
                    <a:pt x="1409" y="700"/>
                  </a:cubicBezTo>
                  <a:cubicBezTo>
                    <a:pt x="1409" y="314"/>
                    <a:pt x="1091" y="0"/>
                    <a:pt x="70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0"/>
            <p:cNvSpPr/>
            <p:nvPr/>
          </p:nvSpPr>
          <p:spPr>
            <a:xfrm>
              <a:off x="3755988" y="1912325"/>
              <a:ext cx="36525" cy="36625"/>
            </a:xfrm>
            <a:custGeom>
              <a:avLst/>
              <a:gdLst/>
              <a:ahLst/>
              <a:cxnLst/>
              <a:rect l="l" t="t" r="r" b="b"/>
              <a:pathLst>
                <a:path w="1461" h="1465" extrusionOk="0">
                  <a:moveTo>
                    <a:pt x="731" y="56"/>
                  </a:moveTo>
                  <a:cubicBezTo>
                    <a:pt x="1104" y="56"/>
                    <a:pt x="1406" y="361"/>
                    <a:pt x="1406" y="730"/>
                  </a:cubicBezTo>
                  <a:cubicBezTo>
                    <a:pt x="1406" y="1104"/>
                    <a:pt x="1104" y="1405"/>
                    <a:pt x="731" y="1405"/>
                  </a:cubicBezTo>
                  <a:cubicBezTo>
                    <a:pt x="357" y="1405"/>
                    <a:pt x="56" y="1104"/>
                    <a:pt x="56" y="730"/>
                  </a:cubicBezTo>
                  <a:cubicBezTo>
                    <a:pt x="56" y="361"/>
                    <a:pt x="357" y="56"/>
                    <a:pt x="731" y="56"/>
                  </a:cubicBezTo>
                  <a:close/>
                  <a:moveTo>
                    <a:pt x="731" y="0"/>
                  </a:moveTo>
                  <a:cubicBezTo>
                    <a:pt x="328" y="0"/>
                    <a:pt x="1" y="327"/>
                    <a:pt x="1" y="730"/>
                  </a:cubicBezTo>
                  <a:cubicBezTo>
                    <a:pt x="1" y="1134"/>
                    <a:pt x="328" y="1465"/>
                    <a:pt x="731" y="1465"/>
                  </a:cubicBezTo>
                  <a:cubicBezTo>
                    <a:pt x="1134" y="1465"/>
                    <a:pt x="1461" y="1134"/>
                    <a:pt x="1461" y="730"/>
                  </a:cubicBezTo>
                  <a:cubicBezTo>
                    <a:pt x="1461" y="327"/>
                    <a:pt x="1134" y="0"/>
                    <a:pt x="7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0"/>
            <p:cNvSpPr/>
            <p:nvPr/>
          </p:nvSpPr>
          <p:spPr>
            <a:xfrm>
              <a:off x="3779238" y="1918000"/>
              <a:ext cx="10625" cy="16900"/>
            </a:xfrm>
            <a:custGeom>
              <a:avLst/>
              <a:gdLst/>
              <a:ahLst/>
              <a:cxnLst/>
              <a:rect l="l" t="t" r="r" b="b"/>
              <a:pathLst>
                <a:path w="425" h="676" extrusionOk="0">
                  <a:moveTo>
                    <a:pt x="74" y="0"/>
                  </a:moveTo>
                  <a:cubicBezTo>
                    <a:pt x="42" y="0"/>
                    <a:pt x="12" y="33"/>
                    <a:pt x="9" y="62"/>
                  </a:cubicBezTo>
                  <a:cubicBezTo>
                    <a:pt x="0" y="104"/>
                    <a:pt x="30" y="134"/>
                    <a:pt x="68" y="147"/>
                  </a:cubicBezTo>
                  <a:cubicBezTo>
                    <a:pt x="63" y="144"/>
                    <a:pt x="61" y="143"/>
                    <a:pt x="61" y="143"/>
                  </a:cubicBezTo>
                  <a:lnTo>
                    <a:pt x="61" y="143"/>
                  </a:lnTo>
                  <a:cubicBezTo>
                    <a:pt x="61" y="143"/>
                    <a:pt x="70" y="147"/>
                    <a:pt x="72" y="147"/>
                  </a:cubicBezTo>
                  <a:cubicBezTo>
                    <a:pt x="77" y="151"/>
                    <a:pt x="85" y="151"/>
                    <a:pt x="89" y="155"/>
                  </a:cubicBezTo>
                  <a:cubicBezTo>
                    <a:pt x="92" y="155"/>
                    <a:pt x="95" y="158"/>
                    <a:pt x="100" y="160"/>
                  </a:cubicBezTo>
                  <a:lnTo>
                    <a:pt x="100" y="160"/>
                  </a:lnTo>
                  <a:cubicBezTo>
                    <a:pt x="100" y="161"/>
                    <a:pt x="101" y="161"/>
                    <a:pt x="102" y="162"/>
                  </a:cubicBezTo>
                  <a:lnTo>
                    <a:pt x="102" y="162"/>
                  </a:lnTo>
                  <a:cubicBezTo>
                    <a:pt x="104" y="162"/>
                    <a:pt x="105" y="163"/>
                    <a:pt x="106" y="164"/>
                  </a:cubicBezTo>
                  <a:cubicBezTo>
                    <a:pt x="106" y="163"/>
                    <a:pt x="105" y="163"/>
                    <a:pt x="105" y="163"/>
                  </a:cubicBezTo>
                  <a:lnTo>
                    <a:pt x="105" y="163"/>
                  </a:lnTo>
                  <a:cubicBezTo>
                    <a:pt x="106" y="163"/>
                    <a:pt x="108" y="164"/>
                    <a:pt x="111" y="164"/>
                  </a:cubicBezTo>
                  <a:cubicBezTo>
                    <a:pt x="119" y="172"/>
                    <a:pt x="128" y="181"/>
                    <a:pt x="136" y="185"/>
                  </a:cubicBezTo>
                  <a:cubicBezTo>
                    <a:pt x="136" y="187"/>
                    <a:pt x="139" y="192"/>
                    <a:pt x="142" y="194"/>
                  </a:cubicBezTo>
                  <a:lnTo>
                    <a:pt x="142" y="194"/>
                  </a:lnTo>
                  <a:cubicBezTo>
                    <a:pt x="144" y="197"/>
                    <a:pt x="149" y="202"/>
                    <a:pt x="149" y="202"/>
                  </a:cubicBezTo>
                  <a:cubicBezTo>
                    <a:pt x="170" y="223"/>
                    <a:pt x="183" y="244"/>
                    <a:pt x="196" y="266"/>
                  </a:cubicBezTo>
                  <a:cubicBezTo>
                    <a:pt x="200" y="270"/>
                    <a:pt x="200" y="270"/>
                    <a:pt x="200" y="270"/>
                  </a:cubicBezTo>
                  <a:cubicBezTo>
                    <a:pt x="200" y="270"/>
                    <a:pt x="200" y="270"/>
                    <a:pt x="200" y="274"/>
                  </a:cubicBezTo>
                  <a:cubicBezTo>
                    <a:pt x="204" y="278"/>
                    <a:pt x="204" y="283"/>
                    <a:pt x="208" y="287"/>
                  </a:cubicBezTo>
                  <a:cubicBezTo>
                    <a:pt x="212" y="300"/>
                    <a:pt x="221" y="312"/>
                    <a:pt x="225" y="325"/>
                  </a:cubicBezTo>
                  <a:cubicBezTo>
                    <a:pt x="229" y="338"/>
                    <a:pt x="234" y="351"/>
                    <a:pt x="238" y="359"/>
                  </a:cubicBezTo>
                  <a:cubicBezTo>
                    <a:pt x="238" y="368"/>
                    <a:pt x="242" y="372"/>
                    <a:pt x="242" y="380"/>
                  </a:cubicBezTo>
                  <a:cubicBezTo>
                    <a:pt x="242" y="380"/>
                    <a:pt x="246" y="389"/>
                    <a:pt x="246" y="389"/>
                  </a:cubicBezTo>
                  <a:cubicBezTo>
                    <a:pt x="251" y="414"/>
                    <a:pt x="255" y="440"/>
                    <a:pt x="259" y="461"/>
                  </a:cubicBezTo>
                  <a:cubicBezTo>
                    <a:pt x="259" y="474"/>
                    <a:pt x="263" y="486"/>
                    <a:pt x="263" y="499"/>
                  </a:cubicBezTo>
                  <a:cubicBezTo>
                    <a:pt x="263" y="503"/>
                    <a:pt x="263" y="508"/>
                    <a:pt x="263" y="512"/>
                  </a:cubicBezTo>
                  <a:cubicBezTo>
                    <a:pt x="263" y="512"/>
                    <a:pt x="263" y="520"/>
                    <a:pt x="263" y="520"/>
                  </a:cubicBezTo>
                  <a:cubicBezTo>
                    <a:pt x="259" y="533"/>
                    <a:pt x="259" y="546"/>
                    <a:pt x="259" y="554"/>
                  </a:cubicBezTo>
                  <a:cubicBezTo>
                    <a:pt x="255" y="563"/>
                    <a:pt x="255" y="567"/>
                    <a:pt x="255" y="571"/>
                  </a:cubicBezTo>
                  <a:cubicBezTo>
                    <a:pt x="255" y="574"/>
                    <a:pt x="251" y="583"/>
                    <a:pt x="251" y="583"/>
                  </a:cubicBezTo>
                  <a:cubicBezTo>
                    <a:pt x="251" y="583"/>
                    <a:pt x="252" y="581"/>
                    <a:pt x="255" y="576"/>
                  </a:cubicBezTo>
                  <a:lnTo>
                    <a:pt x="255" y="576"/>
                  </a:lnTo>
                  <a:cubicBezTo>
                    <a:pt x="242" y="614"/>
                    <a:pt x="251" y="652"/>
                    <a:pt x="289" y="669"/>
                  </a:cubicBezTo>
                  <a:cubicBezTo>
                    <a:pt x="298" y="673"/>
                    <a:pt x="308" y="676"/>
                    <a:pt x="319" y="676"/>
                  </a:cubicBezTo>
                  <a:cubicBezTo>
                    <a:pt x="347" y="676"/>
                    <a:pt x="377" y="660"/>
                    <a:pt x="387" y="635"/>
                  </a:cubicBezTo>
                  <a:cubicBezTo>
                    <a:pt x="425" y="512"/>
                    <a:pt x="403" y="380"/>
                    <a:pt x="357" y="266"/>
                  </a:cubicBezTo>
                  <a:cubicBezTo>
                    <a:pt x="306" y="143"/>
                    <a:pt x="221" y="41"/>
                    <a:pt x="89" y="3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0"/>
            <p:cNvSpPr/>
            <p:nvPr/>
          </p:nvSpPr>
          <p:spPr>
            <a:xfrm>
              <a:off x="3536663" y="1891525"/>
              <a:ext cx="38650" cy="5650"/>
            </a:xfrm>
            <a:custGeom>
              <a:avLst/>
              <a:gdLst/>
              <a:ahLst/>
              <a:cxnLst/>
              <a:rect l="l" t="t" r="r" b="b"/>
              <a:pathLst>
                <a:path w="1546" h="226" extrusionOk="0">
                  <a:moveTo>
                    <a:pt x="9" y="0"/>
                  </a:moveTo>
                  <a:lnTo>
                    <a:pt x="1" y="60"/>
                  </a:lnTo>
                  <a:lnTo>
                    <a:pt x="1541" y="225"/>
                  </a:lnTo>
                  <a:lnTo>
                    <a:pt x="1546" y="17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0"/>
            <p:cNvSpPr/>
            <p:nvPr/>
          </p:nvSpPr>
          <p:spPr>
            <a:xfrm>
              <a:off x="3538363" y="1913800"/>
              <a:ext cx="38975" cy="3650"/>
            </a:xfrm>
            <a:custGeom>
              <a:avLst/>
              <a:gdLst/>
              <a:ahLst/>
              <a:cxnLst/>
              <a:rect l="l" t="t" r="r" b="b"/>
              <a:pathLst>
                <a:path w="1559" h="146" extrusionOk="0">
                  <a:moveTo>
                    <a:pt x="1554" y="1"/>
                  </a:moveTo>
                  <a:lnTo>
                    <a:pt x="0" y="86"/>
                  </a:lnTo>
                  <a:lnTo>
                    <a:pt x="0" y="145"/>
                  </a:lnTo>
                  <a:lnTo>
                    <a:pt x="1558" y="56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0"/>
            <p:cNvSpPr/>
            <p:nvPr/>
          </p:nvSpPr>
          <p:spPr>
            <a:xfrm>
              <a:off x="3542288" y="1931200"/>
              <a:ext cx="36625" cy="12025"/>
            </a:xfrm>
            <a:custGeom>
              <a:avLst/>
              <a:gdLst/>
              <a:ahLst/>
              <a:cxnLst/>
              <a:rect l="l" t="t" r="r" b="b"/>
              <a:pathLst>
                <a:path w="1465" h="481" extrusionOk="0">
                  <a:moveTo>
                    <a:pt x="1448" y="1"/>
                  </a:moveTo>
                  <a:lnTo>
                    <a:pt x="1" y="425"/>
                  </a:lnTo>
                  <a:lnTo>
                    <a:pt x="18" y="480"/>
                  </a:lnTo>
                  <a:lnTo>
                    <a:pt x="1465" y="56"/>
                  </a:lnTo>
                  <a:lnTo>
                    <a:pt x="1448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0"/>
            <p:cNvSpPr/>
            <p:nvPr/>
          </p:nvSpPr>
          <p:spPr>
            <a:xfrm>
              <a:off x="3557138" y="1825675"/>
              <a:ext cx="79625" cy="144075"/>
            </a:xfrm>
            <a:custGeom>
              <a:avLst/>
              <a:gdLst/>
              <a:ahLst/>
              <a:cxnLst/>
              <a:rect l="l" t="t" r="r" b="b"/>
              <a:pathLst>
                <a:path w="3185" h="5763" extrusionOk="0">
                  <a:moveTo>
                    <a:pt x="1066" y="1"/>
                  </a:moveTo>
                  <a:cubicBezTo>
                    <a:pt x="993" y="1"/>
                    <a:pt x="916" y="11"/>
                    <a:pt x="837" y="33"/>
                  </a:cubicBezTo>
                  <a:cubicBezTo>
                    <a:pt x="395" y="151"/>
                    <a:pt x="120" y="533"/>
                    <a:pt x="39" y="945"/>
                  </a:cubicBezTo>
                  <a:cubicBezTo>
                    <a:pt x="30" y="1000"/>
                    <a:pt x="22" y="1056"/>
                    <a:pt x="18" y="1111"/>
                  </a:cubicBezTo>
                  <a:cubicBezTo>
                    <a:pt x="1" y="1314"/>
                    <a:pt x="35" y="1522"/>
                    <a:pt x="124" y="1701"/>
                  </a:cubicBezTo>
                  <a:cubicBezTo>
                    <a:pt x="255" y="1989"/>
                    <a:pt x="366" y="2185"/>
                    <a:pt x="294" y="2503"/>
                  </a:cubicBezTo>
                  <a:cubicBezTo>
                    <a:pt x="183" y="3004"/>
                    <a:pt x="141" y="3284"/>
                    <a:pt x="412" y="3742"/>
                  </a:cubicBezTo>
                  <a:cubicBezTo>
                    <a:pt x="531" y="3942"/>
                    <a:pt x="625" y="4090"/>
                    <a:pt x="654" y="4328"/>
                  </a:cubicBezTo>
                  <a:cubicBezTo>
                    <a:pt x="680" y="4549"/>
                    <a:pt x="603" y="4812"/>
                    <a:pt x="654" y="5033"/>
                  </a:cubicBezTo>
                  <a:cubicBezTo>
                    <a:pt x="727" y="5313"/>
                    <a:pt x="998" y="5457"/>
                    <a:pt x="1130" y="5703"/>
                  </a:cubicBezTo>
                  <a:cubicBezTo>
                    <a:pt x="1134" y="5716"/>
                    <a:pt x="1138" y="5724"/>
                    <a:pt x="1142" y="5737"/>
                  </a:cubicBezTo>
                  <a:lnTo>
                    <a:pt x="1155" y="5763"/>
                  </a:lnTo>
                  <a:cubicBezTo>
                    <a:pt x="1367" y="5601"/>
                    <a:pt x="1631" y="5478"/>
                    <a:pt x="1928" y="5406"/>
                  </a:cubicBezTo>
                  <a:cubicBezTo>
                    <a:pt x="2080" y="5368"/>
                    <a:pt x="2229" y="5347"/>
                    <a:pt x="2373" y="5342"/>
                  </a:cubicBezTo>
                  <a:cubicBezTo>
                    <a:pt x="2397" y="5342"/>
                    <a:pt x="2420" y="5341"/>
                    <a:pt x="2443" y="5341"/>
                  </a:cubicBezTo>
                  <a:cubicBezTo>
                    <a:pt x="2559" y="5341"/>
                    <a:pt x="2671" y="5350"/>
                    <a:pt x="2781" y="5368"/>
                  </a:cubicBezTo>
                  <a:cubicBezTo>
                    <a:pt x="2866" y="5381"/>
                    <a:pt x="2946" y="5402"/>
                    <a:pt x="3023" y="5427"/>
                  </a:cubicBezTo>
                  <a:cubicBezTo>
                    <a:pt x="3014" y="5368"/>
                    <a:pt x="3006" y="5308"/>
                    <a:pt x="3006" y="5249"/>
                  </a:cubicBezTo>
                  <a:cubicBezTo>
                    <a:pt x="3014" y="4969"/>
                    <a:pt x="3184" y="4714"/>
                    <a:pt x="3116" y="4434"/>
                  </a:cubicBezTo>
                  <a:cubicBezTo>
                    <a:pt x="3065" y="4213"/>
                    <a:pt x="2874" y="4018"/>
                    <a:pt x="2798" y="3806"/>
                  </a:cubicBezTo>
                  <a:cubicBezTo>
                    <a:pt x="2713" y="3585"/>
                    <a:pt x="2726" y="3411"/>
                    <a:pt x="2743" y="3178"/>
                  </a:cubicBezTo>
                  <a:cubicBezTo>
                    <a:pt x="2772" y="2643"/>
                    <a:pt x="2611" y="2418"/>
                    <a:pt x="2280" y="2023"/>
                  </a:cubicBezTo>
                  <a:cubicBezTo>
                    <a:pt x="2068" y="1769"/>
                    <a:pt x="2080" y="1548"/>
                    <a:pt x="2068" y="1230"/>
                  </a:cubicBezTo>
                  <a:cubicBezTo>
                    <a:pt x="2045" y="649"/>
                    <a:pt x="1654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0"/>
            <p:cNvSpPr/>
            <p:nvPr/>
          </p:nvSpPr>
          <p:spPr>
            <a:xfrm>
              <a:off x="3556513" y="1824975"/>
              <a:ext cx="80350" cy="145850"/>
            </a:xfrm>
            <a:custGeom>
              <a:avLst/>
              <a:gdLst/>
              <a:ahLst/>
              <a:cxnLst/>
              <a:rect l="l" t="t" r="r" b="b"/>
              <a:pathLst>
                <a:path w="3214" h="5834" extrusionOk="0">
                  <a:moveTo>
                    <a:pt x="1087" y="56"/>
                  </a:moveTo>
                  <a:cubicBezTo>
                    <a:pt x="1257" y="56"/>
                    <a:pt x="1414" y="112"/>
                    <a:pt x="1558" y="218"/>
                  </a:cubicBezTo>
                  <a:cubicBezTo>
                    <a:pt x="1842" y="430"/>
                    <a:pt x="2046" y="846"/>
                    <a:pt x="2063" y="1258"/>
                  </a:cubicBezTo>
                  <a:lnTo>
                    <a:pt x="2067" y="1334"/>
                  </a:lnTo>
                  <a:cubicBezTo>
                    <a:pt x="2076" y="1610"/>
                    <a:pt x="2084" y="1831"/>
                    <a:pt x="2284" y="2068"/>
                  </a:cubicBezTo>
                  <a:cubicBezTo>
                    <a:pt x="2602" y="2450"/>
                    <a:pt x="2768" y="2675"/>
                    <a:pt x="2738" y="3202"/>
                  </a:cubicBezTo>
                  <a:lnTo>
                    <a:pt x="2738" y="3218"/>
                  </a:lnTo>
                  <a:cubicBezTo>
                    <a:pt x="2725" y="3443"/>
                    <a:pt x="2712" y="3622"/>
                    <a:pt x="2797" y="3847"/>
                  </a:cubicBezTo>
                  <a:cubicBezTo>
                    <a:pt x="2831" y="3940"/>
                    <a:pt x="2891" y="4033"/>
                    <a:pt x="2946" y="4123"/>
                  </a:cubicBezTo>
                  <a:cubicBezTo>
                    <a:pt x="3014" y="4237"/>
                    <a:pt x="3086" y="4352"/>
                    <a:pt x="3116" y="4471"/>
                  </a:cubicBezTo>
                  <a:cubicBezTo>
                    <a:pt x="3154" y="4628"/>
                    <a:pt x="3111" y="4776"/>
                    <a:pt x="3069" y="4933"/>
                  </a:cubicBezTo>
                  <a:cubicBezTo>
                    <a:pt x="3035" y="5044"/>
                    <a:pt x="3005" y="5158"/>
                    <a:pt x="3001" y="5273"/>
                  </a:cubicBezTo>
                  <a:lnTo>
                    <a:pt x="3001" y="5277"/>
                  </a:lnTo>
                  <a:cubicBezTo>
                    <a:pt x="3001" y="5319"/>
                    <a:pt x="3005" y="5362"/>
                    <a:pt x="3014" y="5413"/>
                  </a:cubicBezTo>
                  <a:cubicBezTo>
                    <a:pt x="2946" y="5396"/>
                    <a:pt x="2878" y="5379"/>
                    <a:pt x="2810" y="5366"/>
                  </a:cubicBezTo>
                  <a:cubicBezTo>
                    <a:pt x="2697" y="5348"/>
                    <a:pt x="2581" y="5340"/>
                    <a:pt x="2467" y="5340"/>
                  </a:cubicBezTo>
                  <a:cubicBezTo>
                    <a:pt x="2444" y="5340"/>
                    <a:pt x="2421" y="5340"/>
                    <a:pt x="2398" y="5341"/>
                  </a:cubicBezTo>
                  <a:cubicBezTo>
                    <a:pt x="2254" y="5349"/>
                    <a:pt x="2101" y="5370"/>
                    <a:pt x="1948" y="5404"/>
                  </a:cubicBezTo>
                  <a:cubicBezTo>
                    <a:pt x="1664" y="5472"/>
                    <a:pt x="1405" y="5591"/>
                    <a:pt x="1193" y="5744"/>
                  </a:cubicBezTo>
                  <a:cubicBezTo>
                    <a:pt x="1189" y="5735"/>
                    <a:pt x="1184" y="5727"/>
                    <a:pt x="1180" y="5718"/>
                  </a:cubicBezTo>
                  <a:cubicBezTo>
                    <a:pt x="1121" y="5612"/>
                    <a:pt x="1040" y="5527"/>
                    <a:pt x="964" y="5443"/>
                  </a:cubicBezTo>
                  <a:cubicBezTo>
                    <a:pt x="853" y="5324"/>
                    <a:pt x="747" y="5209"/>
                    <a:pt x="709" y="5052"/>
                  </a:cubicBezTo>
                  <a:cubicBezTo>
                    <a:pt x="679" y="4933"/>
                    <a:pt x="692" y="4797"/>
                    <a:pt x="701" y="4670"/>
                  </a:cubicBezTo>
                  <a:cubicBezTo>
                    <a:pt x="709" y="4564"/>
                    <a:pt x="718" y="4454"/>
                    <a:pt x="709" y="4352"/>
                  </a:cubicBezTo>
                  <a:cubicBezTo>
                    <a:pt x="679" y="4123"/>
                    <a:pt x="590" y="3974"/>
                    <a:pt x="480" y="3787"/>
                  </a:cubicBezTo>
                  <a:lnTo>
                    <a:pt x="463" y="3758"/>
                  </a:lnTo>
                  <a:cubicBezTo>
                    <a:pt x="191" y="3303"/>
                    <a:pt x="238" y="3027"/>
                    <a:pt x="348" y="2539"/>
                  </a:cubicBezTo>
                  <a:cubicBezTo>
                    <a:pt x="416" y="2230"/>
                    <a:pt x="327" y="2043"/>
                    <a:pt x="204" y="1780"/>
                  </a:cubicBezTo>
                  <a:lnTo>
                    <a:pt x="174" y="1716"/>
                  </a:lnTo>
                  <a:cubicBezTo>
                    <a:pt x="89" y="1546"/>
                    <a:pt x="55" y="1347"/>
                    <a:pt x="72" y="1139"/>
                  </a:cubicBezTo>
                  <a:cubicBezTo>
                    <a:pt x="77" y="1079"/>
                    <a:pt x="81" y="1028"/>
                    <a:pt x="94" y="977"/>
                  </a:cubicBezTo>
                  <a:cubicBezTo>
                    <a:pt x="179" y="536"/>
                    <a:pt x="476" y="192"/>
                    <a:pt x="866" y="86"/>
                  </a:cubicBezTo>
                  <a:cubicBezTo>
                    <a:pt x="943" y="69"/>
                    <a:pt x="1015" y="56"/>
                    <a:pt x="1087" y="56"/>
                  </a:cubicBezTo>
                  <a:close/>
                  <a:moveTo>
                    <a:pt x="1084" y="1"/>
                  </a:moveTo>
                  <a:cubicBezTo>
                    <a:pt x="1009" y="1"/>
                    <a:pt x="931" y="11"/>
                    <a:pt x="853" y="31"/>
                  </a:cubicBezTo>
                  <a:cubicBezTo>
                    <a:pt x="442" y="146"/>
                    <a:pt x="128" y="502"/>
                    <a:pt x="38" y="965"/>
                  </a:cubicBezTo>
                  <a:cubicBezTo>
                    <a:pt x="26" y="1020"/>
                    <a:pt x="17" y="1075"/>
                    <a:pt x="13" y="1134"/>
                  </a:cubicBezTo>
                  <a:cubicBezTo>
                    <a:pt x="0" y="1351"/>
                    <a:pt x="34" y="1563"/>
                    <a:pt x="119" y="1741"/>
                  </a:cubicBezTo>
                  <a:lnTo>
                    <a:pt x="153" y="1805"/>
                  </a:lnTo>
                  <a:cubicBezTo>
                    <a:pt x="268" y="2056"/>
                    <a:pt x="357" y="2238"/>
                    <a:pt x="293" y="2527"/>
                  </a:cubicBezTo>
                  <a:cubicBezTo>
                    <a:pt x="179" y="3027"/>
                    <a:pt x="132" y="3312"/>
                    <a:pt x="416" y="3787"/>
                  </a:cubicBezTo>
                  <a:lnTo>
                    <a:pt x="433" y="3813"/>
                  </a:lnTo>
                  <a:cubicBezTo>
                    <a:pt x="539" y="3995"/>
                    <a:pt x="624" y="4140"/>
                    <a:pt x="650" y="4360"/>
                  </a:cubicBezTo>
                  <a:cubicBezTo>
                    <a:pt x="662" y="4454"/>
                    <a:pt x="654" y="4555"/>
                    <a:pt x="645" y="4666"/>
                  </a:cubicBezTo>
                  <a:cubicBezTo>
                    <a:pt x="633" y="4797"/>
                    <a:pt x="620" y="4937"/>
                    <a:pt x="654" y="5069"/>
                  </a:cubicBezTo>
                  <a:cubicBezTo>
                    <a:pt x="696" y="5239"/>
                    <a:pt x="811" y="5362"/>
                    <a:pt x="921" y="5481"/>
                  </a:cubicBezTo>
                  <a:cubicBezTo>
                    <a:pt x="998" y="5561"/>
                    <a:pt x="1074" y="5646"/>
                    <a:pt x="1129" y="5744"/>
                  </a:cubicBezTo>
                  <a:cubicBezTo>
                    <a:pt x="1134" y="5752"/>
                    <a:pt x="1138" y="5765"/>
                    <a:pt x="1142" y="5778"/>
                  </a:cubicBezTo>
                  <a:lnTo>
                    <a:pt x="1167" y="5833"/>
                  </a:lnTo>
                  <a:lnTo>
                    <a:pt x="1197" y="5812"/>
                  </a:lnTo>
                  <a:cubicBezTo>
                    <a:pt x="1409" y="5651"/>
                    <a:pt x="1673" y="5532"/>
                    <a:pt x="1961" y="5460"/>
                  </a:cubicBezTo>
                  <a:cubicBezTo>
                    <a:pt x="2110" y="5426"/>
                    <a:pt x="2258" y="5404"/>
                    <a:pt x="2403" y="5400"/>
                  </a:cubicBezTo>
                  <a:cubicBezTo>
                    <a:pt x="2432" y="5399"/>
                    <a:pt x="2462" y="5399"/>
                    <a:pt x="2492" y="5399"/>
                  </a:cubicBezTo>
                  <a:cubicBezTo>
                    <a:pt x="2595" y="5399"/>
                    <a:pt x="2699" y="5405"/>
                    <a:pt x="2797" y="5421"/>
                  </a:cubicBezTo>
                  <a:cubicBezTo>
                    <a:pt x="2882" y="5438"/>
                    <a:pt x="2963" y="5455"/>
                    <a:pt x="3039" y="5481"/>
                  </a:cubicBezTo>
                  <a:lnTo>
                    <a:pt x="3086" y="5498"/>
                  </a:lnTo>
                  <a:lnTo>
                    <a:pt x="3077" y="5451"/>
                  </a:lnTo>
                  <a:cubicBezTo>
                    <a:pt x="3065" y="5383"/>
                    <a:pt x="3056" y="5328"/>
                    <a:pt x="3060" y="5277"/>
                  </a:cubicBezTo>
                  <a:cubicBezTo>
                    <a:pt x="3060" y="5167"/>
                    <a:pt x="3094" y="5056"/>
                    <a:pt x="3120" y="4950"/>
                  </a:cubicBezTo>
                  <a:cubicBezTo>
                    <a:pt x="3167" y="4793"/>
                    <a:pt x="3213" y="4628"/>
                    <a:pt x="3171" y="4458"/>
                  </a:cubicBezTo>
                  <a:cubicBezTo>
                    <a:pt x="3137" y="4326"/>
                    <a:pt x="3065" y="4207"/>
                    <a:pt x="2993" y="4093"/>
                  </a:cubicBezTo>
                  <a:cubicBezTo>
                    <a:pt x="2937" y="4004"/>
                    <a:pt x="2882" y="3915"/>
                    <a:pt x="2848" y="3825"/>
                  </a:cubicBezTo>
                  <a:cubicBezTo>
                    <a:pt x="2772" y="3613"/>
                    <a:pt x="2780" y="3448"/>
                    <a:pt x="2793" y="3223"/>
                  </a:cubicBezTo>
                  <a:lnTo>
                    <a:pt x="2797" y="3206"/>
                  </a:lnTo>
                  <a:cubicBezTo>
                    <a:pt x="2827" y="2658"/>
                    <a:pt x="2657" y="2425"/>
                    <a:pt x="2326" y="2030"/>
                  </a:cubicBezTo>
                  <a:cubicBezTo>
                    <a:pt x="2139" y="1805"/>
                    <a:pt x="2131" y="1610"/>
                    <a:pt x="2122" y="1334"/>
                  </a:cubicBezTo>
                  <a:lnTo>
                    <a:pt x="2118" y="1258"/>
                  </a:lnTo>
                  <a:cubicBezTo>
                    <a:pt x="2101" y="820"/>
                    <a:pt x="1898" y="396"/>
                    <a:pt x="1592" y="171"/>
                  </a:cubicBezTo>
                  <a:cubicBezTo>
                    <a:pt x="1437" y="58"/>
                    <a:pt x="1264" y="1"/>
                    <a:pt x="108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0"/>
            <p:cNvSpPr/>
            <p:nvPr/>
          </p:nvSpPr>
          <p:spPr>
            <a:xfrm>
              <a:off x="3557138" y="1845100"/>
              <a:ext cx="59350" cy="124650"/>
            </a:xfrm>
            <a:custGeom>
              <a:avLst/>
              <a:gdLst/>
              <a:ahLst/>
              <a:cxnLst/>
              <a:rect l="l" t="t" r="r" b="b"/>
              <a:pathLst>
                <a:path w="2374" h="4986" extrusionOk="0">
                  <a:moveTo>
                    <a:pt x="587" y="1"/>
                  </a:moveTo>
                  <a:cubicBezTo>
                    <a:pt x="533" y="1"/>
                    <a:pt x="478" y="8"/>
                    <a:pt x="421" y="24"/>
                  </a:cubicBezTo>
                  <a:cubicBezTo>
                    <a:pt x="315" y="54"/>
                    <a:pt x="158" y="100"/>
                    <a:pt x="39" y="168"/>
                  </a:cubicBezTo>
                  <a:cubicBezTo>
                    <a:pt x="30" y="223"/>
                    <a:pt x="22" y="279"/>
                    <a:pt x="18" y="334"/>
                  </a:cubicBezTo>
                  <a:cubicBezTo>
                    <a:pt x="1" y="537"/>
                    <a:pt x="35" y="745"/>
                    <a:pt x="124" y="924"/>
                  </a:cubicBezTo>
                  <a:cubicBezTo>
                    <a:pt x="255" y="1212"/>
                    <a:pt x="366" y="1408"/>
                    <a:pt x="294" y="1726"/>
                  </a:cubicBezTo>
                  <a:cubicBezTo>
                    <a:pt x="183" y="2227"/>
                    <a:pt x="141" y="2507"/>
                    <a:pt x="412" y="2965"/>
                  </a:cubicBezTo>
                  <a:cubicBezTo>
                    <a:pt x="531" y="3165"/>
                    <a:pt x="625" y="3313"/>
                    <a:pt x="654" y="3551"/>
                  </a:cubicBezTo>
                  <a:cubicBezTo>
                    <a:pt x="680" y="3772"/>
                    <a:pt x="603" y="4035"/>
                    <a:pt x="654" y="4256"/>
                  </a:cubicBezTo>
                  <a:cubicBezTo>
                    <a:pt x="727" y="4536"/>
                    <a:pt x="998" y="4684"/>
                    <a:pt x="1130" y="4926"/>
                  </a:cubicBezTo>
                  <a:cubicBezTo>
                    <a:pt x="1134" y="4939"/>
                    <a:pt x="1138" y="4947"/>
                    <a:pt x="1142" y="4960"/>
                  </a:cubicBezTo>
                  <a:lnTo>
                    <a:pt x="1155" y="4986"/>
                  </a:lnTo>
                  <a:cubicBezTo>
                    <a:pt x="1367" y="4824"/>
                    <a:pt x="1631" y="4701"/>
                    <a:pt x="1928" y="4629"/>
                  </a:cubicBezTo>
                  <a:cubicBezTo>
                    <a:pt x="2080" y="4591"/>
                    <a:pt x="2229" y="4570"/>
                    <a:pt x="2373" y="4565"/>
                  </a:cubicBezTo>
                  <a:cubicBezTo>
                    <a:pt x="2331" y="4345"/>
                    <a:pt x="2297" y="4056"/>
                    <a:pt x="2233" y="3878"/>
                  </a:cubicBezTo>
                  <a:cubicBezTo>
                    <a:pt x="2153" y="3653"/>
                    <a:pt x="2161" y="3479"/>
                    <a:pt x="2161" y="3250"/>
                  </a:cubicBezTo>
                  <a:cubicBezTo>
                    <a:pt x="2165" y="3152"/>
                    <a:pt x="2157" y="3067"/>
                    <a:pt x="2148" y="2986"/>
                  </a:cubicBezTo>
                  <a:lnTo>
                    <a:pt x="960" y="2923"/>
                  </a:lnTo>
                  <a:lnTo>
                    <a:pt x="1923" y="2358"/>
                  </a:lnTo>
                  <a:cubicBezTo>
                    <a:pt x="1864" y="2269"/>
                    <a:pt x="1800" y="2176"/>
                    <a:pt x="1724" y="2074"/>
                  </a:cubicBezTo>
                  <a:cubicBezTo>
                    <a:pt x="1537" y="1811"/>
                    <a:pt x="1537" y="1590"/>
                    <a:pt x="1512" y="1272"/>
                  </a:cubicBezTo>
                  <a:cubicBezTo>
                    <a:pt x="1469" y="676"/>
                    <a:pt x="1100" y="1"/>
                    <a:pt x="58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0"/>
            <p:cNvSpPr/>
            <p:nvPr/>
          </p:nvSpPr>
          <p:spPr>
            <a:xfrm>
              <a:off x="3556513" y="1844425"/>
              <a:ext cx="60825" cy="126400"/>
            </a:xfrm>
            <a:custGeom>
              <a:avLst/>
              <a:gdLst/>
              <a:ahLst/>
              <a:cxnLst/>
              <a:rect l="l" t="t" r="r" b="b"/>
              <a:pathLst>
                <a:path w="2433" h="5056" extrusionOk="0">
                  <a:moveTo>
                    <a:pt x="615" y="58"/>
                  </a:moveTo>
                  <a:cubicBezTo>
                    <a:pt x="737" y="58"/>
                    <a:pt x="855" y="98"/>
                    <a:pt x="968" y="178"/>
                  </a:cubicBezTo>
                  <a:cubicBezTo>
                    <a:pt x="1252" y="382"/>
                    <a:pt x="1477" y="840"/>
                    <a:pt x="1507" y="1299"/>
                  </a:cubicBezTo>
                  <a:lnTo>
                    <a:pt x="1516" y="1379"/>
                  </a:lnTo>
                  <a:cubicBezTo>
                    <a:pt x="1533" y="1664"/>
                    <a:pt x="1549" y="1867"/>
                    <a:pt x="1728" y="2114"/>
                  </a:cubicBezTo>
                  <a:cubicBezTo>
                    <a:pt x="1804" y="2220"/>
                    <a:pt x="1859" y="2300"/>
                    <a:pt x="1906" y="2377"/>
                  </a:cubicBezTo>
                  <a:lnTo>
                    <a:pt x="887" y="2971"/>
                  </a:lnTo>
                  <a:lnTo>
                    <a:pt x="2148" y="3039"/>
                  </a:lnTo>
                  <a:cubicBezTo>
                    <a:pt x="2156" y="3120"/>
                    <a:pt x="2161" y="3196"/>
                    <a:pt x="2161" y="3272"/>
                  </a:cubicBezTo>
                  <a:lnTo>
                    <a:pt x="2161" y="3294"/>
                  </a:lnTo>
                  <a:cubicBezTo>
                    <a:pt x="2156" y="3514"/>
                    <a:pt x="2152" y="3693"/>
                    <a:pt x="2233" y="3913"/>
                  </a:cubicBezTo>
                  <a:cubicBezTo>
                    <a:pt x="2275" y="4041"/>
                    <a:pt x="2305" y="4223"/>
                    <a:pt x="2335" y="4401"/>
                  </a:cubicBezTo>
                  <a:cubicBezTo>
                    <a:pt x="2347" y="4457"/>
                    <a:pt x="2356" y="4512"/>
                    <a:pt x="2364" y="4567"/>
                  </a:cubicBezTo>
                  <a:cubicBezTo>
                    <a:pt x="2229" y="4571"/>
                    <a:pt x="2089" y="4592"/>
                    <a:pt x="1948" y="4626"/>
                  </a:cubicBezTo>
                  <a:cubicBezTo>
                    <a:pt x="1664" y="4694"/>
                    <a:pt x="1405" y="4813"/>
                    <a:pt x="1193" y="4966"/>
                  </a:cubicBezTo>
                  <a:cubicBezTo>
                    <a:pt x="1189" y="4957"/>
                    <a:pt x="1184" y="4949"/>
                    <a:pt x="1180" y="4940"/>
                  </a:cubicBezTo>
                  <a:cubicBezTo>
                    <a:pt x="1121" y="4834"/>
                    <a:pt x="1040" y="4749"/>
                    <a:pt x="964" y="4665"/>
                  </a:cubicBezTo>
                  <a:cubicBezTo>
                    <a:pt x="853" y="4546"/>
                    <a:pt x="747" y="4431"/>
                    <a:pt x="709" y="4274"/>
                  </a:cubicBezTo>
                  <a:cubicBezTo>
                    <a:pt x="679" y="4155"/>
                    <a:pt x="692" y="4019"/>
                    <a:pt x="701" y="3892"/>
                  </a:cubicBezTo>
                  <a:cubicBezTo>
                    <a:pt x="709" y="3786"/>
                    <a:pt x="718" y="3676"/>
                    <a:pt x="709" y="3574"/>
                  </a:cubicBezTo>
                  <a:cubicBezTo>
                    <a:pt x="679" y="3345"/>
                    <a:pt x="590" y="3196"/>
                    <a:pt x="480" y="3009"/>
                  </a:cubicBezTo>
                  <a:lnTo>
                    <a:pt x="463" y="2980"/>
                  </a:lnTo>
                  <a:cubicBezTo>
                    <a:pt x="191" y="2525"/>
                    <a:pt x="238" y="2249"/>
                    <a:pt x="348" y="1761"/>
                  </a:cubicBezTo>
                  <a:cubicBezTo>
                    <a:pt x="416" y="1452"/>
                    <a:pt x="327" y="1265"/>
                    <a:pt x="204" y="1002"/>
                  </a:cubicBezTo>
                  <a:lnTo>
                    <a:pt x="174" y="938"/>
                  </a:lnTo>
                  <a:cubicBezTo>
                    <a:pt x="89" y="768"/>
                    <a:pt x="55" y="569"/>
                    <a:pt x="72" y="361"/>
                  </a:cubicBezTo>
                  <a:cubicBezTo>
                    <a:pt x="77" y="310"/>
                    <a:pt x="81" y="259"/>
                    <a:pt x="89" y="212"/>
                  </a:cubicBezTo>
                  <a:cubicBezTo>
                    <a:pt x="200" y="153"/>
                    <a:pt x="344" y="110"/>
                    <a:pt x="454" y="81"/>
                  </a:cubicBezTo>
                  <a:cubicBezTo>
                    <a:pt x="508" y="65"/>
                    <a:pt x="562" y="58"/>
                    <a:pt x="615" y="58"/>
                  </a:cubicBezTo>
                  <a:close/>
                  <a:moveTo>
                    <a:pt x="612" y="1"/>
                  </a:moveTo>
                  <a:cubicBezTo>
                    <a:pt x="554" y="1"/>
                    <a:pt x="496" y="9"/>
                    <a:pt x="437" y="25"/>
                  </a:cubicBezTo>
                  <a:cubicBezTo>
                    <a:pt x="319" y="59"/>
                    <a:pt x="170" y="106"/>
                    <a:pt x="51" y="170"/>
                  </a:cubicBezTo>
                  <a:lnTo>
                    <a:pt x="38" y="174"/>
                  </a:lnTo>
                  <a:lnTo>
                    <a:pt x="38" y="187"/>
                  </a:lnTo>
                  <a:cubicBezTo>
                    <a:pt x="26" y="242"/>
                    <a:pt x="17" y="297"/>
                    <a:pt x="13" y="356"/>
                  </a:cubicBezTo>
                  <a:cubicBezTo>
                    <a:pt x="0" y="573"/>
                    <a:pt x="34" y="785"/>
                    <a:pt x="119" y="963"/>
                  </a:cubicBezTo>
                  <a:lnTo>
                    <a:pt x="153" y="1027"/>
                  </a:lnTo>
                  <a:cubicBezTo>
                    <a:pt x="268" y="1278"/>
                    <a:pt x="357" y="1460"/>
                    <a:pt x="293" y="1749"/>
                  </a:cubicBezTo>
                  <a:cubicBezTo>
                    <a:pt x="179" y="2249"/>
                    <a:pt x="132" y="2534"/>
                    <a:pt x="416" y="3009"/>
                  </a:cubicBezTo>
                  <a:lnTo>
                    <a:pt x="433" y="3035"/>
                  </a:lnTo>
                  <a:cubicBezTo>
                    <a:pt x="539" y="3217"/>
                    <a:pt x="624" y="3362"/>
                    <a:pt x="650" y="3582"/>
                  </a:cubicBezTo>
                  <a:cubicBezTo>
                    <a:pt x="662" y="3676"/>
                    <a:pt x="654" y="3777"/>
                    <a:pt x="645" y="3888"/>
                  </a:cubicBezTo>
                  <a:cubicBezTo>
                    <a:pt x="633" y="4019"/>
                    <a:pt x="620" y="4159"/>
                    <a:pt x="654" y="4291"/>
                  </a:cubicBezTo>
                  <a:cubicBezTo>
                    <a:pt x="696" y="4461"/>
                    <a:pt x="811" y="4584"/>
                    <a:pt x="921" y="4703"/>
                  </a:cubicBezTo>
                  <a:cubicBezTo>
                    <a:pt x="998" y="4783"/>
                    <a:pt x="1074" y="4868"/>
                    <a:pt x="1129" y="4966"/>
                  </a:cubicBezTo>
                  <a:cubicBezTo>
                    <a:pt x="1134" y="4974"/>
                    <a:pt x="1138" y="4987"/>
                    <a:pt x="1142" y="5000"/>
                  </a:cubicBezTo>
                  <a:lnTo>
                    <a:pt x="1167" y="5055"/>
                  </a:lnTo>
                  <a:lnTo>
                    <a:pt x="1197" y="5034"/>
                  </a:lnTo>
                  <a:cubicBezTo>
                    <a:pt x="1409" y="4873"/>
                    <a:pt x="1673" y="4754"/>
                    <a:pt x="1961" y="4686"/>
                  </a:cubicBezTo>
                  <a:cubicBezTo>
                    <a:pt x="2110" y="4648"/>
                    <a:pt x="2258" y="4626"/>
                    <a:pt x="2398" y="4622"/>
                  </a:cubicBezTo>
                  <a:lnTo>
                    <a:pt x="2432" y="4622"/>
                  </a:lnTo>
                  <a:lnTo>
                    <a:pt x="2428" y="4588"/>
                  </a:lnTo>
                  <a:cubicBezTo>
                    <a:pt x="2415" y="4524"/>
                    <a:pt x="2403" y="4461"/>
                    <a:pt x="2394" y="4393"/>
                  </a:cubicBezTo>
                  <a:cubicBezTo>
                    <a:pt x="2364" y="4215"/>
                    <a:pt x="2330" y="4028"/>
                    <a:pt x="2284" y="3896"/>
                  </a:cubicBezTo>
                  <a:cubicBezTo>
                    <a:pt x="2212" y="3680"/>
                    <a:pt x="2212" y="3510"/>
                    <a:pt x="2216" y="3294"/>
                  </a:cubicBezTo>
                  <a:lnTo>
                    <a:pt x="2216" y="3277"/>
                  </a:lnTo>
                  <a:cubicBezTo>
                    <a:pt x="2216" y="3183"/>
                    <a:pt x="2212" y="3103"/>
                    <a:pt x="2203" y="3009"/>
                  </a:cubicBezTo>
                  <a:lnTo>
                    <a:pt x="2199" y="2984"/>
                  </a:lnTo>
                  <a:lnTo>
                    <a:pt x="1083" y="2924"/>
                  </a:lnTo>
                  <a:lnTo>
                    <a:pt x="1987" y="2394"/>
                  </a:lnTo>
                  <a:lnTo>
                    <a:pt x="1970" y="2368"/>
                  </a:lnTo>
                  <a:cubicBezTo>
                    <a:pt x="1919" y="2288"/>
                    <a:pt x="1859" y="2199"/>
                    <a:pt x="1774" y="2084"/>
                  </a:cubicBezTo>
                  <a:cubicBezTo>
                    <a:pt x="1605" y="1851"/>
                    <a:pt x="1592" y="1651"/>
                    <a:pt x="1571" y="1375"/>
                  </a:cubicBezTo>
                  <a:lnTo>
                    <a:pt x="1566" y="1294"/>
                  </a:lnTo>
                  <a:cubicBezTo>
                    <a:pt x="1533" y="815"/>
                    <a:pt x="1303" y="348"/>
                    <a:pt x="998" y="132"/>
                  </a:cubicBezTo>
                  <a:cubicBezTo>
                    <a:pt x="879" y="45"/>
                    <a:pt x="747" y="1"/>
                    <a:pt x="61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0"/>
            <p:cNvSpPr/>
            <p:nvPr/>
          </p:nvSpPr>
          <p:spPr>
            <a:xfrm>
              <a:off x="3602338" y="1965275"/>
              <a:ext cx="14350" cy="27925"/>
            </a:xfrm>
            <a:custGeom>
              <a:avLst/>
              <a:gdLst/>
              <a:ahLst/>
              <a:cxnLst/>
              <a:rect l="l" t="t" r="r" b="b"/>
              <a:pathLst>
                <a:path w="574" h="1117" extrusionOk="0">
                  <a:moveTo>
                    <a:pt x="570" y="0"/>
                  </a:moveTo>
                  <a:cubicBezTo>
                    <a:pt x="519" y="22"/>
                    <a:pt x="472" y="51"/>
                    <a:pt x="421" y="77"/>
                  </a:cubicBezTo>
                  <a:cubicBezTo>
                    <a:pt x="374" y="111"/>
                    <a:pt x="328" y="145"/>
                    <a:pt x="281" y="183"/>
                  </a:cubicBezTo>
                  <a:cubicBezTo>
                    <a:pt x="200" y="259"/>
                    <a:pt x="120" y="348"/>
                    <a:pt x="73" y="459"/>
                  </a:cubicBezTo>
                  <a:cubicBezTo>
                    <a:pt x="26" y="565"/>
                    <a:pt x="1" y="688"/>
                    <a:pt x="22" y="807"/>
                  </a:cubicBezTo>
                  <a:cubicBezTo>
                    <a:pt x="26" y="866"/>
                    <a:pt x="48" y="921"/>
                    <a:pt x="69" y="977"/>
                  </a:cubicBezTo>
                  <a:cubicBezTo>
                    <a:pt x="98" y="1027"/>
                    <a:pt x="124" y="1074"/>
                    <a:pt x="166" y="1117"/>
                  </a:cubicBezTo>
                  <a:lnTo>
                    <a:pt x="171" y="1112"/>
                  </a:lnTo>
                  <a:cubicBezTo>
                    <a:pt x="111" y="1019"/>
                    <a:pt x="73" y="913"/>
                    <a:pt x="65" y="803"/>
                  </a:cubicBezTo>
                  <a:cubicBezTo>
                    <a:pt x="56" y="692"/>
                    <a:pt x="77" y="582"/>
                    <a:pt x="124" y="480"/>
                  </a:cubicBezTo>
                  <a:lnTo>
                    <a:pt x="162" y="408"/>
                  </a:lnTo>
                  <a:lnTo>
                    <a:pt x="209" y="340"/>
                  </a:lnTo>
                  <a:cubicBezTo>
                    <a:pt x="217" y="327"/>
                    <a:pt x="222" y="314"/>
                    <a:pt x="230" y="306"/>
                  </a:cubicBezTo>
                  <a:lnTo>
                    <a:pt x="260" y="276"/>
                  </a:lnTo>
                  <a:lnTo>
                    <a:pt x="315" y="213"/>
                  </a:lnTo>
                  <a:cubicBezTo>
                    <a:pt x="353" y="174"/>
                    <a:pt x="396" y="136"/>
                    <a:pt x="438" y="102"/>
                  </a:cubicBezTo>
                  <a:lnTo>
                    <a:pt x="574" y="5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0"/>
            <p:cNvSpPr/>
            <p:nvPr/>
          </p:nvSpPr>
          <p:spPr>
            <a:xfrm>
              <a:off x="3594613" y="1966125"/>
              <a:ext cx="9675" cy="25050"/>
            </a:xfrm>
            <a:custGeom>
              <a:avLst/>
              <a:gdLst/>
              <a:ahLst/>
              <a:cxnLst/>
              <a:rect l="l" t="t" r="r" b="b"/>
              <a:pathLst>
                <a:path w="387" h="1002" extrusionOk="0">
                  <a:moveTo>
                    <a:pt x="386" y="0"/>
                  </a:moveTo>
                  <a:cubicBezTo>
                    <a:pt x="344" y="26"/>
                    <a:pt x="306" y="55"/>
                    <a:pt x="267" y="85"/>
                  </a:cubicBezTo>
                  <a:cubicBezTo>
                    <a:pt x="229" y="119"/>
                    <a:pt x="200" y="153"/>
                    <a:pt x="166" y="191"/>
                  </a:cubicBezTo>
                  <a:cubicBezTo>
                    <a:pt x="102" y="268"/>
                    <a:pt x="47" y="357"/>
                    <a:pt x="25" y="459"/>
                  </a:cubicBezTo>
                  <a:cubicBezTo>
                    <a:pt x="0" y="556"/>
                    <a:pt x="0" y="667"/>
                    <a:pt x="34" y="760"/>
                  </a:cubicBezTo>
                  <a:cubicBezTo>
                    <a:pt x="47" y="811"/>
                    <a:pt x="72" y="858"/>
                    <a:pt x="102" y="896"/>
                  </a:cubicBezTo>
                  <a:cubicBezTo>
                    <a:pt x="132" y="934"/>
                    <a:pt x="166" y="972"/>
                    <a:pt x="204" y="1002"/>
                  </a:cubicBezTo>
                  <a:lnTo>
                    <a:pt x="208" y="998"/>
                  </a:lnTo>
                  <a:cubicBezTo>
                    <a:pt x="144" y="930"/>
                    <a:pt x="98" y="841"/>
                    <a:pt x="76" y="752"/>
                  </a:cubicBezTo>
                  <a:cubicBezTo>
                    <a:pt x="51" y="658"/>
                    <a:pt x="55" y="561"/>
                    <a:pt x="81" y="471"/>
                  </a:cubicBezTo>
                  <a:lnTo>
                    <a:pt x="98" y="403"/>
                  </a:lnTo>
                  <a:lnTo>
                    <a:pt x="127" y="340"/>
                  </a:lnTo>
                  <a:cubicBezTo>
                    <a:pt x="136" y="319"/>
                    <a:pt x="149" y="297"/>
                    <a:pt x="161" y="276"/>
                  </a:cubicBezTo>
                  <a:lnTo>
                    <a:pt x="200" y="217"/>
                  </a:lnTo>
                  <a:cubicBezTo>
                    <a:pt x="229" y="179"/>
                    <a:pt x="259" y="140"/>
                    <a:pt x="289" y="106"/>
                  </a:cubicBezTo>
                  <a:lnTo>
                    <a:pt x="386" y="5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0"/>
            <p:cNvSpPr/>
            <p:nvPr/>
          </p:nvSpPr>
          <p:spPr>
            <a:xfrm>
              <a:off x="3379513" y="1669050"/>
              <a:ext cx="112600" cy="101625"/>
            </a:xfrm>
            <a:custGeom>
              <a:avLst/>
              <a:gdLst/>
              <a:ahLst/>
              <a:cxnLst/>
              <a:rect l="l" t="t" r="r" b="b"/>
              <a:pathLst>
                <a:path w="4504" h="4065" extrusionOk="0">
                  <a:moveTo>
                    <a:pt x="3454" y="64"/>
                  </a:moveTo>
                  <a:cubicBezTo>
                    <a:pt x="3521" y="64"/>
                    <a:pt x="3587" y="79"/>
                    <a:pt x="3638" y="114"/>
                  </a:cubicBezTo>
                  <a:cubicBezTo>
                    <a:pt x="3702" y="156"/>
                    <a:pt x="3727" y="237"/>
                    <a:pt x="3710" y="305"/>
                  </a:cubicBezTo>
                  <a:cubicBezTo>
                    <a:pt x="3693" y="381"/>
                    <a:pt x="3664" y="457"/>
                    <a:pt x="3638" y="530"/>
                  </a:cubicBezTo>
                  <a:cubicBezTo>
                    <a:pt x="3587" y="678"/>
                    <a:pt x="3532" y="818"/>
                    <a:pt x="3481" y="937"/>
                  </a:cubicBezTo>
                  <a:cubicBezTo>
                    <a:pt x="3430" y="1060"/>
                    <a:pt x="3383" y="1170"/>
                    <a:pt x="3362" y="1264"/>
                  </a:cubicBezTo>
                  <a:cubicBezTo>
                    <a:pt x="3341" y="1357"/>
                    <a:pt x="3341" y="1429"/>
                    <a:pt x="3341" y="1463"/>
                  </a:cubicBezTo>
                  <a:cubicBezTo>
                    <a:pt x="3345" y="1518"/>
                    <a:pt x="3354" y="1548"/>
                    <a:pt x="3362" y="1569"/>
                  </a:cubicBezTo>
                  <a:cubicBezTo>
                    <a:pt x="3371" y="1586"/>
                    <a:pt x="3375" y="1591"/>
                    <a:pt x="3379" y="1591"/>
                  </a:cubicBezTo>
                  <a:cubicBezTo>
                    <a:pt x="3383" y="1591"/>
                    <a:pt x="3388" y="1586"/>
                    <a:pt x="3388" y="1565"/>
                  </a:cubicBezTo>
                  <a:cubicBezTo>
                    <a:pt x="3388" y="1548"/>
                    <a:pt x="3388" y="1518"/>
                    <a:pt x="3388" y="1463"/>
                  </a:cubicBezTo>
                  <a:cubicBezTo>
                    <a:pt x="3388" y="1459"/>
                    <a:pt x="3388" y="1451"/>
                    <a:pt x="3392" y="1446"/>
                  </a:cubicBezTo>
                  <a:cubicBezTo>
                    <a:pt x="3400" y="1455"/>
                    <a:pt x="3413" y="1472"/>
                    <a:pt x="3426" y="1489"/>
                  </a:cubicBezTo>
                  <a:cubicBezTo>
                    <a:pt x="3451" y="1518"/>
                    <a:pt x="3498" y="1569"/>
                    <a:pt x="3570" y="1637"/>
                  </a:cubicBezTo>
                  <a:cubicBezTo>
                    <a:pt x="3642" y="1701"/>
                    <a:pt x="3744" y="1777"/>
                    <a:pt x="3863" y="1850"/>
                  </a:cubicBezTo>
                  <a:cubicBezTo>
                    <a:pt x="3927" y="1888"/>
                    <a:pt x="3990" y="1922"/>
                    <a:pt x="4058" y="1960"/>
                  </a:cubicBezTo>
                  <a:cubicBezTo>
                    <a:pt x="4130" y="1994"/>
                    <a:pt x="4198" y="2032"/>
                    <a:pt x="4266" y="2074"/>
                  </a:cubicBezTo>
                  <a:cubicBezTo>
                    <a:pt x="4300" y="2096"/>
                    <a:pt x="4334" y="2117"/>
                    <a:pt x="4360" y="2142"/>
                  </a:cubicBezTo>
                  <a:cubicBezTo>
                    <a:pt x="4377" y="2159"/>
                    <a:pt x="4389" y="2172"/>
                    <a:pt x="4394" y="2185"/>
                  </a:cubicBezTo>
                  <a:cubicBezTo>
                    <a:pt x="4402" y="2198"/>
                    <a:pt x="4406" y="2215"/>
                    <a:pt x="4415" y="2232"/>
                  </a:cubicBezTo>
                  <a:cubicBezTo>
                    <a:pt x="4428" y="2299"/>
                    <a:pt x="4406" y="2372"/>
                    <a:pt x="4355" y="2427"/>
                  </a:cubicBezTo>
                  <a:cubicBezTo>
                    <a:pt x="4309" y="2486"/>
                    <a:pt x="4245" y="2533"/>
                    <a:pt x="4177" y="2571"/>
                  </a:cubicBezTo>
                  <a:cubicBezTo>
                    <a:pt x="4105" y="2609"/>
                    <a:pt x="4033" y="2643"/>
                    <a:pt x="3961" y="2660"/>
                  </a:cubicBezTo>
                  <a:cubicBezTo>
                    <a:pt x="3808" y="2707"/>
                    <a:pt x="3655" y="2728"/>
                    <a:pt x="3519" y="2732"/>
                  </a:cubicBezTo>
                  <a:cubicBezTo>
                    <a:pt x="3462" y="2736"/>
                    <a:pt x="3407" y="2737"/>
                    <a:pt x="3356" y="2737"/>
                  </a:cubicBezTo>
                  <a:cubicBezTo>
                    <a:pt x="3287" y="2737"/>
                    <a:pt x="3223" y="2735"/>
                    <a:pt x="3167" y="2732"/>
                  </a:cubicBezTo>
                  <a:cubicBezTo>
                    <a:pt x="3069" y="2728"/>
                    <a:pt x="3001" y="2724"/>
                    <a:pt x="2963" y="2724"/>
                  </a:cubicBezTo>
                  <a:cubicBezTo>
                    <a:pt x="2853" y="2724"/>
                    <a:pt x="2832" y="2728"/>
                    <a:pt x="2832" y="2741"/>
                  </a:cubicBezTo>
                  <a:cubicBezTo>
                    <a:pt x="2832" y="2741"/>
                    <a:pt x="2836" y="2745"/>
                    <a:pt x="2849" y="2749"/>
                  </a:cubicBezTo>
                  <a:cubicBezTo>
                    <a:pt x="2844" y="2754"/>
                    <a:pt x="2836" y="2754"/>
                    <a:pt x="2832" y="2762"/>
                  </a:cubicBezTo>
                  <a:cubicBezTo>
                    <a:pt x="2815" y="2771"/>
                    <a:pt x="2798" y="2783"/>
                    <a:pt x="2776" y="2805"/>
                  </a:cubicBezTo>
                  <a:cubicBezTo>
                    <a:pt x="2751" y="2830"/>
                    <a:pt x="2704" y="2881"/>
                    <a:pt x="2649" y="2962"/>
                  </a:cubicBezTo>
                  <a:cubicBezTo>
                    <a:pt x="2594" y="3038"/>
                    <a:pt x="2535" y="3144"/>
                    <a:pt x="2479" y="3267"/>
                  </a:cubicBezTo>
                  <a:cubicBezTo>
                    <a:pt x="2424" y="3390"/>
                    <a:pt x="2373" y="3535"/>
                    <a:pt x="2348" y="3700"/>
                  </a:cubicBezTo>
                  <a:cubicBezTo>
                    <a:pt x="2339" y="3781"/>
                    <a:pt x="2348" y="3866"/>
                    <a:pt x="2318" y="3929"/>
                  </a:cubicBezTo>
                  <a:cubicBezTo>
                    <a:pt x="2301" y="3959"/>
                    <a:pt x="2276" y="3984"/>
                    <a:pt x="2246" y="3997"/>
                  </a:cubicBezTo>
                  <a:cubicBezTo>
                    <a:pt x="2237" y="3999"/>
                    <a:pt x="2228" y="4001"/>
                    <a:pt x="2219" y="4001"/>
                  </a:cubicBezTo>
                  <a:cubicBezTo>
                    <a:pt x="2193" y="4001"/>
                    <a:pt x="2168" y="3993"/>
                    <a:pt x="2140" y="3980"/>
                  </a:cubicBezTo>
                  <a:cubicBezTo>
                    <a:pt x="2102" y="3963"/>
                    <a:pt x="2068" y="3938"/>
                    <a:pt x="2029" y="3912"/>
                  </a:cubicBezTo>
                  <a:cubicBezTo>
                    <a:pt x="1991" y="3891"/>
                    <a:pt x="1962" y="3861"/>
                    <a:pt x="1928" y="3832"/>
                  </a:cubicBezTo>
                  <a:cubicBezTo>
                    <a:pt x="1894" y="3806"/>
                    <a:pt x="1864" y="3776"/>
                    <a:pt x="1830" y="3747"/>
                  </a:cubicBezTo>
                  <a:cubicBezTo>
                    <a:pt x="1804" y="3717"/>
                    <a:pt x="1771" y="3687"/>
                    <a:pt x="1745" y="3653"/>
                  </a:cubicBezTo>
                  <a:cubicBezTo>
                    <a:pt x="1715" y="3615"/>
                    <a:pt x="1681" y="3573"/>
                    <a:pt x="1656" y="3530"/>
                  </a:cubicBezTo>
                  <a:cubicBezTo>
                    <a:pt x="1592" y="3441"/>
                    <a:pt x="1546" y="3352"/>
                    <a:pt x="1512" y="3263"/>
                  </a:cubicBezTo>
                  <a:cubicBezTo>
                    <a:pt x="1456" y="3140"/>
                    <a:pt x="1431" y="3025"/>
                    <a:pt x="1418" y="2932"/>
                  </a:cubicBezTo>
                  <a:cubicBezTo>
                    <a:pt x="1406" y="2838"/>
                    <a:pt x="1406" y="2771"/>
                    <a:pt x="1401" y="2737"/>
                  </a:cubicBezTo>
                  <a:cubicBezTo>
                    <a:pt x="1401" y="2630"/>
                    <a:pt x="1397" y="2609"/>
                    <a:pt x="1389" y="2609"/>
                  </a:cubicBezTo>
                  <a:cubicBezTo>
                    <a:pt x="1384" y="2609"/>
                    <a:pt x="1380" y="2614"/>
                    <a:pt x="1372" y="2639"/>
                  </a:cubicBezTo>
                  <a:cubicBezTo>
                    <a:pt x="1360" y="2636"/>
                    <a:pt x="1339" y="2633"/>
                    <a:pt x="1300" y="2633"/>
                  </a:cubicBezTo>
                  <a:cubicBezTo>
                    <a:pt x="1283" y="2633"/>
                    <a:pt x="1264" y="2633"/>
                    <a:pt x="1240" y="2635"/>
                  </a:cubicBezTo>
                  <a:cubicBezTo>
                    <a:pt x="1202" y="2639"/>
                    <a:pt x="1125" y="2643"/>
                    <a:pt x="1028" y="2673"/>
                  </a:cubicBezTo>
                  <a:cubicBezTo>
                    <a:pt x="926" y="2698"/>
                    <a:pt x="807" y="2745"/>
                    <a:pt x="688" y="2830"/>
                  </a:cubicBezTo>
                  <a:cubicBezTo>
                    <a:pt x="629" y="2868"/>
                    <a:pt x="569" y="2919"/>
                    <a:pt x="514" y="2970"/>
                  </a:cubicBezTo>
                  <a:cubicBezTo>
                    <a:pt x="489" y="2996"/>
                    <a:pt x="459" y="3017"/>
                    <a:pt x="429" y="3029"/>
                  </a:cubicBezTo>
                  <a:cubicBezTo>
                    <a:pt x="412" y="3036"/>
                    <a:pt x="395" y="3039"/>
                    <a:pt x="378" y="3039"/>
                  </a:cubicBezTo>
                  <a:cubicBezTo>
                    <a:pt x="360" y="3039"/>
                    <a:pt x="342" y="3036"/>
                    <a:pt x="323" y="3029"/>
                  </a:cubicBezTo>
                  <a:cubicBezTo>
                    <a:pt x="255" y="3004"/>
                    <a:pt x="200" y="2936"/>
                    <a:pt x="166" y="2864"/>
                  </a:cubicBezTo>
                  <a:cubicBezTo>
                    <a:pt x="128" y="2788"/>
                    <a:pt x="107" y="2707"/>
                    <a:pt x="94" y="2626"/>
                  </a:cubicBezTo>
                  <a:cubicBezTo>
                    <a:pt x="73" y="2461"/>
                    <a:pt x="94" y="2291"/>
                    <a:pt x="145" y="2142"/>
                  </a:cubicBezTo>
                  <a:cubicBezTo>
                    <a:pt x="170" y="2070"/>
                    <a:pt x="200" y="1998"/>
                    <a:pt x="238" y="1939"/>
                  </a:cubicBezTo>
                  <a:cubicBezTo>
                    <a:pt x="272" y="1875"/>
                    <a:pt x="319" y="1816"/>
                    <a:pt x="357" y="1760"/>
                  </a:cubicBezTo>
                  <a:cubicBezTo>
                    <a:pt x="518" y="1544"/>
                    <a:pt x="675" y="1404"/>
                    <a:pt x="726" y="1353"/>
                  </a:cubicBezTo>
                  <a:cubicBezTo>
                    <a:pt x="773" y="1310"/>
                    <a:pt x="790" y="1289"/>
                    <a:pt x="803" y="1277"/>
                  </a:cubicBezTo>
                  <a:cubicBezTo>
                    <a:pt x="809" y="1283"/>
                    <a:pt x="813" y="1287"/>
                    <a:pt x="816" y="1287"/>
                  </a:cubicBezTo>
                  <a:cubicBezTo>
                    <a:pt x="818" y="1287"/>
                    <a:pt x="819" y="1286"/>
                    <a:pt x="820" y="1285"/>
                  </a:cubicBezTo>
                  <a:cubicBezTo>
                    <a:pt x="828" y="1285"/>
                    <a:pt x="828" y="1268"/>
                    <a:pt x="782" y="1179"/>
                  </a:cubicBezTo>
                  <a:cubicBezTo>
                    <a:pt x="769" y="1149"/>
                    <a:pt x="735" y="1094"/>
                    <a:pt x="684" y="1022"/>
                  </a:cubicBezTo>
                  <a:cubicBezTo>
                    <a:pt x="637" y="954"/>
                    <a:pt x="574" y="865"/>
                    <a:pt x="501" y="767"/>
                  </a:cubicBezTo>
                  <a:cubicBezTo>
                    <a:pt x="468" y="716"/>
                    <a:pt x="429" y="665"/>
                    <a:pt x="395" y="606"/>
                  </a:cubicBezTo>
                  <a:cubicBezTo>
                    <a:pt x="378" y="580"/>
                    <a:pt x="361" y="551"/>
                    <a:pt x="349" y="521"/>
                  </a:cubicBezTo>
                  <a:cubicBezTo>
                    <a:pt x="340" y="504"/>
                    <a:pt x="336" y="496"/>
                    <a:pt x="332" y="479"/>
                  </a:cubicBezTo>
                  <a:cubicBezTo>
                    <a:pt x="332" y="466"/>
                    <a:pt x="332" y="453"/>
                    <a:pt x="332" y="436"/>
                  </a:cubicBezTo>
                  <a:cubicBezTo>
                    <a:pt x="340" y="381"/>
                    <a:pt x="383" y="330"/>
                    <a:pt x="442" y="292"/>
                  </a:cubicBezTo>
                  <a:cubicBezTo>
                    <a:pt x="501" y="258"/>
                    <a:pt x="569" y="228"/>
                    <a:pt x="642" y="207"/>
                  </a:cubicBezTo>
                  <a:cubicBezTo>
                    <a:pt x="750" y="174"/>
                    <a:pt x="866" y="162"/>
                    <a:pt x="980" y="162"/>
                  </a:cubicBezTo>
                  <a:cubicBezTo>
                    <a:pt x="1013" y="162"/>
                    <a:pt x="1046" y="163"/>
                    <a:pt x="1079" y="164"/>
                  </a:cubicBezTo>
                  <a:cubicBezTo>
                    <a:pt x="1227" y="173"/>
                    <a:pt x="1363" y="203"/>
                    <a:pt x="1482" y="237"/>
                  </a:cubicBezTo>
                  <a:cubicBezTo>
                    <a:pt x="1724" y="300"/>
                    <a:pt x="1902" y="377"/>
                    <a:pt x="1966" y="394"/>
                  </a:cubicBezTo>
                  <a:cubicBezTo>
                    <a:pt x="2008" y="411"/>
                    <a:pt x="2034" y="415"/>
                    <a:pt x="2051" y="419"/>
                  </a:cubicBezTo>
                  <a:cubicBezTo>
                    <a:pt x="2051" y="419"/>
                    <a:pt x="2051" y="419"/>
                    <a:pt x="2051" y="423"/>
                  </a:cubicBezTo>
                  <a:cubicBezTo>
                    <a:pt x="2052" y="424"/>
                    <a:pt x="2053" y="425"/>
                    <a:pt x="2056" y="425"/>
                  </a:cubicBezTo>
                  <a:cubicBezTo>
                    <a:pt x="2066" y="425"/>
                    <a:pt x="2091" y="417"/>
                    <a:pt x="2170" y="381"/>
                  </a:cubicBezTo>
                  <a:cubicBezTo>
                    <a:pt x="2237" y="351"/>
                    <a:pt x="2424" y="254"/>
                    <a:pt x="2696" y="181"/>
                  </a:cubicBezTo>
                  <a:cubicBezTo>
                    <a:pt x="2827" y="148"/>
                    <a:pt x="2984" y="118"/>
                    <a:pt x="3150" y="92"/>
                  </a:cubicBezTo>
                  <a:cubicBezTo>
                    <a:pt x="3218" y="84"/>
                    <a:pt x="3286" y="80"/>
                    <a:pt x="3358" y="71"/>
                  </a:cubicBezTo>
                  <a:cubicBezTo>
                    <a:pt x="3375" y="71"/>
                    <a:pt x="3388" y="67"/>
                    <a:pt x="3405" y="67"/>
                  </a:cubicBezTo>
                  <a:cubicBezTo>
                    <a:pt x="3421" y="65"/>
                    <a:pt x="3437" y="64"/>
                    <a:pt x="3454" y="64"/>
                  </a:cubicBezTo>
                  <a:close/>
                  <a:moveTo>
                    <a:pt x="3451" y="0"/>
                  </a:moveTo>
                  <a:cubicBezTo>
                    <a:pt x="3431" y="0"/>
                    <a:pt x="3411" y="1"/>
                    <a:pt x="3392" y="3"/>
                  </a:cubicBezTo>
                  <a:cubicBezTo>
                    <a:pt x="3366" y="3"/>
                    <a:pt x="3337" y="7"/>
                    <a:pt x="3307" y="12"/>
                  </a:cubicBezTo>
                  <a:cubicBezTo>
                    <a:pt x="3248" y="16"/>
                    <a:pt x="3192" y="24"/>
                    <a:pt x="3133" y="29"/>
                  </a:cubicBezTo>
                  <a:cubicBezTo>
                    <a:pt x="2967" y="54"/>
                    <a:pt x="2806" y="84"/>
                    <a:pt x="2670" y="126"/>
                  </a:cubicBezTo>
                  <a:cubicBezTo>
                    <a:pt x="2394" y="203"/>
                    <a:pt x="2208" y="305"/>
                    <a:pt x="2144" y="343"/>
                  </a:cubicBezTo>
                  <a:cubicBezTo>
                    <a:pt x="2102" y="368"/>
                    <a:pt x="2076" y="389"/>
                    <a:pt x="2063" y="398"/>
                  </a:cubicBezTo>
                  <a:cubicBezTo>
                    <a:pt x="2051" y="389"/>
                    <a:pt x="2025" y="377"/>
                    <a:pt x="1979" y="355"/>
                  </a:cubicBezTo>
                  <a:cubicBezTo>
                    <a:pt x="1919" y="330"/>
                    <a:pt x="1741" y="249"/>
                    <a:pt x="1495" y="177"/>
                  </a:cubicBezTo>
                  <a:cubicBezTo>
                    <a:pt x="1372" y="143"/>
                    <a:pt x="1231" y="109"/>
                    <a:pt x="1079" y="101"/>
                  </a:cubicBezTo>
                  <a:cubicBezTo>
                    <a:pt x="1041" y="98"/>
                    <a:pt x="1003" y="96"/>
                    <a:pt x="965" y="96"/>
                  </a:cubicBezTo>
                  <a:cubicBezTo>
                    <a:pt x="847" y="96"/>
                    <a:pt x="727" y="111"/>
                    <a:pt x="612" y="143"/>
                  </a:cubicBezTo>
                  <a:cubicBezTo>
                    <a:pt x="535" y="169"/>
                    <a:pt x="463" y="198"/>
                    <a:pt x="400" y="241"/>
                  </a:cubicBezTo>
                  <a:cubicBezTo>
                    <a:pt x="366" y="262"/>
                    <a:pt x="336" y="288"/>
                    <a:pt x="310" y="317"/>
                  </a:cubicBezTo>
                  <a:cubicBezTo>
                    <a:pt x="285" y="351"/>
                    <a:pt x="268" y="389"/>
                    <a:pt x="264" y="428"/>
                  </a:cubicBezTo>
                  <a:cubicBezTo>
                    <a:pt x="260" y="449"/>
                    <a:pt x="260" y="470"/>
                    <a:pt x="264" y="487"/>
                  </a:cubicBezTo>
                  <a:cubicBezTo>
                    <a:pt x="268" y="508"/>
                    <a:pt x="277" y="530"/>
                    <a:pt x="285" y="546"/>
                  </a:cubicBezTo>
                  <a:cubicBezTo>
                    <a:pt x="302" y="580"/>
                    <a:pt x="319" y="610"/>
                    <a:pt x="336" y="640"/>
                  </a:cubicBezTo>
                  <a:cubicBezTo>
                    <a:pt x="374" y="699"/>
                    <a:pt x="412" y="750"/>
                    <a:pt x="451" y="801"/>
                  </a:cubicBezTo>
                  <a:cubicBezTo>
                    <a:pt x="523" y="899"/>
                    <a:pt x="591" y="984"/>
                    <a:pt x="642" y="1052"/>
                  </a:cubicBezTo>
                  <a:cubicBezTo>
                    <a:pt x="692" y="1119"/>
                    <a:pt x="726" y="1170"/>
                    <a:pt x="743" y="1200"/>
                  </a:cubicBezTo>
                  <a:cubicBezTo>
                    <a:pt x="765" y="1226"/>
                    <a:pt x="777" y="1247"/>
                    <a:pt x="786" y="1260"/>
                  </a:cubicBezTo>
                  <a:cubicBezTo>
                    <a:pt x="773" y="1264"/>
                    <a:pt x="748" y="1281"/>
                    <a:pt x="692" y="1319"/>
                  </a:cubicBezTo>
                  <a:cubicBezTo>
                    <a:pt x="633" y="1366"/>
                    <a:pt x="472" y="1506"/>
                    <a:pt x="302" y="1726"/>
                  </a:cubicBezTo>
                  <a:cubicBezTo>
                    <a:pt x="260" y="1782"/>
                    <a:pt x="217" y="1841"/>
                    <a:pt x="179" y="1905"/>
                  </a:cubicBezTo>
                  <a:cubicBezTo>
                    <a:pt x="136" y="1973"/>
                    <a:pt x="102" y="2045"/>
                    <a:pt x="77" y="2125"/>
                  </a:cubicBezTo>
                  <a:cubicBezTo>
                    <a:pt x="26" y="2278"/>
                    <a:pt x="1" y="2456"/>
                    <a:pt x="22" y="2630"/>
                  </a:cubicBezTo>
                  <a:cubicBezTo>
                    <a:pt x="35" y="2720"/>
                    <a:pt x="64" y="2809"/>
                    <a:pt x="102" y="2889"/>
                  </a:cubicBezTo>
                  <a:cubicBezTo>
                    <a:pt x="124" y="2932"/>
                    <a:pt x="149" y="2970"/>
                    <a:pt x="183" y="3008"/>
                  </a:cubicBezTo>
                  <a:cubicBezTo>
                    <a:pt x="213" y="3042"/>
                    <a:pt x="260" y="3072"/>
                    <a:pt x="306" y="3089"/>
                  </a:cubicBezTo>
                  <a:cubicBezTo>
                    <a:pt x="332" y="3097"/>
                    <a:pt x="358" y="3102"/>
                    <a:pt x="384" y="3102"/>
                  </a:cubicBezTo>
                  <a:cubicBezTo>
                    <a:pt x="410" y="3102"/>
                    <a:pt x="436" y="3097"/>
                    <a:pt x="459" y="3089"/>
                  </a:cubicBezTo>
                  <a:cubicBezTo>
                    <a:pt x="506" y="3072"/>
                    <a:pt x="535" y="3042"/>
                    <a:pt x="565" y="3012"/>
                  </a:cubicBezTo>
                  <a:cubicBezTo>
                    <a:pt x="620" y="2962"/>
                    <a:pt x="675" y="2915"/>
                    <a:pt x="731" y="2877"/>
                  </a:cubicBezTo>
                  <a:cubicBezTo>
                    <a:pt x="841" y="2796"/>
                    <a:pt x="956" y="2749"/>
                    <a:pt x="1049" y="2720"/>
                  </a:cubicBezTo>
                  <a:cubicBezTo>
                    <a:pt x="1142" y="2694"/>
                    <a:pt x="1215" y="2681"/>
                    <a:pt x="1253" y="2677"/>
                  </a:cubicBezTo>
                  <a:cubicBezTo>
                    <a:pt x="1316" y="2669"/>
                    <a:pt x="1350" y="2660"/>
                    <a:pt x="1367" y="2656"/>
                  </a:cubicBezTo>
                  <a:lnTo>
                    <a:pt x="1367" y="2656"/>
                  </a:lnTo>
                  <a:cubicBezTo>
                    <a:pt x="1363" y="2673"/>
                    <a:pt x="1359" y="2698"/>
                    <a:pt x="1359" y="2737"/>
                  </a:cubicBezTo>
                  <a:cubicBezTo>
                    <a:pt x="1355" y="2771"/>
                    <a:pt x="1350" y="2843"/>
                    <a:pt x="1363" y="2936"/>
                  </a:cubicBezTo>
                  <a:cubicBezTo>
                    <a:pt x="1372" y="3034"/>
                    <a:pt x="1397" y="3153"/>
                    <a:pt x="1452" y="3284"/>
                  </a:cubicBezTo>
                  <a:cubicBezTo>
                    <a:pt x="1486" y="3369"/>
                    <a:pt x="1529" y="3458"/>
                    <a:pt x="1588" y="3547"/>
                  </a:cubicBezTo>
                  <a:cubicBezTo>
                    <a:pt x="1707" y="3734"/>
                    <a:pt x="1885" y="3917"/>
                    <a:pt x="2114" y="4040"/>
                  </a:cubicBezTo>
                  <a:cubicBezTo>
                    <a:pt x="2146" y="4054"/>
                    <a:pt x="2183" y="4064"/>
                    <a:pt x="2220" y="4064"/>
                  </a:cubicBezTo>
                  <a:cubicBezTo>
                    <a:pt x="2238" y="4064"/>
                    <a:pt x="2255" y="4062"/>
                    <a:pt x="2271" y="4057"/>
                  </a:cubicBezTo>
                  <a:cubicBezTo>
                    <a:pt x="2327" y="4040"/>
                    <a:pt x="2361" y="3997"/>
                    <a:pt x="2382" y="3955"/>
                  </a:cubicBezTo>
                  <a:cubicBezTo>
                    <a:pt x="2403" y="3912"/>
                    <a:pt x="2407" y="3866"/>
                    <a:pt x="2411" y="3827"/>
                  </a:cubicBezTo>
                  <a:cubicBezTo>
                    <a:pt x="2411" y="3785"/>
                    <a:pt x="2416" y="3747"/>
                    <a:pt x="2420" y="3709"/>
                  </a:cubicBezTo>
                  <a:cubicBezTo>
                    <a:pt x="2437" y="3552"/>
                    <a:pt x="2488" y="3411"/>
                    <a:pt x="2539" y="3288"/>
                  </a:cubicBezTo>
                  <a:cubicBezTo>
                    <a:pt x="2641" y="3046"/>
                    <a:pt x="2768" y="2885"/>
                    <a:pt x="2815" y="2830"/>
                  </a:cubicBezTo>
                  <a:cubicBezTo>
                    <a:pt x="2832" y="2813"/>
                    <a:pt x="2844" y="2796"/>
                    <a:pt x="2853" y="2783"/>
                  </a:cubicBezTo>
                  <a:cubicBezTo>
                    <a:pt x="2866" y="2775"/>
                    <a:pt x="2874" y="2766"/>
                    <a:pt x="2878" y="2758"/>
                  </a:cubicBezTo>
                  <a:cubicBezTo>
                    <a:pt x="2900" y="2758"/>
                    <a:pt x="2925" y="2762"/>
                    <a:pt x="2963" y="2766"/>
                  </a:cubicBezTo>
                  <a:cubicBezTo>
                    <a:pt x="3001" y="2771"/>
                    <a:pt x="3074" y="2779"/>
                    <a:pt x="3167" y="2788"/>
                  </a:cubicBezTo>
                  <a:cubicBezTo>
                    <a:pt x="3234" y="2790"/>
                    <a:pt x="3314" y="2795"/>
                    <a:pt x="3403" y="2795"/>
                  </a:cubicBezTo>
                  <a:cubicBezTo>
                    <a:pt x="3442" y="2795"/>
                    <a:pt x="3484" y="2794"/>
                    <a:pt x="3528" y="2792"/>
                  </a:cubicBezTo>
                  <a:cubicBezTo>
                    <a:pt x="3668" y="2788"/>
                    <a:pt x="3829" y="2771"/>
                    <a:pt x="3986" y="2724"/>
                  </a:cubicBezTo>
                  <a:cubicBezTo>
                    <a:pt x="4067" y="2703"/>
                    <a:pt x="4143" y="2669"/>
                    <a:pt x="4215" y="2626"/>
                  </a:cubicBezTo>
                  <a:cubicBezTo>
                    <a:pt x="4292" y="2584"/>
                    <a:pt x="4360" y="2533"/>
                    <a:pt x="4415" y="2469"/>
                  </a:cubicBezTo>
                  <a:cubicBezTo>
                    <a:pt x="4474" y="2406"/>
                    <a:pt x="4504" y="2308"/>
                    <a:pt x="4483" y="2219"/>
                  </a:cubicBezTo>
                  <a:lnTo>
                    <a:pt x="4470" y="2185"/>
                  </a:lnTo>
                  <a:cubicBezTo>
                    <a:pt x="4466" y="2176"/>
                    <a:pt x="4461" y="2164"/>
                    <a:pt x="4453" y="2155"/>
                  </a:cubicBezTo>
                  <a:cubicBezTo>
                    <a:pt x="4440" y="2130"/>
                    <a:pt x="4423" y="2113"/>
                    <a:pt x="4406" y="2100"/>
                  </a:cubicBezTo>
                  <a:cubicBezTo>
                    <a:pt x="4372" y="2066"/>
                    <a:pt x="4338" y="2041"/>
                    <a:pt x="4300" y="2019"/>
                  </a:cubicBezTo>
                  <a:cubicBezTo>
                    <a:pt x="4228" y="1973"/>
                    <a:pt x="4156" y="1939"/>
                    <a:pt x="4088" y="1905"/>
                  </a:cubicBezTo>
                  <a:cubicBezTo>
                    <a:pt x="4020" y="1866"/>
                    <a:pt x="3956" y="1833"/>
                    <a:pt x="3897" y="1799"/>
                  </a:cubicBezTo>
                  <a:cubicBezTo>
                    <a:pt x="3774" y="1731"/>
                    <a:pt x="3676" y="1659"/>
                    <a:pt x="3608" y="1599"/>
                  </a:cubicBezTo>
                  <a:cubicBezTo>
                    <a:pt x="3536" y="1535"/>
                    <a:pt x="3485" y="1485"/>
                    <a:pt x="3460" y="1463"/>
                  </a:cubicBezTo>
                  <a:cubicBezTo>
                    <a:pt x="3430" y="1434"/>
                    <a:pt x="3409" y="1417"/>
                    <a:pt x="3396" y="1404"/>
                  </a:cubicBezTo>
                  <a:cubicBezTo>
                    <a:pt x="3396" y="1370"/>
                    <a:pt x="3405" y="1327"/>
                    <a:pt x="3417" y="1277"/>
                  </a:cubicBezTo>
                  <a:cubicBezTo>
                    <a:pt x="3443" y="1187"/>
                    <a:pt x="3485" y="1086"/>
                    <a:pt x="3545" y="962"/>
                  </a:cubicBezTo>
                  <a:cubicBezTo>
                    <a:pt x="3596" y="839"/>
                    <a:pt x="3651" y="699"/>
                    <a:pt x="3706" y="551"/>
                  </a:cubicBezTo>
                  <a:cubicBezTo>
                    <a:pt x="3731" y="479"/>
                    <a:pt x="3761" y="402"/>
                    <a:pt x="3782" y="317"/>
                  </a:cubicBezTo>
                  <a:cubicBezTo>
                    <a:pt x="3791" y="271"/>
                    <a:pt x="3787" y="224"/>
                    <a:pt x="3770" y="177"/>
                  </a:cubicBezTo>
                  <a:cubicBezTo>
                    <a:pt x="3753" y="131"/>
                    <a:pt x="3719" y="88"/>
                    <a:pt x="3676" y="63"/>
                  </a:cubicBezTo>
                  <a:cubicBezTo>
                    <a:pt x="3606" y="16"/>
                    <a:pt x="3527" y="0"/>
                    <a:pt x="3451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0"/>
            <p:cNvSpPr/>
            <p:nvPr/>
          </p:nvSpPr>
          <p:spPr>
            <a:xfrm>
              <a:off x="3381313" y="1670650"/>
              <a:ext cx="108900" cy="98425"/>
            </a:xfrm>
            <a:custGeom>
              <a:avLst/>
              <a:gdLst/>
              <a:ahLst/>
              <a:cxnLst/>
              <a:rect l="l" t="t" r="r" b="b"/>
              <a:pathLst>
                <a:path w="4356" h="3937" extrusionOk="0">
                  <a:moveTo>
                    <a:pt x="3167" y="241"/>
                  </a:moveTo>
                  <a:cubicBezTo>
                    <a:pt x="3176" y="241"/>
                    <a:pt x="3193" y="245"/>
                    <a:pt x="3210" y="258"/>
                  </a:cubicBezTo>
                  <a:cubicBezTo>
                    <a:pt x="3227" y="275"/>
                    <a:pt x="3239" y="304"/>
                    <a:pt x="3235" y="330"/>
                  </a:cubicBezTo>
                  <a:cubicBezTo>
                    <a:pt x="3231" y="359"/>
                    <a:pt x="3210" y="385"/>
                    <a:pt x="3188" y="406"/>
                  </a:cubicBezTo>
                  <a:cubicBezTo>
                    <a:pt x="3166" y="421"/>
                    <a:pt x="3136" y="436"/>
                    <a:pt x="3100" y="436"/>
                  </a:cubicBezTo>
                  <a:cubicBezTo>
                    <a:pt x="3095" y="436"/>
                    <a:pt x="3091" y="436"/>
                    <a:pt x="3086" y="436"/>
                  </a:cubicBezTo>
                  <a:cubicBezTo>
                    <a:pt x="3065" y="432"/>
                    <a:pt x="3044" y="423"/>
                    <a:pt x="3031" y="406"/>
                  </a:cubicBezTo>
                  <a:cubicBezTo>
                    <a:pt x="3019" y="389"/>
                    <a:pt x="3010" y="372"/>
                    <a:pt x="3010" y="355"/>
                  </a:cubicBezTo>
                  <a:cubicBezTo>
                    <a:pt x="3006" y="321"/>
                    <a:pt x="3023" y="291"/>
                    <a:pt x="3044" y="275"/>
                  </a:cubicBezTo>
                  <a:cubicBezTo>
                    <a:pt x="3086" y="241"/>
                    <a:pt x="3129" y="241"/>
                    <a:pt x="3142" y="241"/>
                  </a:cubicBezTo>
                  <a:close/>
                  <a:moveTo>
                    <a:pt x="649" y="348"/>
                  </a:moveTo>
                  <a:cubicBezTo>
                    <a:pt x="654" y="348"/>
                    <a:pt x="659" y="349"/>
                    <a:pt x="663" y="351"/>
                  </a:cubicBezTo>
                  <a:cubicBezTo>
                    <a:pt x="671" y="351"/>
                    <a:pt x="676" y="355"/>
                    <a:pt x="676" y="355"/>
                  </a:cubicBezTo>
                  <a:lnTo>
                    <a:pt x="688" y="355"/>
                  </a:lnTo>
                  <a:cubicBezTo>
                    <a:pt x="705" y="359"/>
                    <a:pt x="735" y="376"/>
                    <a:pt x="739" y="402"/>
                  </a:cubicBezTo>
                  <a:cubicBezTo>
                    <a:pt x="748" y="423"/>
                    <a:pt x="744" y="457"/>
                    <a:pt x="722" y="474"/>
                  </a:cubicBezTo>
                  <a:cubicBezTo>
                    <a:pt x="701" y="495"/>
                    <a:pt x="671" y="504"/>
                    <a:pt x="642" y="504"/>
                  </a:cubicBezTo>
                  <a:cubicBezTo>
                    <a:pt x="625" y="499"/>
                    <a:pt x="612" y="495"/>
                    <a:pt x="595" y="487"/>
                  </a:cubicBezTo>
                  <a:cubicBezTo>
                    <a:pt x="582" y="478"/>
                    <a:pt x="570" y="466"/>
                    <a:pt x="565" y="453"/>
                  </a:cubicBezTo>
                  <a:cubicBezTo>
                    <a:pt x="553" y="423"/>
                    <a:pt x="565" y="393"/>
                    <a:pt x="578" y="376"/>
                  </a:cubicBezTo>
                  <a:cubicBezTo>
                    <a:pt x="595" y="359"/>
                    <a:pt x="616" y="355"/>
                    <a:pt x="629" y="351"/>
                  </a:cubicBezTo>
                  <a:cubicBezTo>
                    <a:pt x="637" y="349"/>
                    <a:pt x="644" y="348"/>
                    <a:pt x="649" y="348"/>
                  </a:cubicBezTo>
                  <a:close/>
                  <a:moveTo>
                    <a:pt x="909" y="476"/>
                  </a:moveTo>
                  <a:cubicBezTo>
                    <a:pt x="928" y="476"/>
                    <a:pt x="944" y="480"/>
                    <a:pt x="952" y="482"/>
                  </a:cubicBezTo>
                  <a:cubicBezTo>
                    <a:pt x="960" y="482"/>
                    <a:pt x="973" y="487"/>
                    <a:pt x="985" y="491"/>
                  </a:cubicBezTo>
                  <a:cubicBezTo>
                    <a:pt x="994" y="495"/>
                    <a:pt x="1002" y="504"/>
                    <a:pt x="1011" y="512"/>
                  </a:cubicBezTo>
                  <a:cubicBezTo>
                    <a:pt x="1019" y="525"/>
                    <a:pt x="1019" y="538"/>
                    <a:pt x="1019" y="555"/>
                  </a:cubicBezTo>
                  <a:cubicBezTo>
                    <a:pt x="1019" y="580"/>
                    <a:pt x="998" y="606"/>
                    <a:pt x="968" y="618"/>
                  </a:cubicBezTo>
                  <a:cubicBezTo>
                    <a:pt x="955" y="624"/>
                    <a:pt x="941" y="626"/>
                    <a:pt x="926" y="626"/>
                  </a:cubicBezTo>
                  <a:cubicBezTo>
                    <a:pt x="909" y="626"/>
                    <a:pt x="891" y="623"/>
                    <a:pt x="875" y="618"/>
                  </a:cubicBezTo>
                  <a:cubicBezTo>
                    <a:pt x="858" y="610"/>
                    <a:pt x="845" y="606"/>
                    <a:pt x="833" y="593"/>
                  </a:cubicBezTo>
                  <a:cubicBezTo>
                    <a:pt x="820" y="580"/>
                    <a:pt x="811" y="563"/>
                    <a:pt x="811" y="542"/>
                  </a:cubicBezTo>
                  <a:cubicBezTo>
                    <a:pt x="811" y="525"/>
                    <a:pt x="820" y="512"/>
                    <a:pt x="833" y="499"/>
                  </a:cubicBezTo>
                  <a:cubicBezTo>
                    <a:pt x="841" y="491"/>
                    <a:pt x="854" y="487"/>
                    <a:pt x="867" y="482"/>
                  </a:cubicBezTo>
                  <a:cubicBezTo>
                    <a:pt x="882" y="477"/>
                    <a:pt x="896" y="476"/>
                    <a:pt x="909" y="476"/>
                  </a:cubicBezTo>
                  <a:close/>
                  <a:moveTo>
                    <a:pt x="2848" y="511"/>
                  </a:moveTo>
                  <a:cubicBezTo>
                    <a:pt x="2857" y="511"/>
                    <a:pt x="2868" y="512"/>
                    <a:pt x="2878" y="516"/>
                  </a:cubicBezTo>
                  <a:cubicBezTo>
                    <a:pt x="2900" y="525"/>
                    <a:pt x="2921" y="550"/>
                    <a:pt x="2929" y="580"/>
                  </a:cubicBezTo>
                  <a:cubicBezTo>
                    <a:pt x="2934" y="610"/>
                    <a:pt x="2921" y="644"/>
                    <a:pt x="2900" y="669"/>
                  </a:cubicBezTo>
                  <a:cubicBezTo>
                    <a:pt x="2878" y="695"/>
                    <a:pt x="2853" y="716"/>
                    <a:pt x="2815" y="724"/>
                  </a:cubicBezTo>
                  <a:cubicBezTo>
                    <a:pt x="2794" y="724"/>
                    <a:pt x="2768" y="724"/>
                    <a:pt x="2751" y="712"/>
                  </a:cubicBezTo>
                  <a:cubicBezTo>
                    <a:pt x="2734" y="699"/>
                    <a:pt x="2721" y="682"/>
                    <a:pt x="2713" y="665"/>
                  </a:cubicBezTo>
                  <a:cubicBezTo>
                    <a:pt x="2700" y="631"/>
                    <a:pt x="2709" y="597"/>
                    <a:pt x="2721" y="572"/>
                  </a:cubicBezTo>
                  <a:cubicBezTo>
                    <a:pt x="2734" y="550"/>
                    <a:pt x="2760" y="533"/>
                    <a:pt x="2777" y="525"/>
                  </a:cubicBezTo>
                  <a:cubicBezTo>
                    <a:pt x="2794" y="521"/>
                    <a:pt x="2811" y="521"/>
                    <a:pt x="2819" y="521"/>
                  </a:cubicBezTo>
                  <a:cubicBezTo>
                    <a:pt x="2819" y="521"/>
                    <a:pt x="2823" y="516"/>
                    <a:pt x="2828" y="512"/>
                  </a:cubicBezTo>
                  <a:cubicBezTo>
                    <a:pt x="2832" y="512"/>
                    <a:pt x="2839" y="511"/>
                    <a:pt x="2848" y="511"/>
                  </a:cubicBezTo>
                  <a:close/>
                  <a:moveTo>
                    <a:pt x="1165" y="655"/>
                  </a:moveTo>
                  <a:cubicBezTo>
                    <a:pt x="1190" y="655"/>
                    <a:pt x="1209" y="662"/>
                    <a:pt x="1223" y="665"/>
                  </a:cubicBezTo>
                  <a:cubicBezTo>
                    <a:pt x="1240" y="673"/>
                    <a:pt x="1253" y="678"/>
                    <a:pt x="1261" y="682"/>
                  </a:cubicBezTo>
                  <a:cubicBezTo>
                    <a:pt x="1270" y="686"/>
                    <a:pt x="1278" y="686"/>
                    <a:pt x="1295" y="695"/>
                  </a:cubicBezTo>
                  <a:cubicBezTo>
                    <a:pt x="1304" y="703"/>
                    <a:pt x="1312" y="716"/>
                    <a:pt x="1321" y="729"/>
                  </a:cubicBezTo>
                  <a:cubicBezTo>
                    <a:pt x="1325" y="746"/>
                    <a:pt x="1325" y="767"/>
                    <a:pt x="1312" y="780"/>
                  </a:cubicBezTo>
                  <a:cubicBezTo>
                    <a:pt x="1291" y="809"/>
                    <a:pt x="1257" y="818"/>
                    <a:pt x="1223" y="826"/>
                  </a:cubicBezTo>
                  <a:cubicBezTo>
                    <a:pt x="1209" y="828"/>
                    <a:pt x="1195" y="830"/>
                    <a:pt x="1180" y="830"/>
                  </a:cubicBezTo>
                  <a:cubicBezTo>
                    <a:pt x="1158" y="830"/>
                    <a:pt x="1135" y="826"/>
                    <a:pt x="1113" y="814"/>
                  </a:cubicBezTo>
                  <a:cubicBezTo>
                    <a:pt x="1096" y="805"/>
                    <a:pt x="1075" y="792"/>
                    <a:pt x="1066" y="771"/>
                  </a:cubicBezTo>
                  <a:cubicBezTo>
                    <a:pt x="1053" y="750"/>
                    <a:pt x="1058" y="729"/>
                    <a:pt x="1062" y="712"/>
                  </a:cubicBezTo>
                  <a:cubicBezTo>
                    <a:pt x="1070" y="695"/>
                    <a:pt x="1083" y="678"/>
                    <a:pt x="1100" y="669"/>
                  </a:cubicBezTo>
                  <a:cubicBezTo>
                    <a:pt x="1117" y="661"/>
                    <a:pt x="1134" y="657"/>
                    <a:pt x="1147" y="657"/>
                  </a:cubicBezTo>
                  <a:cubicBezTo>
                    <a:pt x="1153" y="656"/>
                    <a:pt x="1159" y="655"/>
                    <a:pt x="1165" y="655"/>
                  </a:cubicBezTo>
                  <a:close/>
                  <a:moveTo>
                    <a:pt x="2530" y="771"/>
                  </a:moveTo>
                  <a:cubicBezTo>
                    <a:pt x="2543" y="771"/>
                    <a:pt x="2556" y="771"/>
                    <a:pt x="2564" y="775"/>
                  </a:cubicBezTo>
                  <a:cubicBezTo>
                    <a:pt x="2569" y="773"/>
                    <a:pt x="2573" y="772"/>
                    <a:pt x="2578" y="772"/>
                  </a:cubicBezTo>
                  <a:cubicBezTo>
                    <a:pt x="2582" y="772"/>
                    <a:pt x="2588" y="773"/>
                    <a:pt x="2594" y="775"/>
                  </a:cubicBezTo>
                  <a:cubicBezTo>
                    <a:pt x="2603" y="780"/>
                    <a:pt x="2624" y="784"/>
                    <a:pt x="2645" y="801"/>
                  </a:cubicBezTo>
                  <a:cubicBezTo>
                    <a:pt x="2662" y="818"/>
                    <a:pt x="2683" y="848"/>
                    <a:pt x="2687" y="886"/>
                  </a:cubicBezTo>
                  <a:cubicBezTo>
                    <a:pt x="2692" y="920"/>
                    <a:pt x="2679" y="962"/>
                    <a:pt x="2645" y="992"/>
                  </a:cubicBezTo>
                  <a:cubicBezTo>
                    <a:pt x="2623" y="1011"/>
                    <a:pt x="2593" y="1022"/>
                    <a:pt x="2562" y="1022"/>
                  </a:cubicBezTo>
                  <a:cubicBezTo>
                    <a:pt x="2546" y="1022"/>
                    <a:pt x="2529" y="1019"/>
                    <a:pt x="2513" y="1013"/>
                  </a:cubicBezTo>
                  <a:cubicBezTo>
                    <a:pt x="2463" y="1000"/>
                    <a:pt x="2424" y="958"/>
                    <a:pt x="2416" y="915"/>
                  </a:cubicBezTo>
                  <a:cubicBezTo>
                    <a:pt x="2403" y="877"/>
                    <a:pt x="2420" y="831"/>
                    <a:pt x="2446" y="805"/>
                  </a:cubicBezTo>
                  <a:cubicBezTo>
                    <a:pt x="2471" y="780"/>
                    <a:pt x="2505" y="771"/>
                    <a:pt x="2530" y="771"/>
                  </a:cubicBezTo>
                  <a:close/>
                  <a:moveTo>
                    <a:pt x="943" y="1913"/>
                  </a:moveTo>
                  <a:cubicBezTo>
                    <a:pt x="952" y="1913"/>
                    <a:pt x="973" y="1913"/>
                    <a:pt x="994" y="1930"/>
                  </a:cubicBezTo>
                  <a:cubicBezTo>
                    <a:pt x="1015" y="1951"/>
                    <a:pt x="1028" y="1985"/>
                    <a:pt x="1015" y="2019"/>
                  </a:cubicBezTo>
                  <a:cubicBezTo>
                    <a:pt x="1007" y="2049"/>
                    <a:pt x="981" y="2074"/>
                    <a:pt x="952" y="2095"/>
                  </a:cubicBezTo>
                  <a:cubicBezTo>
                    <a:pt x="935" y="2104"/>
                    <a:pt x="922" y="2112"/>
                    <a:pt x="901" y="2121"/>
                  </a:cubicBezTo>
                  <a:cubicBezTo>
                    <a:pt x="888" y="2127"/>
                    <a:pt x="873" y="2131"/>
                    <a:pt x="856" y="2131"/>
                  </a:cubicBezTo>
                  <a:cubicBezTo>
                    <a:pt x="850" y="2131"/>
                    <a:pt x="844" y="2130"/>
                    <a:pt x="837" y="2129"/>
                  </a:cubicBezTo>
                  <a:cubicBezTo>
                    <a:pt x="811" y="2125"/>
                    <a:pt x="790" y="2108"/>
                    <a:pt x="777" y="2091"/>
                  </a:cubicBezTo>
                  <a:cubicBezTo>
                    <a:pt x="765" y="2070"/>
                    <a:pt x="756" y="2049"/>
                    <a:pt x="756" y="2032"/>
                  </a:cubicBezTo>
                  <a:cubicBezTo>
                    <a:pt x="761" y="1989"/>
                    <a:pt x="790" y="1960"/>
                    <a:pt x="816" y="1943"/>
                  </a:cubicBezTo>
                  <a:cubicBezTo>
                    <a:pt x="841" y="1926"/>
                    <a:pt x="871" y="1921"/>
                    <a:pt x="888" y="1917"/>
                  </a:cubicBezTo>
                  <a:cubicBezTo>
                    <a:pt x="909" y="1913"/>
                    <a:pt x="926" y="1913"/>
                    <a:pt x="935" y="1913"/>
                  </a:cubicBezTo>
                  <a:close/>
                  <a:moveTo>
                    <a:pt x="3203" y="1988"/>
                  </a:moveTo>
                  <a:cubicBezTo>
                    <a:pt x="3212" y="1988"/>
                    <a:pt x="3222" y="1989"/>
                    <a:pt x="3235" y="1993"/>
                  </a:cubicBezTo>
                  <a:cubicBezTo>
                    <a:pt x="3256" y="1998"/>
                    <a:pt x="3286" y="2015"/>
                    <a:pt x="3307" y="2044"/>
                  </a:cubicBezTo>
                  <a:cubicBezTo>
                    <a:pt x="3328" y="2074"/>
                    <a:pt x="3328" y="2117"/>
                    <a:pt x="3311" y="2151"/>
                  </a:cubicBezTo>
                  <a:cubicBezTo>
                    <a:pt x="3290" y="2184"/>
                    <a:pt x="3252" y="2210"/>
                    <a:pt x="3210" y="2214"/>
                  </a:cubicBezTo>
                  <a:cubicBezTo>
                    <a:pt x="3206" y="2215"/>
                    <a:pt x="3202" y="2215"/>
                    <a:pt x="3198" y="2215"/>
                  </a:cubicBezTo>
                  <a:cubicBezTo>
                    <a:pt x="3155" y="2215"/>
                    <a:pt x="3114" y="2194"/>
                    <a:pt x="3091" y="2163"/>
                  </a:cubicBezTo>
                  <a:cubicBezTo>
                    <a:pt x="3065" y="2129"/>
                    <a:pt x="3061" y="2087"/>
                    <a:pt x="3074" y="2057"/>
                  </a:cubicBezTo>
                  <a:cubicBezTo>
                    <a:pt x="3091" y="2027"/>
                    <a:pt x="3116" y="2006"/>
                    <a:pt x="3142" y="2002"/>
                  </a:cubicBezTo>
                  <a:lnTo>
                    <a:pt x="3159" y="2002"/>
                  </a:lnTo>
                  <a:cubicBezTo>
                    <a:pt x="3163" y="1998"/>
                    <a:pt x="3167" y="1993"/>
                    <a:pt x="3184" y="1989"/>
                  </a:cubicBezTo>
                  <a:cubicBezTo>
                    <a:pt x="3188" y="1989"/>
                    <a:pt x="3195" y="1988"/>
                    <a:pt x="3203" y="1988"/>
                  </a:cubicBezTo>
                  <a:close/>
                  <a:moveTo>
                    <a:pt x="660" y="2116"/>
                  </a:moveTo>
                  <a:cubicBezTo>
                    <a:pt x="667" y="2116"/>
                    <a:pt x="675" y="2117"/>
                    <a:pt x="684" y="2121"/>
                  </a:cubicBezTo>
                  <a:cubicBezTo>
                    <a:pt x="710" y="2134"/>
                    <a:pt x="727" y="2163"/>
                    <a:pt x="722" y="2189"/>
                  </a:cubicBezTo>
                  <a:cubicBezTo>
                    <a:pt x="718" y="2218"/>
                    <a:pt x="693" y="2244"/>
                    <a:pt x="671" y="2261"/>
                  </a:cubicBezTo>
                  <a:cubicBezTo>
                    <a:pt x="650" y="2274"/>
                    <a:pt x="625" y="2291"/>
                    <a:pt x="586" y="2295"/>
                  </a:cubicBezTo>
                  <a:cubicBezTo>
                    <a:pt x="565" y="2295"/>
                    <a:pt x="544" y="2291"/>
                    <a:pt x="527" y="2274"/>
                  </a:cubicBezTo>
                  <a:cubicBezTo>
                    <a:pt x="510" y="2261"/>
                    <a:pt x="502" y="2244"/>
                    <a:pt x="502" y="2227"/>
                  </a:cubicBezTo>
                  <a:cubicBezTo>
                    <a:pt x="497" y="2193"/>
                    <a:pt x="514" y="2163"/>
                    <a:pt x="536" y="2151"/>
                  </a:cubicBezTo>
                  <a:cubicBezTo>
                    <a:pt x="557" y="2134"/>
                    <a:pt x="582" y="2129"/>
                    <a:pt x="599" y="2125"/>
                  </a:cubicBezTo>
                  <a:cubicBezTo>
                    <a:pt x="612" y="2121"/>
                    <a:pt x="625" y="2121"/>
                    <a:pt x="633" y="2121"/>
                  </a:cubicBezTo>
                  <a:lnTo>
                    <a:pt x="637" y="2121"/>
                  </a:lnTo>
                  <a:cubicBezTo>
                    <a:pt x="642" y="2118"/>
                    <a:pt x="650" y="2116"/>
                    <a:pt x="660" y="2116"/>
                  </a:cubicBezTo>
                  <a:close/>
                  <a:moveTo>
                    <a:pt x="3539" y="2183"/>
                  </a:moveTo>
                  <a:cubicBezTo>
                    <a:pt x="3548" y="2183"/>
                    <a:pt x="3555" y="2184"/>
                    <a:pt x="3558" y="2184"/>
                  </a:cubicBezTo>
                  <a:lnTo>
                    <a:pt x="3562" y="2184"/>
                  </a:lnTo>
                  <a:cubicBezTo>
                    <a:pt x="3564" y="2184"/>
                    <a:pt x="3568" y="2183"/>
                    <a:pt x="3575" y="2183"/>
                  </a:cubicBezTo>
                  <a:cubicBezTo>
                    <a:pt x="3581" y="2183"/>
                    <a:pt x="3589" y="2184"/>
                    <a:pt x="3600" y="2189"/>
                  </a:cubicBezTo>
                  <a:cubicBezTo>
                    <a:pt x="3609" y="2193"/>
                    <a:pt x="3621" y="2201"/>
                    <a:pt x="3630" y="2214"/>
                  </a:cubicBezTo>
                  <a:cubicBezTo>
                    <a:pt x="3638" y="2227"/>
                    <a:pt x="3638" y="2244"/>
                    <a:pt x="3634" y="2257"/>
                  </a:cubicBezTo>
                  <a:cubicBezTo>
                    <a:pt x="3625" y="2282"/>
                    <a:pt x="3604" y="2299"/>
                    <a:pt x="3587" y="2316"/>
                  </a:cubicBezTo>
                  <a:cubicBezTo>
                    <a:pt x="3568" y="2327"/>
                    <a:pt x="3539" y="2342"/>
                    <a:pt x="3509" y="2342"/>
                  </a:cubicBezTo>
                  <a:cubicBezTo>
                    <a:pt x="3505" y="2342"/>
                    <a:pt x="3502" y="2342"/>
                    <a:pt x="3498" y="2342"/>
                  </a:cubicBezTo>
                  <a:cubicBezTo>
                    <a:pt x="3481" y="2337"/>
                    <a:pt x="3464" y="2329"/>
                    <a:pt x="3447" y="2316"/>
                  </a:cubicBezTo>
                  <a:cubicBezTo>
                    <a:pt x="3434" y="2303"/>
                    <a:pt x="3426" y="2286"/>
                    <a:pt x="3426" y="2269"/>
                  </a:cubicBezTo>
                  <a:cubicBezTo>
                    <a:pt x="3422" y="2235"/>
                    <a:pt x="3443" y="2214"/>
                    <a:pt x="3464" y="2197"/>
                  </a:cubicBezTo>
                  <a:cubicBezTo>
                    <a:pt x="3485" y="2184"/>
                    <a:pt x="3507" y="2184"/>
                    <a:pt x="3524" y="2184"/>
                  </a:cubicBezTo>
                  <a:cubicBezTo>
                    <a:pt x="3529" y="2183"/>
                    <a:pt x="3534" y="2183"/>
                    <a:pt x="3539" y="2183"/>
                  </a:cubicBezTo>
                  <a:close/>
                  <a:moveTo>
                    <a:pt x="3882" y="2206"/>
                  </a:moveTo>
                  <a:cubicBezTo>
                    <a:pt x="3886" y="2206"/>
                    <a:pt x="3891" y="2207"/>
                    <a:pt x="3897" y="2210"/>
                  </a:cubicBezTo>
                  <a:cubicBezTo>
                    <a:pt x="3910" y="2210"/>
                    <a:pt x="3952" y="2235"/>
                    <a:pt x="3952" y="2291"/>
                  </a:cubicBezTo>
                  <a:cubicBezTo>
                    <a:pt x="3956" y="2336"/>
                    <a:pt x="3909" y="2382"/>
                    <a:pt x="3850" y="2382"/>
                  </a:cubicBezTo>
                  <a:cubicBezTo>
                    <a:pt x="3843" y="2382"/>
                    <a:pt x="3836" y="2381"/>
                    <a:pt x="3829" y="2380"/>
                  </a:cubicBezTo>
                  <a:cubicBezTo>
                    <a:pt x="3816" y="2375"/>
                    <a:pt x="3804" y="2371"/>
                    <a:pt x="3791" y="2363"/>
                  </a:cubicBezTo>
                  <a:cubicBezTo>
                    <a:pt x="3787" y="2363"/>
                    <a:pt x="3783" y="2359"/>
                    <a:pt x="3783" y="2354"/>
                  </a:cubicBezTo>
                  <a:cubicBezTo>
                    <a:pt x="3766" y="2342"/>
                    <a:pt x="3761" y="2325"/>
                    <a:pt x="3761" y="2308"/>
                  </a:cubicBezTo>
                  <a:cubicBezTo>
                    <a:pt x="3766" y="2282"/>
                    <a:pt x="3778" y="2261"/>
                    <a:pt x="3795" y="2252"/>
                  </a:cubicBezTo>
                  <a:cubicBezTo>
                    <a:pt x="3800" y="2248"/>
                    <a:pt x="3804" y="2244"/>
                    <a:pt x="3808" y="2244"/>
                  </a:cubicBezTo>
                  <a:cubicBezTo>
                    <a:pt x="3825" y="2231"/>
                    <a:pt x="3838" y="2223"/>
                    <a:pt x="3855" y="2218"/>
                  </a:cubicBezTo>
                  <a:cubicBezTo>
                    <a:pt x="3863" y="2218"/>
                    <a:pt x="3867" y="2214"/>
                    <a:pt x="3872" y="2214"/>
                  </a:cubicBezTo>
                  <a:cubicBezTo>
                    <a:pt x="3872" y="2211"/>
                    <a:pt x="3874" y="2206"/>
                    <a:pt x="3882" y="2206"/>
                  </a:cubicBezTo>
                  <a:close/>
                  <a:moveTo>
                    <a:pt x="454" y="2351"/>
                  </a:moveTo>
                  <a:cubicBezTo>
                    <a:pt x="462" y="2351"/>
                    <a:pt x="470" y="2354"/>
                    <a:pt x="480" y="2359"/>
                  </a:cubicBezTo>
                  <a:cubicBezTo>
                    <a:pt x="493" y="2363"/>
                    <a:pt x="510" y="2380"/>
                    <a:pt x="514" y="2397"/>
                  </a:cubicBezTo>
                  <a:cubicBezTo>
                    <a:pt x="519" y="2431"/>
                    <a:pt x="502" y="2456"/>
                    <a:pt x="489" y="2477"/>
                  </a:cubicBezTo>
                  <a:cubicBezTo>
                    <a:pt x="472" y="2503"/>
                    <a:pt x="459" y="2528"/>
                    <a:pt x="434" y="2550"/>
                  </a:cubicBezTo>
                  <a:cubicBezTo>
                    <a:pt x="421" y="2556"/>
                    <a:pt x="405" y="2565"/>
                    <a:pt x="387" y="2565"/>
                  </a:cubicBezTo>
                  <a:cubicBezTo>
                    <a:pt x="382" y="2565"/>
                    <a:pt x="376" y="2564"/>
                    <a:pt x="370" y="2562"/>
                  </a:cubicBezTo>
                  <a:cubicBezTo>
                    <a:pt x="349" y="2558"/>
                    <a:pt x="332" y="2541"/>
                    <a:pt x="323" y="2528"/>
                  </a:cubicBezTo>
                  <a:cubicBezTo>
                    <a:pt x="311" y="2511"/>
                    <a:pt x="311" y="2490"/>
                    <a:pt x="315" y="2477"/>
                  </a:cubicBezTo>
                  <a:cubicBezTo>
                    <a:pt x="315" y="2460"/>
                    <a:pt x="323" y="2448"/>
                    <a:pt x="328" y="2435"/>
                  </a:cubicBezTo>
                  <a:cubicBezTo>
                    <a:pt x="357" y="2397"/>
                    <a:pt x="391" y="2375"/>
                    <a:pt x="400" y="2371"/>
                  </a:cubicBezTo>
                  <a:lnTo>
                    <a:pt x="404" y="2371"/>
                  </a:lnTo>
                  <a:cubicBezTo>
                    <a:pt x="408" y="2367"/>
                    <a:pt x="417" y="2359"/>
                    <a:pt x="438" y="2354"/>
                  </a:cubicBezTo>
                  <a:cubicBezTo>
                    <a:pt x="443" y="2353"/>
                    <a:pt x="448" y="2351"/>
                    <a:pt x="454" y="2351"/>
                  </a:cubicBezTo>
                  <a:close/>
                  <a:moveTo>
                    <a:pt x="2000" y="2707"/>
                  </a:moveTo>
                  <a:cubicBezTo>
                    <a:pt x="2017" y="2707"/>
                    <a:pt x="2021" y="2707"/>
                    <a:pt x="2025" y="2711"/>
                  </a:cubicBezTo>
                  <a:cubicBezTo>
                    <a:pt x="2030" y="2715"/>
                    <a:pt x="2038" y="2719"/>
                    <a:pt x="2047" y="2724"/>
                  </a:cubicBezTo>
                  <a:cubicBezTo>
                    <a:pt x="2051" y="2732"/>
                    <a:pt x="2055" y="2745"/>
                    <a:pt x="2059" y="2753"/>
                  </a:cubicBezTo>
                  <a:cubicBezTo>
                    <a:pt x="2064" y="2779"/>
                    <a:pt x="2064" y="2800"/>
                    <a:pt x="2055" y="2830"/>
                  </a:cubicBezTo>
                  <a:cubicBezTo>
                    <a:pt x="2051" y="2855"/>
                    <a:pt x="2042" y="2885"/>
                    <a:pt x="2025" y="2915"/>
                  </a:cubicBezTo>
                  <a:cubicBezTo>
                    <a:pt x="2017" y="2927"/>
                    <a:pt x="2004" y="2944"/>
                    <a:pt x="1987" y="2957"/>
                  </a:cubicBezTo>
                  <a:cubicBezTo>
                    <a:pt x="1979" y="2963"/>
                    <a:pt x="1966" y="2967"/>
                    <a:pt x="1952" y="2967"/>
                  </a:cubicBezTo>
                  <a:cubicBezTo>
                    <a:pt x="1938" y="2967"/>
                    <a:pt x="1923" y="2963"/>
                    <a:pt x="1911" y="2957"/>
                  </a:cubicBezTo>
                  <a:cubicBezTo>
                    <a:pt x="1868" y="2927"/>
                    <a:pt x="1860" y="2885"/>
                    <a:pt x="1864" y="2851"/>
                  </a:cubicBezTo>
                  <a:cubicBezTo>
                    <a:pt x="1864" y="2817"/>
                    <a:pt x="1877" y="2783"/>
                    <a:pt x="1894" y="2762"/>
                  </a:cubicBezTo>
                  <a:cubicBezTo>
                    <a:pt x="1932" y="2715"/>
                    <a:pt x="1983" y="2707"/>
                    <a:pt x="2000" y="2707"/>
                  </a:cubicBezTo>
                  <a:close/>
                  <a:moveTo>
                    <a:pt x="1970" y="3059"/>
                  </a:moveTo>
                  <a:cubicBezTo>
                    <a:pt x="1974" y="3059"/>
                    <a:pt x="1991" y="3059"/>
                    <a:pt x="2004" y="3067"/>
                  </a:cubicBezTo>
                  <a:cubicBezTo>
                    <a:pt x="2008" y="3072"/>
                    <a:pt x="2013" y="3076"/>
                    <a:pt x="2013" y="3080"/>
                  </a:cubicBezTo>
                  <a:cubicBezTo>
                    <a:pt x="2030" y="3097"/>
                    <a:pt x="2030" y="3123"/>
                    <a:pt x="2030" y="3144"/>
                  </a:cubicBezTo>
                  <a:cubicBezTo>
                    <a:pt x="2030" y="3169"/>
                    <a:pt x="2025" y="3195"/>
                    <a:pt x="2013" y="3220"/>
                  </a:cubicBezTo>
                  <a:cubicBezTo>
                    <a:pt x="2008" y="3233"/>
                    <a:pt x="2000" y="3241"/>
                    <a:pt x="1991" y="3254"/>
                  </a:cubicBezTo>
                  <a:cubicBezTo>
                    <a:pt x="1983" y="3267"/>
                    <a:pt x="1974" y="3280"/>
                    <a:pt x="1953" y="3288"/>
                  </a:cubicBezTo>
                  <a:cubicBezTo>
                    <a:pt x="1940" y="3292"/>
                    <a:pt x="1928" y="3292"/>
                    <a:pt x="1915" y="3292"/>
                  </a:cubicBezTo>
                  <a:cubicBezTo>
                    <a:pt x="1902" y="3288"/>
                    <a:pt x="1894" y="3280"/>
                    <a:pt x="1885" y="3271"/>
                  </a:cubicBezTo>
                  <a:cubicBezTo>
                    <a:pt x="1885" y="3271"/>
                    <a:pt x="1885" y="3267"/>
                    <a:pt x="1881" y="3267"/>
                  </a:cubicBezTo>
                  <a:cubicBezTo>
                    <a:pt x="1873" y="3254"/>
                    <a:pt x="1868" y="3237"/>
                    <a:pt x="1868" y="3224"/>
                  </a:cubicBezTo>
                  <a:cubicBezTo>
                    <a:pt x="1864" y="3195"/>
                    <a:pt x="1868" y="3169"/>
                    <a:pt x="1877" y="3148"/>
                  </a:cubicBezTo>
                  <a:cubicBezTo>
                    <a:pt x="1894" y="3106"/>
                    <a:pt x="1919" y="3080"/>
                    <a:pt x="1932" y="3072"/>
                  </a:cubicBezTo>
                  <a:cubicBezTo>
                    <a:pt x="1940" y="3067"/>
                    <a:pt x="1945" y="3067"/>
                    <a:pt x="1949" y="3067"/>
                  </a:cubicBezTo>
                  <a:cubicBezTo>
                    <a:pt x="1953" y="3063"/>
                    <a:pt x="1962" y="3059"/>
                    <a:pt x="1970" y="3059"/>
                  </a:cubicBezTo>
                  <a:close/>
                  <a:moveTo>
                    <a:pt x="1966" y="3347"/>
                  </a:moveTo>
                  <a:cubicBezTo>
                    <a:pt x="1987" y="3347"/>
                    <a:pt x="2013" y="3356"/>
                    <a:pt x="2030" y="3377"/>
                  </a:cubicBezTo>
                  <a:cubicBezTo>
                    <a:pt x="2047" y="3398"/>
                    <a:pt x="2059" y="3424"/>
                    <a:pt x="2059" y="3449"/>
                  </a:cubicBezTo>
                  <a:cubicBezTo>
                    <a:pt x="2059" y="3466"/>
                    <a:pt x="2064" y="3475"/>
                    <a:pt x="2064" y="3492"/>
                  </a:cubicBezTo>
                  <a:cubicBezTo>
                    <a:pt x="2059" y="3505"/>
                    <a:pt x="2059" y="3521"/>
                    <a:pt x="2051" y="3534"/>
                  </a:cubicBezTo>
                  <a:cubicBezTo>
                    <a:pt x="2042" y="3551"/>
                    <a:pt x="2021" y="3564"/>
                    <a:pt x="2000" y="3564"/>
                  </a:cubicBezTo>
                  <a:cubicBezTo>
                    <a:pt x="1974" y="3564"/>
                    <a:pt x="1962" y="3551"/>
                    <a:pt x="1949" y="3543"/>
                  </a:cubicBezTo>
                  <a:cubicBezTo>
                    <a:pt x="1923" y="3521"/>
                    <a:pt x="1915" y="3496"/>
                    <a:pt x="1907" y="3471"/>
                  </a:cubicBezTo>
                  <a:cubicBezTo>
                    <a:pt x="1898" y="3428"/>
                    <a:pt x="1911" y="3398"/>
                    <a:pt x="1919" y="3386"/>
                  </a:cubicBezTo>
                  <a:cubicBezTo>
                    <a:pt x="1915" y="3381"/>
                    <a:pt x="1915" y="3377"/>
                    <a:pt x="1928" y="3360"/>
                  </a:cubicBezTo>
                  <a:cubicBezTo>
                    <a:pt x="1932" y="3356"/>
                    <a:pt x="1945" y="3347"/>
                    <a:pt x="1966" y="3347"/>
                  </a:cubicBezTo>
                  <a:close/>
                  <a:moveTo>
                    <a:pt x="3382" y="0"/>
                  </a:moveTo>
                  <a:cubicBezTo>
                    <a:pt x="3365" y="0"/>
                    <a:pt x="3349" y="1"/>
                    <a:pt x="3333" y="3"/>
                  </a:cubicBezTo>
                  <a:cubicBezTo>
                    <a:pt x="3316" y="3"/>
                    <a:pt x="3303" y="7"/>
                    <a:pt x="3286" y="7"/>
                  </a:cubicBezTo>
                  <a:cubicBezTo>
                    <a:pt x="3214" y="16"/>
                    <a:pt x="3146" y="20"/>
                    <a:pt x="3078" y="28"/>
                  </a:cubicBezTo>
                  <a:cubicBezTo>
                    <a:pt x="2912" y="54"/>
                    <a:pt x="2755" y="84"/>
                    <a:pt x="2624" y="117"/>
                  </a:cubicBezTo>
                  <a:cubicBezTo>
                    <a:pt x="2352" y="190"/>
                    <a:pt x="2165" y="287"/>
                    <a:pt x="2098" y="317"/>
                  </a:cubicBezTo>
                  <a:cubicBezTo>
                    <a:pt x="2019" y="353"/>
                    <a:pt x="1994" y="361"/>
                    <a:pt x="1984" y="361"/>
                  </a:cubicBezTo>
                  <a:cubicBezTo>
                    <a:pt x="1981" y="361"/>
                    <a:pt x="1980" y="360"/>
                    <a:pt x="1979" y="359"/>
                  </a:cubicBezTo>
                  <a:cubicBezTo>
                    <a:pt x="1979" y="355"/>
                    <a:pt x="1979" y="355"/>
                    <a:pt x="1979" y="355"/>
                  </a:cubicBezTo>
                  <a:cubicBezTo>
                    <a:pt x="1962" y="351"/>
                    <a:pt x="1936" y="347"/>
                    <a:pt x="1894" y="330"/>
                  </a:cubicBezTo>
                  <a:cubicBezTo>
                    <a:pt x="1830" y="313"/>
                    <a:pt x="1652" y="236"/>
                    <a:pt x="1410" y="173"/>
                  </a:cubicBezTo>
                  <a:cubicBezTo>
                    <a:pt x="1291" y="139"/>
                    <a:pt x="1155" y="109"/>
                    <a:pt x="1007" y="100"/>
                  </a:cubicBezTo>
                  <a:cubicBezTo>
                    <a:pt x="974" y="99"/>
                    <a:pt x="941" y="98"/>
                    <a:pt x="908" y="98"/>
                  </a:cubicBezTo>
                  <a:cubicBezTo>
                    <a:pt x="794" y="98"/>
                    <a:pt x="678" y="110"/>
                    <a:pt x="570" y="143"/>
                  </a:cubicBezTo>
                  <a:cubicBezTo>
                    <a:pt x="497" y="164"/>
                    <a:pt x="429" y="194"/>
                    <a:pt x="370" y="228"/>
                  </a:cubicBezTo>
                  <a:cubicBezTo>
                    <a:pt x="311" y="266"/>
                    <a:pt x="268" y="317"/>
                    <a:pt x="260" y="372"/>
                  </a:cubicBezTo>
                  <a:cubicBezTo>
                    <a:pt x="260" y="389"/>
                    <a:pt x="260" y="402"/>
                    <a:pt x="260" y="415"/>
                  </a:cubicBezTo>
                  <a:cubicBezTo>
                    <a:pt x="264" y="432"/>
                    <a:pt x="268" y="440"/>
                    <a:pt x="277" y="457"/>
                  </a:cubicBezTo>
                  <a:cubicBezTo>
                    <a:pt x="289" y="487"/>
                    <a:pt x="306" y="516"/>
                    <a:pt x="323" y="546"/>
                  </a:cubicBezTo>
                  <a:cubicBezTo>
                    <a:pt x="357" y="601"/>
                    <a:pt x="396" y="652"/>
                    <a:pt x="429" y="703"/>
                  </a:cubicBezTo>
                  <a:cubicBezTo>
                    <a:pt x="502" y="801"/>
                    <a:pt x="565" y="890"/>
                    <a:pt x="612" y="958"/>
                  </a:cubicBezTo>
                  <a:cubicBezTo>
                    <a:pt x="663" y="1030"/>
                    <a:pt x="697" y="1085"/>
                    <a:pt x="710" y="1115"/>
                  </a:cubicBezTo>
                  <a:cubicBezTo>
                    <a:pt x="756" y="1204"/>
                    <a:pt x="756" y="1221"/>
                    <a:pt x="748" y="1221"/>
                  </a:cubicBezTo>
                  <a:cubicBezTo>
                    <a:pt x="747" y="1222"/>
                    <a:pt x="746" y="1223"/>
                    <a:pt x="744" y="1223"/>
                  </a:cubicBezTo>
                  <a:cubicBezTo>
                    <a:pt x="741" y="1223"/>
                    <a:pt x="737" y="1219"/>
                    <a:pt x="731" y="1213"/>
                  </a:cubicBezTo>
                  <a:cubicBezTo>
                    <a:pt x="718" y="1225"/>
                    <a:pt x="701" y="1246"/>
                    <a:pt x="654" y="1289"/>
                  </a:cubicBezTo>
                  <a:cubicBezTo>
                    <a:pt x="603" y="1340"/>
                    <a:pt x="446" y="1480"/>
                    <a:pt x="285" y="1696"/>
                  </a:cubicBezTo>
                  <a:cubicBezTo>
                    <a:pt x="247" y="1752"/>
                    <a:pt x="200" y="1811"/>
                    <a:pt x="166" y="1875"/>
                  </a:cubicBezTo>
                  <a:cubicBezTo>
                    <a:pt x="128" y="1934"/>
                    <a:pt x="98" y="2006"/>
                    <a:pt x="73" y="2078"/>
                  </a:cubicBezTo>
                  <a:cubicBezTo>
                    <a:pt x="22" y="2227"/>
                    <a:pt x="1" y="2397"/>
                    <a:pt x="22" y="2562"/>
                  </a:cubicBezTo>
                  <a:cubicBezTo>
                    <a:pt x="35" y="2643"/>
                    <a:pt x="56" y="2724"/>
                    <a:pt x="94" y="2800"/>
                  </a:cubicBezTo>
                  <a:cubicBezTo>
                    <a:pt x="128" y="2872"/>
                    <a:pt x="183" y="2940"/>
                    <a:pt x="251" y="2965"/>
                  </a:cubicBezTo>
                  <a:cubicBezTo>
                    <a:pt x="270" y="2972"/>
                    <a:pt x="288" y="2975"/>
                    <a:pt x="306" y="2975"/>
                  </a:cubicBezTo>
                  <a:cubicBezTo>
                    <a:pt x="323" y="2975"/>
                    <a:pt x="340" y="2972"/>
                    <a:pt x="357" y="2965"/>
                  </a:cubicBezTo>
                  <a:cubicBezTo>
                    <a:pt x="387" y="2953"/>
                    <a:pt x="417" y="2932"/>
                    <a:pt x="442" y="2906"/>
                  </a:cubicBezTo>
                  <a:cubicBezTo>
                    <a:pt x="497" y="2855"/>
                    <a:pt x="557" y="2804"/>
                    <a:pt x="616" y="2766"/>
                  </a:cubicBezTo>
                  <a:cubicBezTo>
                    <a:pt x="735" y="2681"/>
                    <a:pt x="854" y="2634"/>
                    <a:pt x="956" y="2609"/>
                  </a:cubicBezTo>
                  <a:cubicBezTo>
                    <a:pt x="1053" y="2579"/>
                    <a:pt x="1130" y="2575"/>
                    <a:pt x="1168" y="2571"/>
                  </a:cubicBezTo>
                  <a:cubicBezTo>
                    <a:pt x="1192" y="2569"/>
                    <a:pt x="1212" y="2569"/>
                    <a:pt x="1228" y="2569"/>
                  </a:cubicBezTo>
                  <a:cubicBezTo>
                    <a:pt x="1269" y="2569"/>
                    <a:pt x="1291" y="2572"/>
                    <a:pt x="1300" y="2575"/>
                  </a:cubicBezTo>
                  <a:cubicBezTo>
                    <a:pt x="1308" y="2550"/>
                    <a:pt x="1312" y="2545"/>
                    <a:pt x="1317" y="2545"/>
                  </a:cubicBezTo>
                  <a:cubicBezTo>
                    <a:pt x="1325" y="2545"/>
                    <a:pt x="1329" y="2566"/>
                    <a:pt x="1329" y="2673"/>
                  </a:cubicBezTo>
                  <a:cubicBezTo>
                    <a:pt x="1334" y="2707"/>
                    <a:pt x="1334" y="2774"/>
                    <a:pt x="1346" y="2868"/>
                  </a:cubicBezTo>
                  <a:cubicBezTo>
                    <a:pt x="1359" y="2961"/>
                    <a:pt x="1384" y="3076"/>
                    <a:pt x="1440" y="3199"/>
                  </a:cubicBezTo>
                  <a:cubicBezTo>
                    <a:pt x="1474" y="3288"/>
                    <a:pt x="1520" y="3377"/>
                    <a:pt x="1584" y="3466"/>
                  </a:cubicBezTo>
                  <a:cubicBezTo>
                    <a:pt x="1609" y="3509"/>
                    <a:pt x="1643" y="3551"/>
                    <a:pt x="1673" y="3589"/>
                  </a:cubicBezTo>
                  <a:cubicBezTo>
                    <a:pt x="1699" y="3623"/>
                    <a:pt x="1732" y="3653"/>
                    <a:pt x="1758" y="3683"/>
                  </a:cubicBezTo>
                  <a:cubicBezTo>
                    <a:pt x="1792" y="3712"/>
                    <a:pt x="1822" y="3742"/>
                    <a:pt x="1856" y="3768"/>
                  </a:cubicBezTo>
                  <a:cubicBezTo>
                    <a:pt x="1890" y="3797"/>
                    <a:pt x="1919" y="3827"/>
                    <a:pt x="1957" y="3848"/>
                  </a:cubicBezTo>
                  <a:cubicBezTo>
                    <a:pt x="1996" y="3874"/>
                    <a:pt x="2030" y="3899"/>
                    <a:pt x="2068" y="3916"/>
                  </a:cubicBezTo>
                  <a:cubicBezTo>
                    <a:pt x="2096" y="3929"/>
                    <a:pt x="2121" y="3937"/>
                    <a:pt x="2147" y="3937"/>
                  </a:cubicBezTo>
                  <a:cubicBezTo>
                    <a:pt x="2156" y="3937"/>
                    <a:pt x="2165" y="3935"/>
                    <a:pt x="2174" y="3933"/>
                  </a:cubicBezTo>
                  <a:cubicBezTo>
                    <a:pt x="2204" y="3920"/>
                    <a:pt x="2229" y="3895"/>
                    <a:pt x="2246" y="3865"/>
                  </a:cubicBezTo>
                  <a:cubicBezTo>
                    <a:pt x="2276" y="3802"/>
                    <a:pt x="2267" y="3717"/>
                    <a:pt x="2276" y="3636"/>
                  </a:cubicBezTo>
                  <a:cubicBezTo>
                    <a:pt x="2301" y="3471"/>
                    <a:pt x="2352" y="3326"/>
                    <a:pt x="2407" y="3203"/>
                  </a:cubicBezTo>
                  <a:cubicBezTo>
                    <a:pt x="2463" y="3080"/>
                    <a:pt x="2522" y="2974"/>
                    <a:pt x="2577" y="2898"/>
                  </a:cubicBezTo>
                  <a:cubicBezTo>
                    <a:pt x="2632" y="2817"/>
                    <a:pt x="2679" y="2766"/>
                    <a:pt x="2704" y="2741"/>
                  </a:cubicBezTo>
                  <a:cubicBezTo>
                    <a:pt x="2726" y="2719"/>
                    <a:pt x="2743" y="2707"/>
                    <a:pt x="2760" y="2698"/>
                  </a:cubicBezTo>
                  <a:cubicBezTo>
                    <a:pt x="2764" y="2690"/>
                    <a:pt x="2772" y="2690"/>
                    <a:pt x="2777" y="2685"/>
                  </a:cubicBezTo>
                  <a:cubicBezTo>
                    <a:pt x="2764" y="2681"/>
                    <a:pt x="2760" y="2677"/>
                    <a:pt x="2760" y="2677"/>
                  </a:cubicBezTo>
                  <a:cubicBezTo>
                    <a:pt x="2760" y="2668"/>
                    <a:pt x="2781" y="2660"/>
                    <a:pt x="2891" y="2660"/>
                  </a:cubicBezTo>
                  <a:cubicBezTo>
                    <a:pt x="2929" y="2660"/>
                    <a:pt x="2997" y="2664"/>
                    <a:pt x="3095" y="2668"/>
                  </a:cubicBezTo>
                  <a:cubicBezTo>
                    <a:pt x="3151" y="2671"/>
                    <a:pt x="3215" y="2673"/>
                    <a:pt x="3284" y="2673"/>
                  </a:cubicBezTo>
                  <a:cubicBezTo>
                    <a:pt x="3335" y="2673"/>
                    <a:pt x="3390" y="2672"/>
                    <a:pt x="3447" y="2668"/>
                  </a:cubicBezTo>
                  <a:cubicBezTo>
                    <a:pt x="3583" y="2664"/>
                    <a:pt x="3736" y="2643"/>
                    <a:pt x="3889" y="2596"/>
                  </a:cubicBezTo>
                  <a:cubicBezTo>
                    <a:pt x="3961" y="2579"/>
                    <a:pt x="4033" y="2545"/>
                    <a:pt x="4105" y="2507"/>
                  </a:cubicBezTo>
                  <a:cubicBezTo>
                    <a:pt x="4173" y="2469"/>
                    <a:pt x="4237" y="2422"/>
                    <a:pt x="4283" y="2363"/>
                  </a:cubicBezTo>
                  <a:cubicBezTo>
                    <a:pt x="4334" y="2308"/>
                    <a:pt x="4356" y="2235"/>
                    <a:pt x="4343" y="2168"/>
                  </a:cubicBezTo>
                  <a:cubicBezTo>
                    <a:pt x="4334" y="2151"/>
                    <a:pt x="4330" y="2134"/>
                    <a:pt x="4322" y="2121"/>
                  </a:cubicBezTo>
                  <a:cubicBezTo>
                    <a:pt x="4317" y="2108"/>
                    <a:pt x="4305" y="2095"/>
                    <a:pt x="4288" y="2078"/>
                  </a:cubicBezTo>
                  <a:cubicBezTo>
                    <a:pt x="4262" y="2053"/>
                    <a:pt x="4228" y="2032"/>
                    <a:pt x="4194" y="2010"/>
                  </a:cubicBezTo>
                  <a:cubicBezTo>
                    <a:pt x="4126" y="1968"/>
                    <a:pt x="4058" y="1930"/>
                    <a:pt x="3986" y="1896"/>
                  </a:cubicBezTo>
                  <a:cubicBezTo>
                    <a:pt x="3918" y="1858"/>
                    <a:pt x="3855" y="1824"/>
                    <a:pt x="3791" y="1786"/>
                  </a:cubicBezTo>
                  <a:cubicBezTo>
                    <a:pt x="3672" y="1713"/>
                    <a:pt x="3570" y="1637"/>
                    <a:pt x="3498" y="1573"/>
                  </a:cubicBezTo>
                  <a:cubicBezTo>
                    <a:pt x="3426" y="1505"/>
                    <a:pt x="3379" y="1454"/>
                    <a:pt x="3354" y="1425"/>
                  </a:cubicBezTo>
                  <a:cubicBezTo>
                    <a:pt x="3341" y="1408"/>
                    <a:pt x="3328" y="1391"/>
                    <a:pt x="3320" y="1382"/>
                  </a:cubicBezTo>
                  <a:cubicBezTo>
                    <a:pt x="3316" y="1387"/>
                    <a:pt x="3316" y="1395"/>
                    <a:pt x="3316" y="1399"/>
                  </a:cubicBezTo>
                  <a:cubicBezTo>
                    <a:pt x="3316" y="1454"/>
                    <a:pt x="3316" y="1484"/>
                    <a:pt x="3316" y="1501"/>
                  </a:cubicBezTo>
                  <a:cubicBezTo>
                    <a:pt x="3316" y="1522"/>
                    <a:pt x="3311" y="1527"/>
                    <a:pt x="3307" y="1527"/>
                  </a:cubicBezTo>
                  <a:cubicBezTo>
                    <a:pt x="3303" y="1527"/>
                    <a:pt x="3299" y="1522"/>
                    <a:pt x="3290" y="1505"/>
                  </a:cubicBezTo>
                  <a:cubicBezTo>
                    <a:pt x="3282" y="1484"/>
                    <a:pt x="3273" y="1454"/>
                    <a:pt x="3269" y="1399"/>
                  </a:cubicBezTo>
                  <a:cubicBezTo>
                    <a:pt x="3269" y="1365"/>
                    <a:pt x="3269" y="1293"/>
                    <a:pt x="3290" y="1200"/>
                  </a:cubicBezTo>
                  <a:cubicBezTo>
                    <a:pt x="3311" y="1106"/>
                    <a:pt x="3358" y="996"/>
                    <a:pt x="3409" y="873"/>
                  </a:cubicBezTo>
                  <a:cubicBezTo>
                    <a:pt x="3460" y="754"/>
                    <a:pt x="3515" y="614"/>
                    <a:pt x="3566" y="466"/>
                  </a:cubicBezTo>
                  <a:cubicBezTo>
                    <a:pt x="3592" y="393"/>
                    <a:pt x="3621" y="317"/>
                    <a:pt x="3638" y="241"/>
                  </a:cubicBezTo>
                  <a:cubicBezTo>
                    <a:pt x="3655" y="173"/>
                    <a:pt x="3630" y="92"/>
                    <a:pt x="3566" y="50"/>
                  </a:cubicBezTo>
                  <a:cubicBezTo>
                    <a:pt x="3515" y="15"/>
                    <a:pt x="3449" y="0"/>
                    <a:pt x="3382" y="0"/>
                  </a:cubicBezTo>
                  <a:close/>
                </a:path>
              </a:pathLst>
            </a:custGeom>
            <a:solidFill>
              <a:srgbClr val="F474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0"/>
            <p:cNvSpPr/>
            <p:nvPr/>
          </p:nvSpPr>
          <p:spPr>
            <a:xfrm>
              <a:off x="3441388" y="1689925"/>
              <a:ext cx="7225" cy="6275"/>
            </a:xfrm>
            <a:custGeom>
              <a:avLst/>
              <a:gdLst/>
              <a:ahLst/>
              <a:cxnLst/>
              <a:rect l="l" t="t" r="r" b="b"/>
              <a:pathLst>
                <a:path w="289" h="251" extrusionOk="0">
                  <a:moveTo>
                    <a:pt x="146" y="34"/>
                  </a:moveTo>
                  <a:cubicBezTo>
                    <a:pt x="159" y="34"/>
                    <a:pt x="169" y="37"/>
                    <a:pt x="174" y="38"/>
                  </a:cubicBezTo>
                  <a:lnTo>
                    <a:pt x="195" y="38"/>
                  </a:lnTo>
                  <a:cubicBezTo>
                    <a:pt x="200" y="43"/>
                    <a:pt x="208" y="47"/>
                    <a:pt x="217" y="55"/>
                  </a:cubicBezTo>
                  <a:cubicBezTo>
                    <a:pt x="229" y="68"/>
                    <a:pt x="242" y="89"/>
                    <a:pt x="242" y="115"/>
                  </a:cubicBezTo>
                  <a:cubicBezTo>
                    <a:pt x="242" y="140"/>
                    <a:pt x="234" y="170"/>
                    <a:pt x="212" y="187"/>
                  </a:cubicBezTo>
                  <a:cubicBezTo>
                    <a:pt x="196" y="200"/>
                    <a:pt x="177" y="207"/>
                    <a:pt x="157" y="207"/>
                  </a:cubicBezTo>
                  <a:cubicBezTo>
                    <a:pt x="144" y="207"/>
                    <a:pt x="132" y="204"/>
                    <a:pt x="119" y="200"/>
                  </a:cubicBezTo>
                  <a:cubicBezTo>
                    <a:pt x="89" y="191"/>
                    <a:pt x="68" y="166"/>
                    <a:pt x="60" y="136"/>
                  </a:cubicBezTo>
                  <a:cubicBezTo>
                    <a:pt x="51" y="110"/>
                    <a:pt x="60" y="81"/>
                    <a:pt x="77" y="64"/>
                  </a:cubicBezTo>
                  <a:cubicBezTo>
                    <a:pt x="97" y="40"/>
                    <a:pt x="125" y="34"/>
                    <a:pt x="146" y="34"/>
                  </a:cubicBezTo>
                  <a:close/>
                  <a:moveTo>
                    <a:pt x="127" y="0"/>
                  </a:moveTo>
                  <a:cubicBezTo>
                    <a:pt x="102" y="0"/>
                    <a:pt x="68" y="9"/>
                    <a:pt x="43" y="34"/>
                  </a:cubicBezTo>
                  <a:cubicBezTo>
                    <a:pt x="17" y="60"/>
                    <a:pt x="0" y="106"/>
                    <a:pt x="13" y="144"/>
                  </a:cubicBezTo>
                  <a:cubicBezTo>
                    <a:pt x="21" y="187"/>
                    <a:pt x="60" y="229"/>
                    <a:pt x="110" y="242"/>
                  </a:cubicBezTo>
                  <a:cubicBezTo>
                    <a:pt x="126" y="248"/>
                    <a:pt x="143" y="251"/>
                    <a:pt x="159" y="251"/>
                  </a:cubicBezTo>
                  <a:cubicBezTo>
                    <a:pt x="190" y="251"/>
                    <a:pt x="220" y="240"/>
                    <a:pt x="242" y="221"/>
                  </a:cubicBezTo>
                  <a:cubicBezTo>
                    <a:pt x="276" y="191"/>
                    <a:pt x="289" y="149"/>
                    <a:pt x="284" y="115"/>
                  </a:cubicBezTo>
                  <a:cubicBezTo>
                    <a:pt x="280" y="77"/>
                    <a:pt x="259" y="47"/>
                    <a:pt x="242" y="30"/>
                  </a:cubicBezTo>
                  <a:cubicBezTo>
                    <a:pt x="221" y="13"/>
                    <a:pt x="200" y="9"/>
                    <a:pt x="191" y="4"/>
                  </a:cubicBezTo>
                  <a:cubicBezTo>
                    <a:pt x="185" y="2"/>
                    <a:pt x="179" y="1"/>
                    <a:pt x="175" y="1"/>
                  </a:cubicBezTo>
                  <a:cubicBezTo>
                    <a:pt x="170" y="1"/>
                    <a:pt x="166" y="2"/>
                    <a:pt x="161" y="4"/>
                  </a:cubicBezTo>
                  <a:cubicBezTo>
                    <a:pt x="153" y="0"/>
                    <a:pt x="140" y="0"/>
                    <a:pt x="127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0"/>
            <p:cNvSpPr/>
            <p:nvPr/>
          </p:nvSpPr>
          <p:spPr>
            <a:xfrm>
              <a:off x="3442663" y="1690775"/>
              <a:ext cx="4800" cy="4325"/>
            </a:xfrm>
            <a:custGeom>
              <a:avLst/>
              <a:gdLst/>
              <a:ahLst/>
              <a:cxnLst/>
              <a:rect l="l" t="t" r="r" b="b"/>
              <a:pathLst>
                <a:path w="192" h="173" extrusionOk="0">
                  <a:moveTo>
                    <a:pt x="95" y="0"/>
                  </a:moveTo>
                  <a:cubicBezTo>
                    <a:pt x="74" y="0"/>
                    <a:pt x="46" y="6"/>
                    <a:pt x="26" y="30"/>
                  </a:cubicBezTo>
                  <a:cubicBezTo>
                    <a:pt x="9" y="47"/>
                    <a:pt x="0" y="76"/>
                    <a:pt x="9" y="102"/>
                  </a:cubicBezTo>
                  <a:cubicBezTo>
                    <a:pt x="17" y="132"/>
                    <a:pt x="38" y="157"/>
                    <a:pt x="68" y="166"/>
                  </a:cubicBezTo>
                  <a:cubicBezTo>
                    <a:pt x="81" y="170"/>
                    <a:pt x="93" y="173"/>
                    <a:pt x="106" y="173"/>
                  </a:cubicBezTo>
                  <a:cubicBezTo>
                    <a:pt x="126" y="173"/>
                    <a:pt x="145" y="166"/>
                    <a:pt x="161" y="153"/>
                  </a:cubicBezTo>
                  <a:cubicBezTo>
                    <a:pt x="183" y="136"/>
                    <a:pt x="191" y="106"/>
                    <a:pt x="191" y="81"/>
                  </a:cubicBezTo>
                  <a:cubicBezTo>
                    <a:pt x="191" y="55"/>
                    <a:pt x="178" y="34"/>
                    <a:pt x="166" y="21"/>
                  </a:cubicBezTo>
                  <a:cubicBezTo>
                    <a:pt x="157" y="13"/>
                    <a:pt x="149" y="9"/>
                    <a:pt x="144" y="4"/>
                  </a:cubicBezTo>
                  <a:lnTo>
                    <a:pt x="123" y="4"/>
                  </a:lnTo>
                  <a:cubicBezTo>
                    <a:pt x="118" y="3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0"/>
            <p:cNvSpPr/>
            <p:nvPr/>
          </p:nvSpPr>
          <p:spPr>
            <a:xfrm>
              <a:off x="3448813" y="1683425"/>
              <a:ext cx="5850" cy="5350"/>
            </a:xfrm>
            <a:custGeom>
              <a:avLst/>
              <a:gdLst/>
              <a:ahLst/>
              <a:cxnLst/>
              <a:rect l="l" t="t" r="r" b="b"/>
              <a:pathLst>
                <a:path w="234" h="214" extrusionOk="0">
                  <a:moveTo>
                    <a:pt x="140" y="31"/>
                  </a:moveTo>
                  <a:cubicBezTo>
                    <a:pt x="149" y="31"/>
                    <a:pt x="183" y="39"/>
                    <a:pt x="187" y="73"/>
                  </a:cubicBezTo>
                  <a:cubicBezTo>
                    <a:pt x="187" y="95"/>
                    <a:pt x="178" y="112"/>
                    <a:pt x="166" y="129"/>
                  </a:cubicBezTo>
                  <a:cubicBezTo>
                    <a:pt x="149" y="146"/>
                    <a:pt x="123" y="167"/>
                    <a:pt x="102" y="167"/>
                  </a:cubicBezTo>
                  <a:cubicBezTo>
                    <a:pt x="99" y="167"/>
                    <a:pt x="97" y="168"/>
                    <a:pt x="94" y="168"/>
                  </a:cubicBezTo>
                  <a:cubicBezTo>
                    <a:pt x="78" y="168"/>
                    <a:pt x="66" y="156"/>
                    <a:pt x="55" y="141"/>
                  </a:cubicBezTo>
                  <a:cubicBezTo>
                    <a:pt x="51" y="120"/>
                    <a:pt x="51" y="99"/>
                    <a:pt x="60" y="82"/>
                  </a:cubicBezTo>
                  <a:cubicBezTo>
                    <a:pt x="77" y="48"/>
                    <a:pt x="111" y="39"/>
                    <a:pt x="123" y="39"/>
                  </a:cubicBezTo>
                  <a:cubicBezTo>
                    <a:pt x="132" y="35"/>
                    <a:pt x="136" y="35"/>
                    <a:pt x="140" y="31"/>
                  </a:cubicBezTo>
                  <a:close/>
                  <a:moveTo>
                    <a:pt x="147" y="0"/>
                  </a:moveTo>
                  <a:cubicBezTo>
                    <a:pt x="138" y="0"/>
                    <a:pt x="132" y="1"/>
                    <a:pt x="128" y="1"/>
                  </a:cubicBezTo>
                  <a:cubicBezTo>
                    <a:pt x="123" y="5"/>
                    <a:pt x="119" y="10"/>
                    <a:pt x="119" y="10"/>
                  </a:cubicBezTo>
                  <a:cubicBezTo>
                    <a:pt x="111" y="10"/>
                    <a:pt x="94" y="10"/>
                    <a:pt x="77" y="14"/>
                  </a:cubicBezTo>
                  <a:cubicBezTo>
                    <a:pt x="60" y="22"/>
                    <a:pt x="34" y="39"/>
                    <a:pt x="21" y="61"/>
                  </a:cubicBezTo>
                  <a:cubicBezTo>
                    <a:pt x="9" y="86"/>
                    <a:pt x="0" y="120"/>
                    <a:pt x="13" y="154"/>
                  </a:cubicBezTo>
                  <a:cubicBezTo>
                    <a:pt x="21" y="171"/>
                    <a:pt x="34" y="188"/>
                    <a:pt x="51" y="201"/>
                  </a:cubicBezTo>
                  <a:cubicBezTo>
                    <a:pt x="68" y="213"/>
                    <a:pt x="94" y="213"/>
                    <a:pt x="115" y="213"/>
                  </a:cubicBezTo>
                  <a:cubicBezTo>
                    <a:pt x="153" y="205"/>
                    <a:pt x="178" y="184"/>
                    <a:pt x="200" y="158"/>
                  </a:cubicBezTo>
                  <a:cubicBezTo>
                    <a:pt x="221" y="133"/>
                    <a:pt x="234" y="99"/>
                    <a:pt x="229" y="69"/>
                  </a:cubicBezTo>
                  <a:cubicBezTo>
                    <a:pt x="221" y="39"/>
                    <a:pt x="200" y="14"/>
                    <a:pt x="178" y="5"/>
                  </a:cubicBezTo>
                  <a:cubicBezTo>
                    <a:pt x="166" y="1"/>
                    <a:pt x="155" y="0"/>
                    <a:pt x="147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0"/>
            <p:cNvSpPr/>
            <p:nvPr/>
          </p:nvSpPr>
          <p:spPr>
            <a:xfrm>
              <a:off x="3450088" y="1684175"/>
              <a:ext cx="3400" cy="34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89" y="1"/>
                  </a:moveTo>
                  <a:cubicBezTo>
                    <a:pt x="85" y="5"/>
                    <a:pt x="81" y="5"/>
                    <a:pt x="72" y="9"/>
                  </a:cubicBezTo>
                  <a:cubicBezTo>
                    <a:pt x="60" y="9"/>
                    <a:pt x="26" y="18"/>
                    <a:pt x="9" y="52"/>
                  </a:cubicBezTo>
                  <a:cubicBezTo>
                    <a:pt x="0" y="69"/>
                    <a:pt x="0" y="90"/>
                    <a:pt x="4" y="111"/>
                  </a:cubicBezTo>
                  <a:cubicBezTo>
                    <a:pt x="15" y="126"/>
                    <a:pt x="27" y="138"/>
                    <a:pt x="43" y="138"/>
                  </a:cubicBezTo>
                  <a:cubicBezTo>
                    <a:pt x="46" y="138"/>
                    <a:pt x="48" y="137"/>
                    <a:pt x="51" y="137"/>
                  </a:cubicBezTo>
                  <a:cubicBezTo>
                    <a:pt x="72" y="137"/>
                    <a:pt x="98" y="116"/>
                    <a:pt x="115" y="99"/>
                  </a:cubicBezTo>
                  <a:cubicBezTo>
                    <a:pt x="127" y="82"/>
                    <a:pt x="136" y="65"/>
                    <a:pt x="136" y="43"/>
                  </a:cubicBezTo>
                  <a:cubicBezTo>
                    <a:pt x="132" y="9"/>
                    <a:pt x="98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0"/>
            <p:cNvSpPr/>
            <p:nvPr/>
          </p:nvSpPr>
          <p:spPr>
            <a:xfrm>
              <a:off x="3456438" y="1676650"/>
              <a:ext cx="5875" cy="4925"/>
            </a:xfrm>
            <a:custGeom>
              <a:avLst/>
              <a:gdLst/>
              <a:ahLst/>
              <a:cxnLst/>
              <a:rect l="l" t="t" r="r" b="b"/>
              <a:pathLst>
                <a:path w="235" h="197" extrusionOk="0">
                  <a:moveTo>
                    <a:pt x="158" y="26"/>
                  </a:moveTo>
                  <a:cubicBezTo>
                    <a:pt x="166" y="30"/>
                    <a:pt x="196" y="47"/>
                    <a:pt x="188" y="81"/>
                  </a:cubicBezTo>
                  <a:cubicBezTo>
                    <a:pt x="180" y="112"/>
                    <a:pt x="137" y="150"/>
                    <a:pt x="97" y="150"/>
                  </a:cubicBezTo>
                  <a:cubicBezTo>
                    <a:pt x="93" y="150"/>
                    <a:pt x="89" y="150"/>
                    <a:pt x="86" y="149"/>
                  </a:cubicBezTo>
                  <a:cubicBezTo>
                    <a:pt x="64" y="149"/>
                    <a:pt x="52" y="132"/>
                    <a:pt x="52" y="111"/>
                  </a:cubicBezTo>
                  <a:cubicBezTo>
                    <a:pt x="47" y="94"/>
                    <a:pt x="56" y="77"/>
                    <a:pt x="69" y="64"/>
                  </a:cubicBezTo>
                  <a:cubicBezTo>
                    <a:pt x="98" y="39"/>
                    <a:pt x="132" y="30"/>
                    <a:pt x="145" y="26"/>
                  </a:cubicBezTo>
                  <a:close/>
                  <a:moveTo>
                    <a:pt x="137" y="1"/>
                  </a:moveTo>
                  <a:cubicBezTo>
                    <a:pt x="124" y="1"/>
                    <a:pt x="81" y="1"/>
                    <a:pt x="39" y="35"/>
                  </a:cubicBezTo>
                  <a:cubicBezTo>
                    <a:pt x="18" y="51"/>
                    <a:pt x="1" y="81"/>
                    <a:pt x="5" y="115"/>
                  </a:cubicBezTo>
                  <a:cubicBezTo>
                    <a:pt x="5" y="132"/>
                    <a:pt x="14" y="149"/>
                    <a:pt x="26" y="166"/>
                  </a:cubicBezTo>
                  <a:cubicBezTo>
                    <a:pt x="39" y="183"/>
                    <a:pt x="60" y="192"/>
                    <a:pt x="81" y="196"/>
                  </a:cubicBezTo>
                  <a:cubicBezTo>
                    <a:pt x="86" y="196"/>
                    <a:pt x="90" y="196"/>
                    <a:pt x="95" y="196"/>
                  </a:cubicBezTo>
                  <a:cubicBezTo>
                    <a:pt x="131" y="196"/>
                    <a:pt x="160" y="181"/>
                    <a:pt x="179" y="166"/>
                  </a:cubicBezTo>
                  <a:cubicBezTo>
                    <a:pt x="205" y="145"/>
                    <a:pt x="226" y="119"/>
                    <a:pt x="230" y="90"/>
                  </a:cubicBezTo>
                  <a:cubicBezTo>
                    <a:pt x="234" y="64"/>
                    <a:pt x="222" y="35"/>
                    <a:pt x="205" y="18"/>
                  </a:cubicBezTo>
                  <a:cubicBezTo>
                    <a:pt x="188" y="5"/>
                    <a:pt x="171" y="1"/>
                    <a:pt x="162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0"/>
            <p:cNvSpPr/>
            <p:nvPr/>
          </p:nvSpPr>
          <p:spPr>
            <a:xfrm>
              <a:off x="3457613" y="1677300"/>
              <a:ext cx="3750" cy="3125"/>
            </a:xfrm>
            <a:custGeom>
              <a:avLst/>
              <a:gdLst/>
              <a:ahLst/>
              <a:cxnLst/>
              <a:rect l="l" t="t" r="r" b="b"/>
              <a:pathLst>
                <a:path w="150" h="125" extrusionOk="0">
                  <a:moveTo>
                    <a:pt x="98" y="0"/>
                  </a:moveTo>
                  <a:cubicBezTo>
                    <a:pt x="85" y="4"/>
                    <a:pt x="51" y="13"/>
                    <a:pt x="22" y="38"/>
                  </a:cubicBezTo>
                  <a:cubicBezTo>
                    <a:pt x="9" y="51"/>
                    <a:pt x="0" y="68"/>
                    <a:pt x="5" y="85"/>
                  </a:cubicBezTo>
                  <a:cubicBezTo>
                    <a:pt x="5" y="106"/>
                    <a:pt x="17" y="123"/>
                    <a:pt x="39" y="123"/>
                  </a:cubicBezTo>
                  <a:cubicBezTo>
                    <a:pt x="42" y="124"/>
                    <a:pt x="46" y="124"/>
                    <a:pt x="50" y="124"/>
                  </a:cubicBezTo>
                  <a:cubicBezTo>
                    <a:pt x="90" y="124"/>
                    <a:pt x="133" y="86"/>
                    <a:pt x="141" y="55"/>
                  </a:cubicBezTo>
                  <a:cubicBezTo>
                    <a:pt x="149" y="21"/>
                    <a:pt x="119" y="4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0"/>
            <p:cNvSpPr/>
            <p:nvPr/>
          </p:nvSpPr>
          <p:spPr>
            <a:xfrm>
              <a:off x="3457813" y="1720350"/>
              <a:ext cx="6725" cy="5675"/>
            </a:xfrm>
            <a:custGeom>
              <a:avLst/>
              <a:gdLst/>
              <a:ahLst/>
              <a:cxnLst/>
              <a:rect l="l" t="t" r="r" b="b"/>
              <a:pathLst>
                <a:path w="269" h="227" extrusionOk="0">
                  <a:moveTo>
                    <a:pt x="154" y="35"/>
                  </a:moveTo>
                  <a:cubicBezTo>
                    <a:pt x="175" y="39"/>
                    <a:pt x="196" y="52"/>
                    <a:pt x="213" y="78"/>
                  </a:cubicBezTo>
                  <a:cubicBezTo>
                    <a:pt x="222" y="95"/>
                    <a:pt x="222" y="120"/>
                    <a:pt x="209" y="141"/>
                  </a:cubicBezTo>
                  <a:cubicBezTo>
                    <a:pt x="196" y="163"/>
                    <a:pt x="171" y="180"/>
                    <a:pt x="141" y="180"/>
                  </a:cubicBezTo>
                  <a:cubicBezTo>
                    <a:pt x="137" y="180"/>
                    <a:pt x="133" y="180"/>
                    <a:pt x="130" y="180"/>
                  </a:cubicBezTo>
                  <a:cubicBezTo>
                    <a:pt x="104" y="180"/>
                    <a:pt x="80" y="168"/>
                    <a:pt x="69" y="150"/>
                  </a:cubicBezTo>
                  <a:cubicBezTo>
                    <a:pt x="52" y="129"/>
                    <a:pt x="48" y="103"/>
                    <a:pt x="56" y="86"/>
                  </a:cubicBezTo>
                  <a:cubicBezTo>
                    <a:pt x="65" y="65"/>
                    <a:pt x="77" y="52"/>
                    <a:pt x="94" y="48"/>
                  </a:cubicBezTo>
                  <a:cubicBezTo>
                    <a:pt x="107" y="44"/>
                    <a:pt x="120" y="44"/>
                    <a:pt x="128" y="44"/>
                  </a:cubicBezTo>
                  <a:cubicBezTo>
                    <a:pt x="145" y="44"/>
                    <a:pt x="150" y="44"/>
                    <a:pt x="154" y="39"/>
                  </a:cubicBezTo>
                  <a:lnTo>
                    <a:pt x="154" y="35"/>
                  </a:lnTo>
                  <a:close/>
                  <a:moveTo>
                    <a:pt x="143" y="0"/>
                  </a:moveTo>
                  <a:cubicBezTo>
                    <a:pt x="135" y="0"/>
                    <a:pt x="128" y="1"/>
                    <a:pt x="124" y="1"/>
                  </a:cubicBezTo>
                  <a:cubicBezTo>
                    <a:pt x="107" y="5"/>
                    <a:pt x="103" y="10"/>
                    <a:pt x="99" y="14"/>
                  </a:cubicBezTo>
                  <a:lnTo>
                    <a:pt x="82" y="14"/>
                  </a:lnTo>
                  <a:cubicBezTo>
                    <a:pt x="56" y="18"/>
                    <a:pt x="31" y="39"/>
                    <a:pt x="14" y="69"/>
                  </a:cubicBezTo>
                  <a:cubicBezTo>
                    <a:pt x="1" y="99"/>
                    <a:pt x="5" y="141"/>
                    <a:pt x="31" y="175"/>
                  </a:cubicBezTo>
                  <a:cubicBezTo>
                    <a:pt x="54" y="206"/>
                    <a:pt x="95" y="227"/>
                    <a:pt x="138" y="227"/>
                  </a:cubicBezTo>
                  <a:cubicBezTo>
                    <a:pt x="142" y="227"/>
                    <a:pt x="146" y="227"/>
                    <a:pt x="150" y="226"/>
                  </a:cubicBezTo>
                  <a:cubicBezTo>
                    <a:pt x="192" y="222"/>
                    <a:pt x="230" y="196"/>
                    <a:pt x="251" y="163"/>
                  </a:cubicBezTo>
                  <a:cubicBezTo>
                    <a:pt x="268" y="129"/>
                    <a:pt x="268" y="86"/>
                    <a:pt x="247" y="56"/>
                  </a:cubicBezTo>
                  <a:cubicBezTo>
                    <a:pt x="226" y="27"/>
                    <a:pt x="196" y="10"/>
                    <a:pt x="175" y="5"/>
                  </a:cubicBezTo>
                  <a:cubicBezTo>
                    <a:pt x="162" y="1"/>
                    <a:pt x="152" y="0"/>
                    <a:pt x="143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0"/>
            <p:cNvSpPr/>
            <p:nvPr/>
          </p:nvSpPr>
          <p:spPr>
            <a:xfrm>
              <a:off x="3458988" y="1721225"/>
              <a:ext cx="4375" cy="3650"/>
            </a:xfrm>
            <a:custGeom>
              <a:avLst/>
              <a:gdLst/>
              <a:ahLst/>
              <a:cxnLst/>
              <a:rect l="l" t="t" r="r" b="b"/>
              <a:pathLst>
                <a:path w="175" h="146" extrusionOk="0">
                  <a:moveTo>
                    <a:pt x="107" y="0"/>
                  </a:moveTo>
                  <a:lnTo>
                    <a:pt x="107" y="4"/>
                  </a:lnTo>
                  <a:cubicBezTo>
                    <a:pt x="103" y="9"/>
                    <a:pt x="98" y="9"/>
                    <a:pt x="81" y="9"/>
                  </a:cubicBezTo>
                  <a:cubicBezTo>
                    <a:pt x="73" y="9"/>
                    <a:pt x="60" y="9"/>
                    <a:pt x="47" y="13"/>
                  </a:cubicBezTo>
                  <a:cubicBezTo>
                    <a:pt x="30" y="17"/>
                    <a:pt x="18" y="30"/>
                    <a:pt x="9" y="51"/>
                  </a:cubicBezTo>
                  <a:cubicBezTo>
                    <a:pt x="1" y="68"/>
                    <a:pt x="5" y="94"/>
                    <a:pt x="22" y="115"/>
                  </a:cubicBezTo>
                  <a:cubicBezTo>
                    <a:pt x="33" y="133"/>
                    <a:pt x="57" y="145"/>
                    <a:pt x="83" y="145"/>
                  </a:cubicBezTo>
                  <a:cubicBezTo>
                    <a:pt x="86" y="145"/>
                    <a:pt x="90" y="145"/>
                    <a:pt x="94" y="145"/>
                  </a:cubicBezTo>
                  <a:cubicBezTo>
                    <a:pt x="124" y="145"/>
                    <a:pt x="149" y="128"/>
                    <a:pt x="162" y="106"/>
                  </a:cubicBezTo>
                  <a:cubicBezTo>
                    <a:pt x="175" y="85"/>
                    <a:pt x="175" y="60"/>
                    <a:pt x="166" y="43"/>
                  </a:cubicBezTo>
                  <a:cubicBezTo>
                    <a:pt x="149" y="17"/>
                    <a:pt x="128" y="4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0"/>
            <p:cNvSpPr/>
            <p:nvPr/>
          </p:nvSpPr>
          <p:spPr>
            <a:xfrm>
              <a:off x="3466838" y="1725200"/>
              <a:ext cx="5450" cy="4025"/>
            </a:xfrm>
            <a:custGeom>
              <a:avLst/>
              <a:gdLst/>
              <a:ahLst/>
              <a:cxnLst/>
              <a:rect l="l" t="t" r="r" b="b"/>
              <a:pathLst>
                <a:path w="218" h="161" extrusionOk="0">
                  <a:moveTo>
                    <a:pt x="141" y="32"/>
                  </a:moveTo>
                  <a:cubicBezTo>
                    <a:pt x="145" y="32"/>
                    <a:pt x="158" y="32"/>
                    <a:pt x="166" y="36"/>
                  </a:cubicBezTo>
                  <a:cubicBezTo>
                    <a:pt x="175" y="45"/>
                    <a:pt x="175" y="49"/>
                    <a:pt x="171" y="58"/>
                  </a:cubicBezTo>
                  <a:cubicBezTo>
                    <a:pt x="166" y="70"/>
                    <a:pt x="154" y="87"/>
                    <a:pt x="137" y="100"/>
                  </a:cubicBezTo>
                  <a:cubicBezTo>
                    <a:pt x="119" y="107"/>
                    <a:pt x="105" y="114"/>
                    <a:pt x="91" y="114"/>
                  </a:cubicBezTo>
                  <a:cubicBezTo>
                    <a:pt x="88" y="114"/>
                    <a:pt x="85" y="114"/>
                    <a:pt x="81" y="113"/>
                  </a:cubicBezTo>
                  <a:cubicBezTo>
                    <a:pt x="60" y="113"/>
                    <a:pt x="52" y="100"/>
                    <a:pt x="52" y="87"/>
                  </a:cubicBezTo>
                  <a:cubicBezTo>
                    <a:pt x="47" y="75"/>
                    <a:pt x="60" y="58"/>
                    <a:pt x="69" y="49"/>
                  </a:cubicBezTo>
                  <a:cubicBezTo>
                    <a:pt x="94" y="32"/>
                    <a:pt x="128" y="32"/>
                    <a:pt x="141" y="32"/>
                  </a:cubicBezTo>
                  <a:close/>
                  <a:moveTo>
                    <a:pt x="118" y="1"/>
                  </a:moveTo>
                  <a:cubicBezTo>
                    <a:pt x="113" y="1"/>
                    <a:pt x="108" y="1"/>
                    <a:pt x="103" y="2"/>
                  </a:cubicBezTo>
                  <a:cubicBezTo>
                    <a:pt x="86" y="2"/>
                    <a:pt x="64" y="2"/>
                    <a:pt x="43" y="15"/>
                  </a:cubicBezTo>
                  <a:cubicBezTo>
                    <a:pt x="22" y="32"/>
                    <a:pt x="1" y="53"/>
                    <a:pt x="5" y="87"/>
                  </a:cubicBezTo>
                  <a:cubicBezTo>
                    <a:pt x="5" y="104"/>
                    <a:pt x="13" y="121"/>
                    <a:pt x="26" y="134"/>
                  </a:cubicBezTo>
                  <a:cubicBezTo>
                    <a:pt x="43" y="147"/>
                    <a:pt x="60" y="155"/>
                    <a:pt x="77" y="160"/>
                  </a:cubicBezTo>
                  <a:cubicBezTo>
                    <a:pt x="81" y="160"/>
                    <a:pt x="84" y="160"/>
                    <a:pt x="88" y="160"/>
                  </a:cubicBezTo>
                  <a:cubicBezTo>
                    <a:pt x="118" y="160"/>
                    <a:pt x="147" y="145"/>
                    <a:pt x="166" y="134"/>
                  </a:cubicBezTo>
                  <a:cubicBezTo>
                    <a:pt x="183" y="117"/>
                    <a:pt x="204" y="100"/>
                    <a:pt x="213" y="75"/>
                  </a:cubicBezTo>
                  <a:cubicBezTo>
                    <a:pt x="217" y="62"/>
                    <a:pt x="217" y="45"/>
                    <a:pt x="209" y="32"/>
                  </a:cubicBezTo>
                  <a:cubicBezTo>
                    <a:pt x="200" y="19"/>
                    <a:pt x="188" y="11"/>
                    <a:pt x="179" y="7"/>
                  </a:cubicBezTo>
                  <a:cubicBezTo>
                    <a:pt x="168" y="2"/>
                    <a:pt x="160" y="1"/>
                    <a:pt x="154" y="1"/>
                  </a:cubicBezTo>
                  <a:cubicBezTo>
                    <a:pt x="147" y="1"/>
                    <a:pt x="143" y="2"/>
                    <a:pt x="141" y="2"/>
                  </a:cubicBezTo>
                  <a:lnTo>
                    <a:pt x="137" y="2"/>
                  </a:lnTo>
                  <a:cubicBezTo>
                    <a:pt x="134" y="2"/>
                    <a:pt x="127" y="1"/>
                    <a:pt x="118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0"/>
            <p:cNvSpPr/>
            <p:nvPr/>
          </p:nvSpPr>
          <p:spPr>
            <a:xfrm>
              <a:off x="3468013" y="1726000"/>
              <a:ext cx="3200" cy="2050"/>
            </a:xfrm>
            <a:custGeom>
              <a:avLst/>
              <a:gdLst/>
              <a:ahLst/>
              <a:cxnLst/>
              <a:rect l="l" t="t" r="r" b="b"/>
              <a:pathLst>
                <a:path w="128" h="82" extrusionOk="0">
                  <a:moveTo>
                    <a:pt x="94" y="0"/>
                  </a:moveTo>
                  <a:cubicBezTo>
                    <a:pt x="81" y="0"/>
                    <a:pt x="47" y="0"/>
                    <a:pt x="22" y="17"/>
                  </a:cubicBezTo>
                  <a:cubicBezTo>
                    <a:pt x="13" y="26"/>
                    <a:pt x="0" y="43"/>
                    <a:pt x="0" y="55"/>
                  </a:cubicBezTo>
                  <a:cubicBezTo>
                    <a:pt x="5" y="68"/>
                    <a:pt x="13" y="81"/>
                    <a:pt x="34" y="81"/>
                  </a:cubicBezTo>
                  <a:cubicBezTo>
                    <a:pt x="38" y="82"/>
                    <a:pt x="41" y="82"/>
                    <a:pt x="44" y="82"/>
                  </a:cubicBezTo>
                  <a:cubicBezTo>
                    <a:pt x="58" y="82"/>
                    <a:pt x="72" y="75"/>
                    <a:pt x="90" y="68"/>
                  </a:cubicBezTo>
                  <a:cubicBezTo>
                    <a:pt x="107" y="55"/>
                    <a:pt x="119" y="38"/>
                    <a:pt x="124" y="26"/>
                  </a:cubicBezTo>
                  <a:cubicBezTo>
                    <a:pt x="128" y="17"/>
                    <a:pt x="128" y="13"/>
                    <a:pt x="119" y="4"/>
                  </a:cubicBezTo>
                  <a:cubicBezTo>
                    <a:pt x="111" y="0"/>
                    <a:pt x="98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0"/>
            <p:cNvSpPr/>
            <p:nvPr/>
          </p:nvSpPr>
          <p:spPr>
            <a:xfrm>
              <a:off x="3475338" y="1725800"/>
              <a:ext cx="4900" cy="4400"/>
            </a:xfrm>
            <a:custGeom>
              <a:avLst/>
              <a:gdLst/>
              <a:ahLst/>
              <a:cxnLst/>
              <a:rect l="l" t="t" r="r" b="b"/>
              <a:pathLst>
                <a:path w="196" h="176" extrusionOk="0">
                  <a:moveTo>
                    <a:pt x="136" y="38"/>
                  </a:moveTo>
                  <a:cubicBezTo>
                    <a:pt x="140" y="51"/>
                    <a:pt x="149" y="63"/>
                    <a:pt x="149" y="80"/>
                  </a:cubicBezTo>
                  <a:cubicBezTo>
                    <a:pt x="149" y="93"/>
                    <a:pt x="140" y="110"/>
                    <a:pt x="123" y="119"/>
                  </a:cubicBezTo>
                  <a:cubicBezTo>
                    <a:pt x="113" y="125"/>
                    <a:pt x="97" y="132"/>
                    <a:pt x="82" y="132"/>
                  </a:cubicBezTo>
                  <a:cubicBezTo>
                    <a:pt x="79" y="132"/>
                    <a:pt x="76" y="132"/>
                    <a:pt x="72" y="131"/>
                  </a:cubicBezTo>
                  <a:cubicBezTo>
                    <a:pt x="64" y="127"/>
                    <a:pt x="55" y="123"/>
                    <a:pt x="51" y="119"/>
                  </a:cubicBezTo>
                  <a:cubicBezTo>
                    <a:pt x="51" y="119"/>
                    <a:pt x="47" y="114"/>
                    <a:pt x="47" y="110"/>
                  </a:cubicBezTo>
                  <a:cubicBezTo>
                    <a:pt x="47" y="110"/>
                    <a:pt x="47" y="106"/>
                    <a:pt x="47" y="106"/>
                  </a:cubicBezTo>
                  <a:cubicBezTo>
                    <a:pt x="47" y="106"/>
                    <a:pt x="47" y="102"/>
                    <a:pt x="47" y="102"/>
                  </a:cubicBezTo>
                  <a:cubicBezTo>
                    <a:pt x="51" y="89"/>
                    <a:pt x="60" y="80"/>
                    <a:pt x="72" y="72"/>
                  </a:cubicBezTo>
                  <a:cubicBezTo>
                    <a:pt x="89" y="59"/>
                    <a:pt x="102" y="51"/>
                    <a:pt x="111" y="46"/>
                  </a:cubicBezTo>
                  <a:cubicBezTo>
                    <a:pt x="119" y="42"/>
                    <a:pt x="128" y="42"/>
                    <a:pt x="132" y="42"/>
                  </a:cubicBezTo>
                  <a:cubicBezTo>
                    <a:pt x="132" y="38"/>
                    <a:pt x="132" y="38"/>
                    <a:pt x="136" y="38"/>
                  </a:cubicBezTo>
                  <a:close/>
                  <a:moveTo>
                    <a:pt x="121" y="0"/>
                  </a:moveTo>
                  <a:cubicBezTo>
                    <a:pt x="113" y="0"/>
                    <a:pt x="111" y="5"/>
                    <a:pt x="111" y="8"/>
                  </a:cubicBezTo>
                  <a:cubicBezTo>
                    <a:pt x="106" y="8"/>
                    <a:pt x="102" y="12"/>
                    <a:pt x="94" y="12"/>
                  </a:cubicBezTo>
                  <a:cubicBezTo>
                    <a:pt x="77" y="17"/>
                    <a:pt x="64" y="25"/>
                    <a:pt x="47" y="38"/>
                  </a:cubicBezTo>
                  <a:cubicBezTo>
                    <a:pt x="43" y="38"/>
                    <a:pt x="39" y="42"/>
                    <a:pt x="34" y="46"/>
                  </a:cubicBezTo>
                  <a:cubicBezTo>
                    <a:pt x="17" y="55"/>
                    <a:pt x="5" y="76"/>
                    <a:pt x="0" y="102"/>
                  </a:cubicBezTo>
                  <a:cubicBezTo>
                    <a:pt x="0" y="119"/>
                    <a:pt x="5" y="136"/>
                    <a:pt x="22" y="148"/>
                  </a:cubicBezTo>
                  <a:cubicBezTo>
                    <a:pt x="22" y="153"/>
                    <a:pt x="26" y="157"/>
                    <a:pt x="30" y="157"/>
                  </a:cubicBezTo>
                  <a:cubicBezTo>
                    <a:pt x="43" y="165"/>
                    <a:pt x="55" y="169"/>
                    <a:pt x="68" y="174"/>
                  </a:cubicBezTo>
                  <a:cubicBezTo>
                    <a:pt x="75" y="175"/>
                    <a:pt x="82" y="176"/>
                    <a:pt x="89" y="176"/>
                  </a:cubicBezTo>
                  <a:cubicBezTo>
                    <a:pt x="148" y="176"/>
                    <a:pt x="195" y="130"/>
                    <a:pt x="191" y="85"/>
                  </a:cubicBezTo>
                  <a:cubicBezTo>
                    <a:pt x="191" y="29"/>
                    <a:pt x="149" y="4"/>
                    <a:pt x="136" y="4"/>
                  </a:cubicBezTo>
                  <a:cubicBezTo>
                    <a:pt x="130" y="1"/>
                    <a:pt x="125" y="0"/>
                    <a:pt x="121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0"/>
            <p:cNvSpPr/>
            <p:nvPr/>
          </p:nvSpPr>
          <p:spPr>
            <a:xfrm>
              <a:off x="3476488" y="1726725"/>
              <a:ext cx="2575" cy="2400"/>
            </a:xfrm>
            <a:custGeom>
              <a:avLst/>
              <a:gdLst/>
              <a:ahLst/>
              <a:cxnLst/>
              <a:rect l="l" t="t" r="r" b="b"/>
              <a:pathLst>
                <a:path w="103" h="96" extrusionOk="0">
                  <a:moveTo>
                    <a:pt x="90" y="1"/>
                  </a:moveTo>
                  <a:cubicBezTo>
                    <a:pt x="86" y="1"/>
                    <a:pt x="86" y="1"/>
                    <a:pt x="86" y="5"/>
                  </a:cubicBezTo>
                  <a:cubicBezTo>
                    <a:pt x="82" y="5"/>
                    <a:pt x="73" y="5"/>
                    <a:pt x="65" y="9"/>
                  </a:cubicBezTo>
                  <a:cubicBezTo>
                    <a:pt x="56" y="14"/>
                    <a:pt x="43" y="22"/>
                    <a:pt x="26" y="35"/>
                  </a:cubicBezTo>
                  <a:cubicBezTo>
                    <a:pt x="14" y="43"/>
                    <a:pt x="1" y="56"/>
                    <a:pt x="1" y="69"/>
                  </a:cubicBezTo>
                  <a:cubicBezTo>
                    <a:pt x="1" y="73"/>
                    <a:pt x="1" y="77"/>
                    <a:pt x="5" y="82"/>
                  </a:cubicBezTo>
                  <a:cubicBezTo>
                    <a:pt x="9" y="86"/>
                    <a:pt x="18" y="90"/>
                    <a:pt x="26" y="94"/>
                  </a:cubicBezTo>
                  <a:cubicBezTo>
                    <a:pt x="30" y="95"/>
                    <a:pt x="33" y="95"/>
                    <a:pt x="36" y="95"/>
                  </a:cubicBezTo>
                  <a:cubicBezTo>
                    <a:pt x="51" y="95"/>
                    <a:pt x="67" y="88"/>
                    <a:pt x="77" y="82"/>
                  </a:cubicBezTo>
                  <a:cubicBezTo>
                    <a:pt x="94" y="73"/>
                    <a:pt x="103" y="56"/>
                    <a:pt x="103" y="43"/>
                  </a:cubicBezTo>
                  <a:cubicBezTo>
                    <a:pt x="103" y="26"/>
                    <a:pt x="94" y="14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0"/>
            <p:cNvSpPr/>
            <p:nvPr/>
          </p:nvSpPr>
          <p:spPr>
            <a:xfrm>
              <a:off x="3427788" y="1738300"/>
              <a:ext cx="5125" cy="6525"/>
            </a:xfrm>
            <a:custGeom>
              <a:avLst/>
              <a:gdLst/>
              <a:ahLst/>
              <a:cxnLst/>
              <a:rect l="l" t="t" r="r" b="b"/>
              <a:pathLst>
                <a:path w="205" h="261" extrusionOk="0">
                  <a:moveTo>
                    <a:pt x="149" y="26"/>
                  </a:moveTo>
                  <a:cubicBezTo>
                    <a:pt x="149" y="30"/>
                    <a:pt x="149" y="30"/>
                    <a:pt x="154" y="30"/>
                  </a:cubicBezTo>
                  <a:cubicBezTo>
                    <a:pt x="158" y="35"/>
                    <a:pt x="162" y="39"/>
                    <a:pt x="162" y="51"/>
                  </a:cubicBezTo>
                  <a:cubicBezTo>
                    <a:pt x="162" y="68"/>
                    <a:pt x="162" y="90"/>
                    <a:pt x="154" y="111"/>
                  </a:cubicBezTo>
                  <a:cubicBezTo>
                    <a:pt x="149" y="136"/>
                    <a:pt x="141" y="162"/>
                    <a:pt x="124" y="183"/>
                  </a:cubicBezTo>
                  <a:cubicBezTo>
                    <a:pt x="115" y="196"/>
                    <a:pt x="107" y="209"/>
                    <a:pt x="98" y="213"/>
                  </a:cubicBezTo>
                  <a:cubicBezTo>
                    <a:pt x="94" y="215"/>
                    <a:pt x="90" y="216"/>
                    <a:pt x="86" y="216"/>
                  </a:cubicBezTo>
                  <a:cubicBezTo>
                    <a:pt x="83" y="216"/>
                    <a:pt x="79" y="215"/>
                    <a:pt x="77" y="213"/>
                  </a:cubicBezTo>
                  <a:cubicBezTo>
                    <a:pt x="69" y="209"/>
                    <a:pt x="60" y="196"/>
                    <a:pt x="56" y="187"/>
                  </a:cubicBezTo>
                  <a:cubicBezTo>
                    <a:pt x="52" y="175"/>
                    <a:pt x="48" y="162"/>
                    <a:pt x="48" y="149"/>
                  </a:cubicBezTo>
                  <a:cubicBezTo>
                    <a:pt x="48" y="124"/>
                    <a:pt x="60" y="98"/>
                    <a:pt x="73" y="81"/>
                  </a:cubicBezTo>
                  <a:cubicBezTo>
                    <a:pt x="98" y="43"/>
                    <a:pt x="137" y="35"/>
                    <a:pt x="149" y="26"/>
                  </a:cubicBezTo>
                  <a:close/>
                  <a:moveTo>
                    <a:pt x="141" y="1"/>
                  </a:moveTo>
                  <a:cubicBezTo>
                    <a:pt x="124" y="1"/>
                    <a:pt x="73" y="9"/>
                    <a:pt x="35" y="56"/>
                  </a:cubicBezTo>
                  <a:cubicBezTo>
                    <a:pt x="18" y="77"/>
                    <a:pt x="5" y="111"/>
                    <a:pt x="5" y="145"/>
                  </a:cubicBezTo>
                  <a:cubicBezTo>
                    <a:pt x="1" y="179"/>
                    <a:pt x="9" y="221"/>
                    <a:pt x="52" y="251"/>
                  </a:cubicBezTo>
                  <a:cubicBezTo>
                    <a:pt x="64" y="257"/>
                    <a:pt x="79" y="261"/>
                    <a:pt x="93" y="261"/>
                  </a:cubicBezTo>
                  <a:cubicBezTo>
                    <a:pt x="107" y="261"/>
                    <a:pt x="120" y="257"/>
                    <a:pt x="128" y="251"/>
                  </a:cubicBezTo>
                  <a:cubicBezTo>
                    <a:pt x="145" y="238"/>
                    <a:pt x="158" y="221"/>
                    <a:pt x="166" y="209"/>
                  </a:cubicBezTo>
                  <a:cubicBezTo>
                    <a:pt x="183" y="179"/>
                    <a:pt x="192" y="149"/>
                    <a:pt x="196" y="124"/>
                  </a:cubicBezTo>
                  <a:cubicBezTo>
                    <a:pt x="205" y="94"/>
                    <a:pt x="205" y="73"/>
                    <a:pt x="200" y="47"/>
                  </a:cubicBezTo>
                  <a:cubicBezTo>
                    <a:pt x="196" y="39"/>
                    <a:pt x="192" y="26"/>
                    <a:pt x="188" y="18"/>
                  </a:cubicBezTo>
                  <a:cubicBezTo>
                    <a:pt x="179" y="13"/>
                    <a:pt x="171" y="9"/>
                    <a:pt x="166" y="5"/>
                  </a:cubicBezTo>
                  <a:cubicBezTo>
                    <a:pt x="162" y="1"/>
                    <a:pt x="158" y="1"/>
                    <a:pt x="141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0"/>
            <p:cNvSpPr/>
            <p:nvPr/>
          </p:nvSpPr>
          <p:spPr>
            <a:xfrm>
              <a:off x="3428963" y="1738950"/>
              <a:ext cx="2900" cy="4750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102" y="0"/>
                  </a:moveTo>
                  <a:cubicBezTo>
                    <a:pt x="90" y="9"/>
                    <a:pt x="51" y="17"/>
                    <a:pt x="26" y="55"/>
                  </a:cubicBezTo>
                  <a:cubicBezTo>
                    <a:pt x="13" y="72"/>
                    <a:pt x="1" y="98"/>
                    <a:pt x="1" y="123"/>
                  </a:cubicBezTo>
                  <a:cubicBezTo>
                    <a:pt x="1" y="136"/>
                    <a:pt x="5" y="149"/>
                    <a:pt x="9" y="161"/>
                  </a:cubicBezTo>
                  <a:cubicBezTo>
                    <a:pt x="13" y="170"/>
                    <a:pt x="22" y="183"/>
                    <a:pt x="30" y="187"/>
                  </a:cubicBezTo>
                  <a:cubicBezTo>
                    <a:pt x="32" y="189"/>
                    <a:pt x="36" y="190"/>
                    <a:pt x="39" y="190"/>
                  </a:cubicBezTo>
                  <a:cubicBezTo>
                    <a:pt x="43" y="190"/>
                    <a:pt x="47" y="189"/>
                    <a:pt x="51" y="187"/>
                  </a:cubicBezTo>
                  <a:cubicBezTo>
                    <a:pt x="60" y="183"/>
                    <a:pt x="68" y="170"/>
                    <a:pt x="77" y="157"/>
                  </a:cubicBezTo>
                  <a:cubicBezTo>
                    <a:pt x="94" y="136"/>
                    <a:pt x="102" y="110"/>
                    <a:pt x="107" y="85"/>
                  </a:cubicBezTo>
                  <a:cubicBezTo>
                    <a:pt x="115" y="64"/>
                    <a:pt x="115" y="42"/>
                    <a:pt x="115" y="25"/>
                  </a:cubicBezTo>
                  <a:cubicBezTo>
                    <a:pt x="115" y="13"/>
                    <a:pt x="111" y="9"/>
                    <a:pt x="107" y="4"/>
                  </a:cubicBezTo>
                  <a:cubicBezTo>
                    <a:pt x="102" y="4"/>
                    <a:pt x="102" y="4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0"/>
            <p:cNvSpPr/>
            <p:nvPr/>
          </p:nvSpPr>
          <p:spPr>
            <a:xfrm>
              <a:off x="3427913" y="1747100"/>
              <a:ext cx="4150" cy="5875"/>
            </a:xfrm>
            <a:custGeom>
              <a:avLst/>
              <a:gdLst/>
              <a:ahLst/>
              <a:cxnLst/>
              <a:rect l="l" t="t" r="r" b="b"/>
              <a:pathLst>
                <a:path w="166" h="235" extrusionOk="0">
                  <a:moveTo>
                    <a:pt x="106" y="26"/>
                  </a:moveTo>
                  <a:cubicBezTo>
                    <a:pt x="110" y="31"/>
                    <a:pt x="115" y="31"/>
                    <a:pt x="119" y="39"/>
                  </a:cubicBezTo>
                  <a:cubicBezTo>
                    <a:pt x="119" y="43"/>
                    <a:pt x="123" y="43"/>
                    <a:pt x="123" y="48"/>
                  </a:cubicBezTo>
                  <a:cubicBezTo>
                    <a:pt x="123" y="56"/>
                    <a:pt x="123" y="69"/>
                    <a:pt x="123" y="81"/>
                  </a:cubicBezTo>
                  <a:cubicBezTo>
                    <a:pt x="119" y="103"/>
                    <a:pt x="115" y="124"/>
                    <a:pt x="106" y="141"/>
                  </a:cubicBezTo>
                  <a:cubicBezTo>
                    <a:pt x="98" y="162"/>
                    <a:pt x="81" y="188"/>
                    <a:pt x="68" y="192"/>
                  </a:cubicBezTo>
                  <a:cubicBezTo>
                    <a:pt x="64" y="192"/>
                    <a:pt x="51" y="188"/>
                    <a:pt x="51" y="171"/>
                  </a:cubicBezTo>
                  <a:cubicBezTo>
                    <a:pt x="51" y="166"/>
                    <a:pt x="47" y="166"/>
                    <a:pt x="47" y="162"/>
                  </a:cubicBezTo>
                  <a:cubicBezTo>
                    <a:pt x="47" y="141"/>
                    <a:pt x="51" y="120"/>
                    <a:pt x="55" y="103"/>
                  </a:cubicBezTo>
                  <a:cubicBezTo>
                    <a:pt x="64" y="69"/>
                    <a:pt x="85" y="43"/>
                    <a:pt x="89" y="35"/>
                  </a:cubicBezTo>
                  <a:cubicBezTo>
                    <a:pt x="93" y="31"/>
                    <a:pt x="93" y="26"/>
                    <a:pt x="93" y="26"/>
                  </a:cubicBezTo>
                  <a:close/>
                  <a:moveTo>
                    <a:pt x="106" y="1"/>
                  </a:moveTo>
                  <a:cubicBezTo>
                    <a:pt x="93" y="1"/>
                    <a:pt x="89" y="5"/>
                    <a:pt x="85" y="9"/>
                  </a:cubicBezTo>
                  <a:cubicBezTo>
                    <a:pt x="81" y="9"/>
                    <a:pt x="76" y="9"/>
                    <a:pt x="68" y="14"/>
                  </a:cubicBezTo>
                  <a:cubicBezTo>
                    <a:pt x="55" y="22"/>
                    <a:pt x="30" y="48"/>
                    <a:pt x="13" y="90"/>
                  </a:cubicBezTo>
                  <a:cubicBezTo>
                    <a:pt x="4" y="111"/>
                    <a:pt x="0" y="137"/>
                    <a:pt x="4" y="166"/>
                  </a:cubicBezTo>
                  <a:cubicBezTo>
                    <a:pt x="4" y="179"/>
                    <a:pt x="9" y="196"/>
                    <a:pt x="17" y="209"/>
                  </a:cubicBezTo>
                  <a:cubicBezTo>
                    <a:pt x="21" y="209"/>
                    <a:pt x="21" y="213"/>
                    <a:pt x="21" y="213"/>
                  </a:cubicBezTo>
                  <a:cubicBezTo>
                    <a:pt x="30" y="222"/>
                    <a:pt x="38" y="230"/>
                    <a:pt x="51" y="234"/>
                  </a:cubicBezTo>
                  <a:cubicBezTo>
                    <a:pt x="64" y="234"/>
                    <a:pt x="76" y="234"/>
                    <a:pt x="89" y="230"/>
                  </a:cubicBezTo>
                  <a:cubicBezTo>
                    <a:pt x="110" y="222"/>
                    <a:pt x="119" y="209"/>
                    <a:pt x="127" y="196"/>
                  </a:cubicBezTo>
                  <a:cubicBezTo>
                    <a:pt x="136" y="183"/>
                    <a:pt x="144" y="175"/>
                    <a:pt x="149" y="162"/>
                  </a:cubicBezTo>
                  <a:cubicBezTo>
                    <a:pt x="161" y="137"/>
                    <a:pt x="166" y="111"/>
                    <a:pt x="166" y="86"/>
                  </a:cubicBezTo>
                  <a:cubicBezTo>
                    <a:pt x="166" y="65"/>
                    <a:pt x="166" y="39"/>
                    <a:pt x="149" y="22"/>
                  </a:cubicBezTo>
                  <a:cubicBezTo>
                    <a:pt x="149" y="18"/>
                    <a:pt x="144" y="14"/>
                    <a:pt x="140" y="9"/>
                  </a:cubicBezTo>
                  <a:cubicBezTo>
                    <a:pt x="127" y="1"/>
                    <a:pt x="110" y="1"/>
                    <a:pt x="106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0"/>
            <p:cNvSpPr/>
            <p:nvPr/>
          </p:nvSpPr>
          <p:spPr>
            <a:xfrm>
              <a:off x="3429063" y="1747750"/>
              <a:ext cx="1950" cy="4150"/>
            </a:xfrm>
            <a:custGeom>
              <a:avLst/>
              <a:gdLst/>
              <a:ahLst/>
              <a:cxnLst/>
              <a:rect l="l" t="t" r="r" b="b"/>
              <a:pathLst>
                <a:path w="78" h="166" extrusionOk="0">
                  <a:moveTo>
                    <a:pt x="47" y="0"/>
                  </a:moveTo>
                  <a:cubicBezTo>
                    <a:pt x="47" y="0"/>
                    <a:pt x="47" y="5"/>
                    <a:pt x="43" y="9"/>
                  </a:cubicBezTo>
                  <a:cubicBezTo>
                    <a:pt x="39" y="17"/>
                    <a:pt x="18" y="43"/>
                    <a:pt x="9" y="77"/>
                  </a:cubicBezTo>
                  <a:cubicBezTo>
                    <a:pt x="5" y="94"/>
                    <a:pt x="1" y="115"/>
                    <a:pt x="1" y="136"/>
                  </a:cubicBezTo>
                  <a:cubicBezTo>
                    <a:pt x="5" y="157"/>
                    <a:pt x="18" y="166"/>
                    <a:pt x="22" y="166"/>
                  </a:cubicBezTo>
                  <a:cubicBezTo>
                    <a:pt x="35" y="162"/>
                    <a:pt x="52" y="136"/>
                    <a:pt x="60" y="115"/>
                  </a:cubicBezTo>
                  <a:cubicBezTo>
                    <a:pt x="69" y="98"/>
                    <a:pt x="73" y="77"/>
                    <a:pt x="77" y="55"/>
                  </a:cubicBezTo>
                  <a:cubicBezTo>
                    <a:pt x="77" y="34"/>
                    <a:pt x="77" y="22"/>
                    <a:pt x="73" y="13"/>
                  </a:cubicBezTo>
                  <a:cubicBezTo>
                    <a:pt x="69" y="5"/>
                    <a:pt x="64" y="5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0"/>
            <p:cNvSpPr/>
            <p:nvPr/>
          </p:nvSpPr>
          <p:spPr>
            <a:xfrm>
              <a:off x="3428763" y="1754325"/>
              <a:ext cx="4150" cy="5425"/>
            </a:xfrm>
            <a:custGeom>
              <a:avLst/>
              <a:gdLst/>
              <a:ahLst/>
              <a:cxnLst/>
              <a:rect l="l" t="t" r="r" b="b"/>
              <a:pathLst>
                <a:path w="166" h="217" extrusionOk="0">
                  <a:moveTo>
                    <a:pt x="62" y="36"/>
                  </a:moveTo>
                  <a:cubicBezTo>
                    <a:pt x="72" y="36"/>
                    <a:pt x="86" y="41"/>
                    <a:pt x="98" y="56"/>
                  </a:cubicBezTo>
                  <a:cubicBezTo>
                    <a:pt x="110" y="68"/>
                    <a:pt x="115" y="85"/>
                    <a:pt x="115" y="107"/>
                  </a:cubicBezTo>
                  <a:cubicBezTo>
                    <a:pt x="119" y="128"/>
                    <a:pt x="119" y="153"/>
                    <a:pt x="110" y="166"/>
                  </a:cubicBezTo>
                  <a:cubicBezTo>
                    <a:pt x="106" y="170"/>
                    <a:pt x="102" y="170"/>
                    <a:pt x="98" y="170"/>
                  </a:cubicBezTo>
                  <a:cubicBezTo>
                    <a:pt x="93" y="170"/>
                    <a:pt x="85" y="170"/>
                    <a:pt x="81" y="162"/>
                  </a:cubicBezTo>
                  <a:cubicBezTo>
                    <a:pt x="68" y="153"/>
                    <a:pt x="55" y="132"/>
                    <a:pt x="51" y="119"/>
                  </a:cubicBezTo>
                  <a:cubicBezTo>
                    <a:pt x="42" y="85"/>
                    <a:pt x="51" y="60"/>
                    <a:pt x="51" y="51"/>
                  </a:cubicBezTo>
                  <a:cubicBezTo>
                    <a:pt x="51" y="43"/>
                    <a:pt x="51" y="39"/>
                    <a:pt x="51" y="39"/>
                  </a:cubicBezTo>
                  <a:cubicBezTo>
                    <a:pt x="54" y="37"/>
                    <a:pt x="57" y="36"/>
                    <a:pt x="62" y="36"/>
                  </a:cubicBezTo>
                  <a:close/>
                  <a:moveTo>
                    <a:pt x="68" y="0"/>
                  </a:moveTo>
                  <a:cubicBezTo>
                    <a:pt x="47" y="0"/>
                    <a:pt x="34" y="9"/>
                    <a:pt x="30" y="13"/>
                  </a:cubicBezTo>
                  <a:cubicBezTo>
                    <a:pt x="17" y="30"/>
                    <a:pt x="17" y="34"/>
                    <a:pt x="21" y="39"/>
                  </a:cubicBezTo>
                  <a:cubicBezTo>
                    <a:pt x="13" y="51"/>
                    <a:pt x="0" y="81"/>
                    <a:pt x="9" y="124"/>
                  </a:cubicBezTo>
                  <a:cubicBezTo>
                    <a:pt x="17" y="149"/>
                    <a:pt x="25" y="174"/>
                    <a:pt x="51" y="196"/>
                  </a:cubicBezTo>
                  <a:cubicBezTo>
                    <a:pt x="64" y="204"/>
                    <a:pt x="76" y="217"/>
                    <a:pt x="102" y="217"/>
                  </a:cubicBezTo>
                  <a:cubicBezTo>
                    <a:pt x="123" y="217"/>
                    <a:pt x="144" y="204"/>
                    <a:pt x="153" y="187"/>
                  </a:cubicBezTo>
                  <a:cubicBezTo>
                    <a:pt x="161" y="174"/>
                    <a:pt x="161" y="158"/>
                    <a:pt x="166" y="145"/>
                  </a:cubicBezTo>
                  <a:cubicBezTo>
                    <a:pt x="166" y="128"/>
                    <a:pt x="161" y="119"/>
                    <a:pt x="161" y="102"/>
                  </a:cubicBezTo>
                  <a:cubicBezTo>
                    <a:pt x="161" y="77"/>
                    <a:pt x="149" y="51"/>
                    <a:pt x="132" y="30"/>
                  </a:cubicBezTo>
                  <a:cubicBezTo>
                    <a:pt x="115" y="9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0"/>
            <p:cNvSpPr/>
            <p:nvPr/>
          </p:nvSpPr>
          <p:spPr>
            <a:xfrm>
              <a:off x="3429813" y="1755225"/>
              <a:ext cx="1925" cy="3375"/>
            </a:xfrm>
            <a:custGeom>
              <a:avLst/>
              <a:gdLst/>
              <a:ahLst/>
              <a:cxnLst/>
              <a:rect l="l" t="t" r="r" b="b"/>
              <a:pathLst>
                <a:path w="77" h="135" extrusionOk="0">
                  <a:moveTo>
                    <a:pt x="20" y="0"/>
                  </a:moveTo>
                  <a:cubicBezTo>
                    <a:pt x="15" y="0"/>
                    <a:pt x="12" y="1"/>
                    <a:pt x="9" y="3"/>
                  </a:cubicBezTo>
                  <a:cubicBezTo>
                    <a:pt x="9" y="3"/>
                    <a:pt x="9" y="7"/>
                    <a:pt x="9" y="15"/>
                  </a:cubicBezTo>
                  <a:cubicBezTo>
                    <a:pt x="9" y="24"/>
                    <a:pt x="0" y="49"/>
                    <a:pt x="9" y="83"/>
                  </a:cubicBezTo>
                  <a:cubicBezTo>
                    <a:pt x="13" y="96"/>
                    <a:pt x="26" y="117"/>
                    <a:pt x="39" y="126"/>
                  </a:cubicBezTo>
                  <a:cubicBezTo>
                    <a:pt x="43" y="134"/>
                    <a:pt x="51" y="134"/>
                    <a:pt x="56" y="134"/>
                  </a:cubicBezTo>
                  <a:cubicBezTo>
                    <a:pt x="60" y="134"/>
                    <a:pt x="64" y="134"/>
                    <a:pt x="68" y="130"/>
                  </a:cubicBezTo>
                  <a:cubicBezTo>
                    <a:pt x="77" y="117"/>
                    <a:pt x="77" y="92"/>
                    <a:pt x="73" y="71"/>
                  </a:cubicBezTo>
                  <a:cubicBezTo>
                    <a:pt x="73" y="49"/>
                    <a:pt x="68" y="32"/>
                    <a:pt x="56" y="20"/>
                  </a:cubicBezTo>
                  <a:cubicBezTo>
                    <a:pt x="44" y="5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0"/>
            <p:cNvSpPr/>
            <p:nvPr/>
          </p:nvSpPr>
          <p:spPr>
            <a:xfrm>
              <a:off x="3400213" y="1718450"/>
              <a:ext cx="6800" cy="5475"/>
            </a:xfrm>
            <a:custGeom>
              <a:avLst/>
              <a:gdLst/>
              <a:ahLst/>
              <a:cxnLst/>
              <a:rect l="l" t="t" r="r" b="b"/>
              <a:pathLst>
                <a:path w="272" h="219" extrusionOk="0">
                  <a:moveTo>
                    <a:pt x="187" y="26"/>
                  </a:moveTo>
                  <a:cubicBezTo>
                    <a:pt x="191" y="31"/>
                    <a:pt x="204" y="35"/>
                    <a:pt x="212" y="43"/>
                  </a:cubicBezTo>
                  <a:cubicBezTo>
                    <a:pt x="221" y="52"/>
                    <a:pt x="225" y="73"/>
                    <a:pt x="217" y="94"/>
                  </a:cubicBezTo>
                  <a:cubicBezTo>
                    <a:pt x="212" y="111"/>
                    <a:pt x="191" y="132"/>
                    <a:pt x="166" y="145"/>
                  </a:cubicBezTo>
                  <a:cubicBezTo>
                    <a:pt x="143" y="160"/>
                    <a:pt x="117" y="176"/>
                    <a:pt x="93" y="176"/>
                  </a:cubicBezTo>
                  <a:cubicBezTo>
                    <a:pt x="91" y="176"/>
                    <a:pt x="88" y="175"/>
                    <a:pt x="85" y="175"/>
                  </a:cubicBezTo>
                  <a:cubicBezTo>
                    <a:pt x="64" y="171"/>
                    <a:pt x="47" y="145"/>
                    <a:pt x="47" y="120"/>
                  </a:cubicBezTo>
                  <a:cubicBezTo>
                    <a:pt x="47" y="98"/>
                    <a:pt x="64" y="77"/>
                    <a:pt x="85" y="65"/>
                  </a:cubicBezTo>
                  <a:cubicBezTo>
                    <a:pt x="123" y="39"/>
                    <a:pt x="170" y="35"/>
                    <a:pt x="183" y="31"/>
                  </a:cubicBezTo>
                  <a:cubicBezTo>
                    <a:pt x="183" y="31"/>
                    <a:pt x="187" y="26"/>
                    <a:pt x="187" y="26"/>
                  </a:cubicBezTo>
                  <a:close/>
                  <a:moveTo>
                    <a:pt x="179" y="1"/>
                  </a:moveTo>
                  <a:cubicBezTo>
                    <a:pt x="170" y="1"/>
                    <a:pt x="153" y="1"/>
                    <a:pt x="132" y="5"/>
                  </a:cubicBezTo>
                  <a:cubicBezTo>
                    <a:pt x="115" y="9"/>
                    <a:pt x="85" y="14"/>
                    <a:pt x="60" y="31"/>
                  </a:cubicBezTo>
                  <a:cubicBezTo>
                    <a:pt x="34" y="48"/>
                    <a:pt x="5" y="77"/>
                    <a:pt x="0" y="120"/>
                  </a:cubicBezTo>
                  <a:cubicBezTo>
                    <a:pt x="0" y="137"/>
                    <a:pt x="9" y="158"/>
                    <a:pt x="21" y="179"/>
                  </a:cubicBezTo>
                  <a:cubicBezTo>
                    <a:pt x="34" y="196"/>
                    <a:pt x="55" y="213"/>
                    <a:pt x="81" y="217"/>
                  </a:cubicBezTo>
                  <a:cubicBezTo>
                    <a:pt x="88" y="218"/>
                    <a:pt x="94" y="219"/>
                    <a:pt x="100" y="219"/>
                  </a:cubicBezTo>
                  <a:cubicBezTo>
                    <a:pt x="117" y="219"/>
                    <a:pt x="132" y="215"/>
                    <a:pt x="145" y="209"/>
                  </a:cubicBezTo>
                  <a:cubicBezTo>
                    <a:pt x="166" y="200"/>
                    <a:pt x="179" y="192"/>
                    <a:pt x="196" y="183"/>
                  </a:cubicBezTo>
                  <a:cubicBezTo>
                    <a:pt x="225" y="162"/>
                    <a:pt x="251" y="137"/>
                    <a:pt x="259" y="107"/>
                  </a:cubicBezTo>
                  <a:cubicBezTo>
                    <a:pt x="272" y="73"/>
                    <a:pt x="259" y="39"/>
                    <a:pt x="238" y="18"/>
                  </a:cubicBezTo>
                  <a:cubicBezTo>
                    <a:pt x="217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0"/>
            <p:cNvSpPr/>
            <p:nvPr/>
          </p:nvSpPr>
          <p:spPr>
            <a:xfrm>
              <a:off x="3401363" y="1719100"/>
              <a:ext cx="4500" cy="3750"/>
            </a:xfrm>
            <a:custGeom>
              <a:avLst/>
              <a:gdLst/>
              <a:ahLst/>
              <a:cxnLst/>
              <a:rect l="l" t="t" r="r" b="b"/>
              <a:pathLst>
                <a:path w="180" h="150" extrusionOk="0">
                  <a:moveTo>
                    <a:pt x="141" y="0"/>
                  </a:moveTo>
                  <a:cubicBezTo>
                    <a:pt x="141" y="0"/>
                    <a:pt x="137" y="5"/>
                    <a:pt x="137" y="5"/>
                  </a:cubicBezTo>
                  <a:cubicBezTo>
                    <a:pt x="124" y="9"/>
                    <a:pt x="77" y="13"/>
                    <a:pt x="39" y="39"/>
                  </a:cubicBezTo>
                  <a:cubicBezTo>
                    <a:pt x="18" y="51"/>
                    <a:pt x="1" y="72"/>
                    <a:pt x="1" y="94"/>
                  </a:cubicBezTo>
                  <a:cubicBezTo>
                    <a:pt x="1" y="119"/>
                    <a:pt x="18" y="145"/>
                    <a:pt x="39" y="149"/>
                  </a:cubicBezTo>
                  <a:cubicBezTo>
                    <a:pt x="42" y="149"/>
                    <a:pt x="45" y="150"/>
                    <a:pt x="47" y="150"/>
                  </a:cubicBezTo>
                  <a:cubicBezTo>
                    <a:pt x="71" y="150"/>
                    <a:pt x="97" y="134"/>
                    <a:pt x="120" y="119"/>
                  </a:cubicBezTo>
                  <a:cubicBezTo>
                    <a:pt x="145" y="106"/>
                    <a:pt x="166" y="85"/>
                    <a:pt x="171" y="68"/>
                  </a:cubicBezTo>
                  <a:cubicBezTo>
                    <a:pt x="179" y="47"/>
                    <a:pt x="175" y="26"/>
                    <a:pt x="166" y="17"/>
                  </a:cubicBezTo>
                  <a:cubicBezTo>
                    <a:pt x="158" y="9"/>
                    <a:pt x="145" y="5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0"/>
            <p:cNvSpPr/>
            <p:nvPr/>
          </p:nvSpPr>
          <p:spPr>
            <a:xfrm>
              <a:off x="3393638" y="1723525"/>
              <a:ext cx="5850" cy="4500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157" y="31"/>
                  </a:moveTo>
                  <a:cubicBezTo>
                    <a:pt x="161" y="31"/>
                    <a:pt x="170" y="31"/>
                    <a:pt x="178" y="36"/>
                  </a:cubicBezTo>
                  <a:cubicBezTo>
                    <a:pt x="183" y="40"/>
                    <a:pt x="191" y="53"/>
                    <a:pt x="187" y="69"/>
                  </a:cubicBezTo>
                  <a:cubicBezTo>
                    <a:pt x="183" y="82"/>
                    <a:pt x="170" y="95"/>
                    <a:pt x="149" y="108"/>
                  </a:cubicBezTo>
                  <a:cubicBezTo>
                    <a:pt x="127" y="125"/>
                    <a:pt x="106" y="133"/>
                    <a:pt x="85" y="137"/>
                  </a:cubicBezTo>
                  <a:cubicBezTo>
                    <a:pt x="68" y="137"/>
                    <a:pt x="55" y="125"/>
                    <a:pt x="55" y="108"/>
                  </a:cubicBezTo>
                  <a:cubicBezTo>
                    <a:pt x="51" y="91"/>
                    <a:pt x="60" y="78"/>
                    <a:pt x="72" y="65"/>
                  </a:cubicBezTo>
                  <a:cubicBezTo>
                    <a:pt x="102" y="44"/>
                    <a:pt x="136" y="40"/>
                    <a:pt x="144" y="36"/>
                  </a:cubicBezTo>
                  <a:cubicBezTo>
                    <a:pt x="149" y="36"/>
                    <a:pt x="149" y="31"/>
                    <a:pt x="153" y="31"/>
                  </a:cubicBezTo>
                  <a:close/>
                  <a:moveTo>
                    <a:pt x="167" y="1"/>
                  </a:moveTo>
                  <a:cubicBezTo>
                    <a:pt x="157" y="1"/>
                    <a:pt x="149" y="3"/>
                    <a:pt x="144" y="6"/>
                  </a:cubicBezTo>
                  <a:lnTo>
                    <a:pt x="140" y="6"/>
                  </a:lnTo>
                  <a:cubicBezTo>
                    <a:pt x="132" y="6"/>
                    <a:pt x="119" y="6"/>
                    <a:pt x="102" y="10"/>
                  </a:cubicBezTo>
                  <a:cubicBezTo>
                    <a:pt x="89" y="14"/>
                    <a:pt x="64" y="19"/>
                    <a:pt x="43" y="36"/>
                  </a:cubicBezTo>
                  <a:cubicBezTo>
                    <a:pt x="21" y="48"/>
                    <a:pt x="0" y="78"/>
                    <a:pt x="9" y="112"/>
                  </a:cubicBezTo>
                  <a:cubicBezTo>
                    <a:pt x="9" y="129"/>
                    <a:pt x="17" y="146"/>
                    <a:pt x="34" y="159"/>
                  </a:cubicBezTo>
                  <a:cubicBezTo>
                    <a:pt x="51" y="176"/>
                    <a:pt x="72" y="180"/>
                    <a:pt x="93" y="180"/>
                  </a:cubicBezTo>
                  <a:cubicBezTo>
                    <a:pt x="132" y="176"/>
                    <a:pt x="157" y="159"/>
                    <a:pt x="178" y="146"/>
                  </a:cubicBezTo>
                  <a:cubicBezTo>
                    <a:pt x="200" y="129"/>
                    <a:pt x="225" y="103"/>
                    <a:pt x="229" y="74"/>
                  </a:cubicBezTo>
                  <a:cubicBezTo>
                    <a:pt x="234" y="48"/>
                    <a:pt x="217" y="19"/>
                    <a:pt x="191" y="6"/>
                  </a:cubicBezTo>
                  <a:cubicBezTo>
                    <a:pt x="182" y="2"/>
                    <a:pt x="174" y="1"/>
                    <a:pt x="167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0"/>
            <p:cNvSpPr/>
            <p:nvPr/>
          </p:nvSpPr>
          <p:spPr>
            <a:xfrm>
              <a:off x="3394913" y="1724300"/>
              <a:ext cx="3525" cy="2675"/>
            </a:xfrm>
            <a:custGeom>
              <a:avLst/>
              <a:gdLst/>
              <a:ahLst/>
              <a:cxnLst/>
              <a:rect l="l" t="t" r="r" b="b"/>
              <a:pathLst>
                <a:path w="141" h="107" extrusionOk="0">
                  <a:moveTo>
                    <a:pt x="102" y="0"/>
                  </a:moveTo>
                  <a:cubicBezTo>
                    <a:pt x="98" y="0"/>
                    <a:pt x="98" y="5"/>
                    <a:pt x="93" y="5"/>
                  </a:cubicBezTo>
                  <a:cubicBezTo>
                    <a:pt x="85" y="9"/>
                    <a:pt x="51" y="13"/>
                    <a:pt x="21" y="34"/>
                  </a:cubicBezTo>
                  <a:cubicBezTo>
                    <a:pt x="9" y="47"/>
                    <a:pt x="0" y="60"/>
                    <a:pt x="4" y="77"/>
                  </a:cubicBezTo>
                  <a:cubicBezTo>
                    <a:pt x="4" y="94"/>
                    <a:pt x="17" y="106"/>
                    <a:pt x="34" y="106"/>
                  </a:cubicBezTo>
                  <a:cubicBezTo>
                    <a:pt x="55" y="102"/>
                    <a:pt x="76" y="94"/>
                    <a:pt x="98" y="77"/>
                  </a:cubicBezTo>
                  <a:cubicBezTo>
                    <a:pt x="119" y="64"/>
                    <a:pt x="132" y="51"/>
                    <a:pt x="136" y="38"/>
                  </a:cubicBezTo>
                  <a:cubicBezTo>
                    <a:pt x="140" y="22"/>
                    <a:pt x="132" y="9"/>
                    <a:pt x="127" y="5"/>
                  </a:cubicBezTo>
                  <a:cubicBezTo>
                    <a:pt x="119" y="0"/>
                    <a:pt x="110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0"/>
            <p:cNvSpPr/>
            <p:nvPr/>
          </p:nvSpPr>
          <p:spPr>
            <a:xfrm>
              <a:off x="3389063" y="1729425"/>
              <a:ext cx="5225" cy="5375"/>
            </a:xfrm>
            <a:custGeom>
              <a:avLst/>
              <a:gdLst/>
              <a:ahLst/>
              <a:cxnLst/>
              <a:rect l="l" t="t" r="r" b="b"/>
              <a:pathLst>
                <a:path w="209" h="215" extrusionOk="0">
                  <a:moveTo>
                    <a:pt x="136" y="37"/>
                  </a:moveTo>
                  <a:cubicBezTo>
                    <a:pt x="149" y="37"/>
                    <a:pt x="162" y="41"/>
                    <a:pt x="162" y="50"/>
                  </a:cubicBezTo>
                  <a:cubicBezTo>
                    <a:pt x="162" y="63"/>
                    <a:pt x="153" y="84"/>
                    <a:pt x="141" y="105"/>
                  </a:cubicBezTo>
                  <a:cubicBezTo>
                    <a:pt x="124" y="126"/>
                    <a:pt x="107" y="152"/>
                    <a:pt x="90" y="165"/>
                  </a:cubicBezTo>
                  <a:cubicBezTo>
                    <a:pt x="83" y="170"/>
                    <a:pt x="78" y="172"/>
                    <a:pt x="73" y="172"/>
                  </a:cubicBezTo>
                  <a:cubicBezTo>
                    <a:pt x="65" y="172"/>
                    <a:pt x="59" y="166"/>
                    <a:pt x="52" y="156"/>
                  </a:cubicBezTo>
                  <a:cubicBezTo>
                    <a:pt x="43" y="143"/>
                    <a:pt x="47" y="122"/>
                    <a:pt x="56" y="105"/>
                  </a:cubicBezTo>
                  <a:cubicBezTo>
                    <a:pt x="77" y="75"/>
                    <a:pt x="102" y="54"/>
                    <a:pt x="111" y="46"/>
                  </a:cubicBezTo>
                  <a:cubicBezTo>
                    <a:pt x="115" y="41"/>
                    <a:pt x="124" y="37"/>
                    <a:pt x="136" y="37"/>
                  </a:cubicBezTo>
                  <a:close/>
                  <a:moveTo>
                    <a:pt x="144" y="0"/>
                  </a:moveTo>
                  <a:cubicBezTo>
                    <a:pt x="138" y="0"/>
                    <a:pt x="133" y="2"/>
                    <a:pt x="128" y="3"/>
                  </a:cubicBezTo>
                  <a:cubicBezTo>
                    <a:pt x="107" y="8"/>
                    <a:pt x="98" y="16"/>
                    <a:pt x="94" y="20"/>
                  </a:cubicBezTo>
                  <a:lnTo>
                    <a:pt x="90" y="20"/>
                  </a:lnTo>
                  <a:cubicBezTo>
                    <a:pt x="81" y="24"/>
                    <a:pt x="47" y="46"/>
                    <a:pt x="18" y="84"/>
                  </a:cubicBezTo>
                  <a:cubicBezTo>
                    <a:pt x="13" y="97"/>
                    <a:pt x="5" y="109"/>
                    <a:pt x="5" y="126"/>
                  </a:cubicBezTo>
                  <a:cubicBezTo>
                    <a:pt x="1" y="139"/>
                    <a:pt x="1" y="160"/>
                    <a:pt x="13" y="177"/>
                  </a:cubicBezTo>
                  <a:cubicBezTo>
                    <a:pt x="22" y="190"/>
                    <a:pt x="39" y="207"/>
                    <a:pt x="60" y="211"/>
                  </a:cubicBezTo>
                  <a:cubicBezTo>
                    <a:pt x="66" y="213"/>
                    <a:pt x="72" y="214"/>
                    <a:pt x="77" y="214"/>
                  </a:cubicBezTo>
                  <a:cubicBezTo>
                    <a:pt x="95" y="214"/>
                    <a:pt x="111" y="205"/>
                    <a:pt x="124" y="199"/>
                  </a:cubicBezTo>
                  <a:cubicBezTo>
                    <a:pt x="149" y="177"/>
                    <a:pt x="162" y="152"/>
                    <a:pt x="179" y="126"/>
                  </a:cubicBezTo>
                  <a:cubicBezTo>
                    <a:pt x="192" y="105"/>
                    <a:pt x="209" y="80"/>
                    <a:pt x="204" y="46"/>
                  </a:cubicBezTo>
                  <a:cubicBezTo>
                    <a:pt x="200" y="29"/>
                    <a:pt x="183" y="12"/>
                    <a:pt x="170" y="8"/>
                  </a:cubicBezTo>
                  <a:cubicBezTo>
                    <a:pt x="160" y="3"/>
                    <a:pt x="152" y="0"/>
                    <a:pt x="144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40"/>
            <p:cNvSpPr/>
            <p:nvPr/>
          </p:nvSpPr>
          <p:spPr>
            <a:xfrm>
              <a:off x="3390138" y="1730350"/>
              <a:ext cx="2975" cy="3375"/>
            </a:xfrm>
            <a:custGeom>
              <a:avLst/>
              <a:gdLst/>
              <a:ahLst/>
              <a:cxnLst/>
              <a:rect l="l" t="t" r="r" b="b"/>
              <a:pathLst>
                <a:path w="119" h="135" extrusionOk="0">
                  <a:moveTo>
                    <a:pt x="93" y="0"/>
                  </a:moveTo>
                  <a:cubicBezTo>
                    <a:pt x="81" y="0"/>
                    <a:pt x="72" y="4"/>
                    <a:pt x="68" y="9"/>
                  </a:cubicBezTo>
                  <a:cubicBezTo>
                    <a:pt x="59" y="17"/>
                    <a:pt x="34" y="38"/>
                    <a:pt x="13" y="68"/>
                  </a:cubicBezTo>
                  <a:cubicBezTo>
                    <a:pt x="4" y="85"/>
                    <a:pt x="0" y="106"/>
                    <a:pt x="9" y="119"/>
                  </a:cubicBezTo>
                  <a:cubicBezTo>
                    <a:pt x="16" y="129"/>
                    <a:pt x="22" y="135"/>
                    <a:pt x="30" y="135"/>
                  </a:cubicBezTo>
                  <a:cubicBezTo>
                    <a:pt x="35" y="135"/>
                    <a:pt x="40" y="133"/>
                    <a:pt x="47" y="128"/>
                  </a:cubicBezTo>
                  <a:cubicBezTo>
                    <a:pt x="64" y="115"/>
                    <a:pt x="81" y="89"/>
                    <a:pt x="98" y="68"/>
                  </a:cubicBezTo>
                  <a:cubicBezTo>
                    <a:pt x="110" y="47"/>
                    <a:pt x="119" y="26"/>
                    <a:pt x="119" y="13"/>
                  </a:cubicBezTo>
                  <a:cubicBezTo>
                    <a:pt x="119" y="4"/>
                    <a:pt x="106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40"/>
            <p:cNvSpPr/>
            <p:nvPr/>
          </p:nvSpPr>
          <p:spPr>
            <a:xfrm>
              <a:off x="3407638" y="1687025"/>
              <a:ext cx="6825" cy="4375"/>
            </a:xfrm>
            <a:custGeom>
              <a:avLst/>
              <a:gdLst/>
              <a:ahLst/>
              <a:cxnLst/>
              <a:rect l="l" t="t" r="r" b="b"/>
              <a:pathLst>
                <a:path w="273" h="175" extrusionOk="0">
                  <a:moveTo>
                    <a:pt x="121" y="39"/>
                  </a:moveTo>
                  <a:cubicBezTo>
                    <a:pt x="148" y="39"/>
                    <a:pt x="173" y="46"/>
                    <a:pt x="187" y="52"/>
                  </a:cubicBezTo>
                  <a:lnTo>
                    <a:pt x="191" y="52"/>
                  </a:lnTo>
                  <a:cubicBezTo>
                    <a:pt x="196" y="57"/>
                    <a:pt x="208" y="61"/>
                    <a:pt x="217" y="69"/>
                  </a:cubicBezTo>
                  <a:cubicBezTo>
                    <a:pt x="221" y="74"/>
                    <a:pt x="225" y="78"/>
                    <a:pt x="230" y="86"/>
                  </a:cubicBezTo>
                  <a:cubicBezTo>
                    <a:pt x="230" y="91"/>
                    <a:pt x="230" y="95"/>
                    <a:pt x="225" y="99"/>
                  </a:cubicBezTo>
                  <a:cubicBezTo>
                    <a:pt x="208" y="116"/>
                    <a:pt x="167" y="132"/>
                    <a:pt x="129" y="132"/>
                  </a:cubicBezTo>
                  <a:cubicBezTo>
                    <a:pt x="112" y="132"/>
                    <a:pt x="95" y="128"/>
                    <a:pt x="81" y="120"/>
                  </a:cubicBezTo>
                  <a:cubicBezTo>
                    <a:pt x="56" y="108"/>
                    <a:pt x="47" y="91"/>
                    <a:pt x="56" y="74"/>
                  </a:cubicBezTo>
                  <a:cubicBezTo>
                    <a:pt x="60" y="52"/>
                    <a:pt x="81" y="44"/>
                    <a:pt x="102" y="40"/>
                  </a:cubicBezTo>
                  <a:cubicBezTo>
                    <a:pt x="108" y="39"/>
                    <a:pt x="115" y="39"/>
                    <a:pt x="121" y="39"/>
                  </a:cubicBezTo>
                  <a:close/>
                  <a:moveTo>
                    <a:pt x="112" y="0"/>
                  </a:moveTo>
                  <a:cubicBezTo>
                    <a:pt x="106" y="0"/>
                    <a:pt x="100" y="1"/>
                    <a:pt x="94" y="2"/>
                  </a:cubicBezTo>
                  <a:cubicBezTo>
                    <a:pt x="81" y="2"/>
                    <a:pt x="64" y="6"/>
                    <a:pt x="47" y="14"/>
                  </a:cubicBezTo>
                  <a:cubicBezTo>
                    <a:pt x="30" y="23"/>
                    <a:pt x="17" y="40"/>
                    <a:pt x="9" y="57"/>
                  </a:cubicBezTo>
                  <a:cubicBezTo>
                    <a:pt x="5" y="74"/>
                    <a:pt x="0" y="95"/>
                    <a:pt x="13" y="116"/>
                  </a:cubicBezTo>
                  <a:cubicBezTo>
                    <a:pt x="22" y="137"/>
                    <a:pt x="43" y="150"/>
                    <a:pt x="60" y="159"/>
                  </a:cubicBezTo>
                  <a:cubicBezTo>
                    <a:pt x="82" y="171"/>
                    <a:pt x="105" y="175"/>
                    <a:pt x="127" y="175"/>
                  </a:cubicBezTo>
                  <a:cubicBezTo>
                    <a:pt x="142" y="175"/>
                    <a:pt x="156" y="173"/>
                    <a:pt x="170" y="171"/>
                  </a:cubicBezTo>
                  <a:cubicBezTo>
                    <a:pt x="204" y="163"/>
                    <a:pt x="238" y="154"/>
                    <a:pt x="259" y="125"/>
                  </a:cubicBezTo>
                  <a:cubicBezTo>
                    <a:pt x="272" y="112"/>
                    <a:pt x="272" y="91"/>
                    <a:pt x="268" y="74"/>
                  </a:cubicBezTo>
                  <a:cubicBezTo>
                    <a:pt x="259" y="61"/>
                    <a:pt x="251" y="48"/>
                    <a:pt x="242" y="40"/>
                  </a:cubicBezTo>
                  <a:cubicBezTo>
                    <a:pt x="225" y="31"/>
                    <a:pt x="217" y="31"/>
                    <a:pt x="208" y="27"/>
                  </a:cubicBezTo>
                  <a:cubicBezTo>
                    <a:pt x="200" y="23"/>
                    <a:pt x="187" y="18"/>
                    <a:pt x="170" y="10"/>
                  </a:cubicBezTo>
                  <a:cubicBezTo>
                    <a:pt x="156" y="7"/>
                    <a:pt x="137" y="0"/>
                    <a:pt x="112" y="0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0"/>
            <p:cNvSpPr/>
            <p:nvPr/>
          </p:nvSpPr>
          <p:spPr>
            <a:xfrm>
              <a:off x="3408813" y="1687975"/>
              <a:ext cx="4575" cy="2350"/>
            </a:xfrm>
            <a:custGeom>
              <a:avLst/>
              <a:gdLst/>
              <a:ahLst/>
              <a:cxnLst/>
              <a:rect l="l" t="t" r="r" b="b"/>
              <a:pathLst>
                <a:path w="183" h="94" extrusionOk="0">
                  <a:moveTo>
                    <a:pt x="74" y="1"/>
                  </a:moveTo>
                  <a:cubicBezTo>
                    <a:pt x="68" y="1"/>
                    <a:pt x="61" y="1"/>
                    <a:pt x="55" y="2"/>
                  </a:cubicBezTo>
                  <a:cubicBezTo>
                    <a:pt x="34" y="6"/>
                    <a:pt x="13" y="14"/>
                    <a:pt x="9" y="36"/>
                  </a:cubicBezTo>
                  <a:cubicBezTo>
                    <a:pt x="0" y="53"/>
                    <a:pt x="9" y="70"/>
                    <a:pt x="34" y="82"/>
                  </a:cubicBezTo>
                  <a:cubicBezTo>
                    <a:pt x="48" y="90"/>
                    <a:pt x="65" y="94"/>
                    <a:pt x="82" y="94"/>
                  </a:cubicBezTo>
                  <a:cubicBezTo>
                    <a:pt x="120" y="94"/>
                    <a:pt x="161" y="78"/>
                    <a:pt x="178" y="61"/>
                  </a:cubicBezTo>
                  <a:cubicBezTo>
                    <a:pt x="183" y="57"/>
                    <a:pt x="183" y="53"/>
                    <a:pt x="183" y="48"/>
                  </a:cubicBezTo>
                  <a:cubicBezTo>
                    <a:pt x="178" y="40"/>
                    <a:pt x="174" y="36"/>
                    <a:pt x="170" y="31"/>
                  </a:cubicBezTo>
                  <a:cubicBezTo>
                    <a:pt x="161" y="23"/>
                    <a:pt x="149" y="19"/>
                    <a:pt x="144" y="14"/>
                  </a:cubicBezTo>
                  <a:lnTo>
                    <a:pt x="140" y="14"/>
                  </a:lnTo>
                  <a:cubicBezTo>
                    <a:pt x="126" y="8"/>
                    <a:pt x="101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0"/>
            <p:cNvSpPr/>
            <p:nvPr/>
          </p:nvSpPr>
          <p:spPr>
            <a:xfrm>
              <a:off x="3401588" y="1682525"/>
              <a:ext cx="5225" cy="3800"/>
            </a:xfrm>
            <a:custGeom>
              <a:avLst/>
              <a:gdLst/>
              <a:ahLst/>
              <a:cxnLst/>
              <a:rect l="l" t="t" r="r" b="b"/>
              <a:pathLst>
                <a:path w="209" h="152" extrusionOk="0">
                  <a:moveTo>
                    <a:pt x="119" y="37"/>
                  </a:moveTo>
                  <a:cubicBezTo>
                    <a:pt x="127" y="37"/>
                    <a:pt x="133" y="37"/>
                    <a:pt x="136" y="37"/>
                  </a:cubicBezTo>
                  <a:cubicBezTo>
                    <a:pt x="149" y="41"/>
                    <a:pt x="170" y="50"/>
                    <a:pt x="166" y="71"/>
                  </a:cubicBezTo>
                  <a:cubicBezTo>
                    <a:pt x="162" y="84"/>
                    <a:pt x="153" y="97"/>
                    <a:pt x="136" y="101"/>
                  </a:cubicBezTo>
                  <a:cubicBezTo>
                    <a:pt x="128" y="105"/>
                    <a:pt x="118" y="107"/>
                    <a:pt x="108" y="107"/>
                  </a:cubicBezTo>
                  <a:cubicBezTo>
                    <a:pt x="98" y="107"/>
                    <a:pt x="87" y="105"/>
                    <a:pt x="77" y="101"/>
                  </a:cubicBezTo>
                  <a:cubicBezTo>
                    <a:pt x="60" y="92"/>
                    <a:pt x="43" y="80"/>
                    <a:pt x="47" y="71"/>
                  </a:cubicBezTo>
                  <a:cubicBezTo>
                    <a:pt x="47" y="63"/>
                    <a:pt x="60" y="50"/>
                    <a:pt x="73" y="46"/>
                  </a:cubicBezTo>
                  <a:cubicBezTo>
                    <a:pt x="90" y="38"/>
                    <a:pt x="107" y="37"/>
                    <a:pt x="119" y="37"/>
                  </a:cubicBezTo>
                  <a:close/>
                  <a:moveTo>
                    <a:pt x="98" y="1"/>
                  </a:moveTo>
                  <a:cubicBezTo>
                    <a:pt x="85" y="1"/>
                    <a:pt x="71" y="2"/>
                    <a:pt x="56" y="7"/>
                  </a:cubicBezTo>
                  <a:cubicBezTo>
                    <a:pt x="43" y="12"/>
                    <a:pt x="30" y="16"/>
                    <a:pt x="22" y="24"/>
                  </a:cubicBezTo>
                  <a:cubicBezTo>
                    <a:pt x="9" y="37"/>
                    <a:pt x="0" y="50"/>
                    <a:pt x="0" y="67"/>
                  </a:cubicBezTo>
                  <a:cubicBezTo>
                    <a:pt x="0" y="88"/>
                    <a:pt x="9" y="105"/>
                    <a:pt x="22" y="118"/>
                  </a:cubicBezTo>
                  <a:cubicBezTo>
                    <a:pt x="34" y="131"/>
                    <a:pt x="47" y="135"/>
                    <a:pt x="64" y="143"/>
                  </a:cubicBezTo>
                  <a:cubicBezTo>
                    <a:pt x="80" y="148"/>
                    <a:pt x="98" y="151"/>
                    <a:pt x="115" y="151"/>
                  </a:cubicBezTo>
                  <a:cubicBezTo>
                    <a:pt x="130" y="151"/>
                    <a:pt x="144" y="149"/>
                    <a:pt x="157" y="143"/>
                  </a:cubicBezTo>
                  <a:cubicBezTo>
                    <a:pt x="187" y="131"/>
                    <a:pt x="208" y="105"/>
                    <a:pt x="208" y="80"/>
                  </a:cubicBezTo>
                  <a:cubicBezTo>
                    <a:pt x="208" y="63"/>
                    <a:pt x="208" y="50"/>
                    <a:pt x="200" y="37"/>
                  </a:cubicBezTo>
                  <a:cubicBezTo>
                    <a:pt x="191" y="29"/>
                    <a:pt x="183" y="20"/>
                    <a:pt x="174" y="16"/>
                  </a:cubicBezTo>
                  <a:cubicBezTo>
                    <a:pt x="162" y="12"/>
                    <a:pt x="149" y="7"/>
                    <a:pt x="141" y="7"/>
                  </a:cubicBezTo>
                  <a:cubicBezTo>
                    <a:pt x="133" y="5"/>
                    <a:pt x="117" y="1"/>
                    <a:pt x="98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40"/>
            <p:cNvSpPr/>
            <p:nvPr/>
          </p:nvSpPr>
          <p:spPr>
            <a:xfrm>
              <a:off x="3402638" y="1683425"/>
              <a:ext cx="3225" cy="1800"/>
            </a:xfrm>
            <a:custGeom>
              <a:avLst/>
              <a:gdLst/>
              <a:ahLst/>
              <a:cxnLst/>
              <a:rect l="l" t="t" r="r" b="b"/>
              <a:pathLst>
                <a:path w="129" h="72" extrusionOk="0">
                  <a:moveTo>
                    <a:pt x="77" y="1"/>
                  </a:moveTo>
                  <a:cubicBezTo>
                    <a:pt x="65" y="1"/>
                    <a:pt x="48" y="2"/>
                    <a:pt x="31" y="10"/>
                  </a:cubicBezTo>
                  <a:cubicBezTo>
                    <a:pt x="18" y="14"/>
                    <a:pt x="5" y="27"/>
                    <a:pt x="5" y="35"/>
                  </a:cubicBezTo>
                  <a:cubicBezTo>
                    <a:pt x="1" y="44"/>
                    <a:pt x="18" y="56"/>
                    <a:pt x="35" y="65"/>
                  </a:cubicBezTo>
                  <a:cubicBezTo>
                    <a:pt x="45" y="69"/>
                    <a:pt x="56" y="71"/>
                    <a:pt x="66" y="71"/>
                  </a:cubicBezTo>
                  <a:cubicBezTo>
                    <a:pt x="76" y="71"/>
                    <a:pt x="86" y="69"/>
                    <a:pt x="94" y="65"/>
                  </a:cubicBezTo>
                  <a:cubicBezTo>
                    <a:pt x="111" y="61"/>
                    <a:pt x="120" y="48"/>
                    <a:pt x="124" y="35"/>
                  </a:cubicBezTo>
                  <a:cubicBezTo>
                    <a:pt x="128" y="14"/>
                    <a:pt x="107" y="5"/>
                    <a:pt x="94" y="1"/>
                  </a:cubicBezTo>
                  <a:cubicBezTo>
                    <a:pt x="91" y="1"/>
                    <a:pt x="85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0"/>
            <p:cNvSpPr/>
            <p:nvPr/>
          </p:nvSpPr>
          <p:spPr>
            <a:xfrm>
              <a:off x="3395113" y="1679325"/>
              <a:ext cx="4900" cy="3925"/>
            </a:xfrm>
            <a:custGeom>
              <a:avLst/>
              <a:gdLst/>
              <a:ahLst/>
              <a:cxnLst/>
              <a:rect l="l" t="t" r="r" b="b"/>
              <a:pathLst>
                <a:path w="196" h="157" extrusionOk="0">
                  <a:moveTo>
                    <a:pt x="94" y="38"/>
                  </a:moveTo>
                  <a:cubicBezTo>
                    <a:pt x="98" y="42"/>
                    <a:pt x="102" y="42"/>
                    <a:pt x="111" y="42"/>
                  </a:cubicBezTo>
                  <a:cubicBezTo>
                    <a:pt x="119" y="42"/>
                    <a:pt x="145" y="42"/>
                    <a:pt x="149" y="63"/>
                  </a:cubicBezTo>
                  <a:cubicBezTo>
                    <a:pt x="149" y="76"/>
                    <a:pt x="149" y="89"/>
                    <a:pt x="136" y="97"/>
                  </a:cubicBezTo>
                  <a:cubicBezTo>
                    <a:pt x="124" y="106"/>
                    <a:pt x="107" y="110"/>
                    <a:pt x="90" y="110"/>
                  </a:cubicBezTo>
                  <a:cubicBezTo>
                    <a:pt x="73" y="110"/>
                    <a:pt x="60" y="102"/>
                    <a:pt x="56" y="93"/>
                  </a:cubicBezTo>
                  <a:cubicBezTo>
                    <a:pt x="51" y="80"/>
                    <a:pt x="56" y="68"/>
                    <a:pt x="60" y="55"/>
                  </a:cubicBezTo>
                  <a:cubicBezTo>
                    <a:pt x="68" y="46"/>
                    <a:pt x="81" y="42"/>
                    <a:pt x="90" y="38"/>
                  </a:cubicBezTo>
                  <a:close/>
                  <a:moveTo>
                    <a:pt x="97" y="1"/>
                  </a:moveTo>
                  <a:cubicBezTo>
                    <a:pt x="92" y="1"/>
                    <a:pt x="85" y="2"/>
                    <a:pt x="77" y="4"/>
                  </a:cubicBezTo>
                  <a:cubicBezTo>
                    <a:pt x="64" y="8"/>
                    <a:pt x="43" y="12"/>
                    <a:pt x="26" y="29"/>
                  </a:cubicBezTo>
                  <a:cubicBezTo>
                    <a:pt x="13" y="46"/>
                    <a:pt x="1" y="76"/>
                    <a:pt x="13" y="106"/>
                  </a:cubicBezTo>
                  <a:cubicBezTo>
                    <a:pt x="18" y="119"/>
                    <a:pt x="30" y="131"/>
                    <a:pt x="43" y="140"/>
                  </a:cubicBezTo>
                  <a:cubicBezTo>
                    <a:pt x="60" y="148"/>
                    <a:pt x="73" y="152"/>
                    <a:pt x="90" y="157"/>
                  </a:cubicBezTo>
                  <a:cubicBezTo>
                    <a:pt x="119" y="157"/>
                    <a:pt x="149" y="148"/>
                    <a:pt x="170" y="127"/>
                  </a:cubicBezTo>
                  <a:cubicBezTo>
                    <a:pt x="192" y="110"/>
                    <a:pt x="196" y="76"/>
                    <a:pt x="187" y="55"/>
                  </a:cubicBezTo>
                  <a:cubicBezTo>
                    <a:pt x="183" y="29"/>
                    <a:pt x="153" y="12"/>
                    <a:pt x="136" y="8"/>
                  </a:cubicBezTo>
                  <a:lnTo>
                    <a:pt x="124" y="8"/>
                  </a:lnTo>
                  <a:cubicBezTo>
                    <a:pt x="124" y="8"/>
                    <a:pt x="119" y="4"/>
                    <a:pt x="111" y="4"/>
                  </a:cubicBezTo>
                  <a:cubicBezTo>
                    <a:pt x="107" y="2"/>
                    <a:pt x="102" y="1"/>
                    <a:pt x="97" y="1"/>
                  </a:cubicBezTo>
                  <a:close/>
                </a:path>
              </a:pathLst>
            </a:custGeom>
            <a:solidFill>
              <a:srgbClr val="1E154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0"/>
            <p:cNvSpPr/>
            <p:nvPr/>
          </p:nvSpPr>
          <p:spPr>
            <a:xfrm>
              <a:off x="3396388" y="1680250"/>
              <a:ext cx="2475" cy="1850"/>
            </a:xfrm>
            <a:custGeom>
              <a:avLst/>
              <a:gdLst/>
              <a:ahLst/>
              <a:cxnLst/>
              <a:rect l="l" t="t" r="r" b="b"/>
              <a:pathLst>
                <a:path w="99" h="74" extrusionOk="0">
                  <a:moveTo>
                    <a:pt x="39" y="1"/>
                  </a:moveTo>
                  <a:cubicBezTo>
                    <a:pt x="30" y="5"/>
                    <a:pt x="17" y="9"/>
                    <a:pt x="9" y="18"/>
                  </a:cubicBezTo>
                  <a:cubicBezTo>
                    <a:pt x="5" y="31"/>
                    <a:pt x="0" y="43"/>
                    <a:pt x="5" y="56"/>
                  </a:cubicBezTo>
                  <a:cubicBezTo>
                    <a:pt x="9" y="65"/>
                    <a:pt x="22" y="73"/>
                    <a:pt x="39" y="73"/>
                  </a:cubicBezTo>
                  <a:cubicBezTo>
                    <a:pt x="56" y="73"/>
                    <a:pt x="73" y="69"/>
                    <a:pt x="85" y="60"/>
                  </a:cubicBezTo>
                  <a:cubicBezTo>
                    <a:pt x="98" y="52"/>
                    <a:pt x="98" y="39"/>
                    <a:pt x="98" y="26"/>
                  </a:cubicBezTo>
                  <a:cubicBezTo>
                    <a:pt x="94" y="5"/>
                    <a:pt x="68" y="5"/>
                    <a:pt x="60" y="5"/>
                  </a:cubicBezTo>
                  <a:cubicBezTo>
                    <a:pt x="51" y="5"/>
                    <a:pt x="47" y="5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0"/>
            <p:cNvSpPr/>
            <p:nvPr/>
          </p:nvSpPr>
          <p:spPr>
            <a:xfrm>
              <a:off x="3419213" y="1669050"/>
              <a:ext cx="72900" cy="101625"/>
            </a:xfrm>
            <a:custGeom>
              <a:avLst/>
              <a:gdLst/>
              <a:ahLst/>
              <a:cxnLst/>
              <a:rect l="l" t="t" r="r" b="b"/>
              <a:pathLst>
                <a:path w="2916" h="4065" extrusionOk="0">
                  <a:moveTo>
                    <a:pt x="1863" y="0"/>
                  </a:moveTo>
                  <a:cubicBezTo>
                    <a:pt x="1843" y="0"/>
                    <a:pt x="1823" y="1"/>
                    <a:pt x="1804" y="3"/>
                  </a:cubicBezTo>
                  <a:cubicBezTo>
                    <a:pt x="1778" y="3"/>
                    <a:pt x="1749" y="7"/>
                    <a:pt x="1719" y="12"/>
                  </a:cubicBezTo>
                  <a:cubicBezTo>
                    <a:pt x="1736" y="24"/>
                    <a:pt x="1753" y="46"/>
                    <a:pt x="1770" y="71"/>
                  </a:cubicBezTo>
                  <a:cubicBezTo>
                    <a:pt x="1834" y="173"/>
                    <a:pt x="1876" y="360"/>
                    <a:pt x="1698" y="657"/>
                  </a:cubicBezTo>
                  <a:cubicBezTo>
                    <a:pt x="1409" y="1149"/>
                    <a:pt x="1273" y="1404"/>
                    <a:pt x="1532" y="1561"/>
                  </a:cubicBezTo>
                  <a:cubicBezTo>
                    <a:pt x="1715" y="1671"/>
                    <a:pt x="2186" y="2074"/>
                    <a:pt x="2279" y="2316"/>
                  </a:cubicBezTo>
                  <a:cubicBezTo>
                    <a:pt x="2288" y="2333"/>
                    <a:pt x="2292" y="2355"/>
                    <a:pt x="2292" y="2372"/>
                  </a:cubicBezTo>
                  <a:cubicBezTo>
                    <a:pt x="2292" y="2376"/>
                    <a:pt x="2292" y="2376"/>
                    <a:pt x="2292" y="2380"/>
                  </a:cubicBezTo>
                  <a:cubicBezTo>
                    <a:pt x="2292" y="2397"/>
                    <a:pt x="2288" y="2414"/>
                    <a:pt x="2275" y="2427"/>
                  </a:cubicBezTo>
                  <a:cubicBezTo>
                    <a:pt x="2245" y="2469"/>
                    <a:pt x="2177" y="2495"/>
                    <a:pt x="2059" y="2495"/>
                  </a:cubicBezTo>
                  <a:cubicBezTo>
                    <a:pt x="2042" y="2495"/>
                    <a:pt x="2026" y="2496"/>
                    <a:pt x="2009" y="2496"/>
                  </a:cubicBezTo>
                  <a:cubicBezTo>
                    <a:pt x="1621" y="2496"/>
                    <a:pt x="1246" y="2338"/>
                    <a:pt x="976" y="2338"/>
                  </a:cubicBezTo>
                  <a:cubicBezTo>
                    <a:pt x="766" y="2338"/>
                    <a:pt x="620" y="2433"/>
                    <a:pt x="582" y="2775"/>
                  </a:cubicBezTo>
                  <a:cubicBezTo>
                    <a:pt x="565" y="2915"/>
                    <a:pt x="535" y="3034"/>
                    <a:pt x="488" y="3131"/>
                  </a:cubicBezTo>
                  <a:cubicBezTo>
                    <a:pt x="484" y="3144"/>
                    <a:pt x="475" y="3157"/>
                    <a:pt x="471" y="3170"/>
                  </a:cubicBezTo>
                  <a:cubicBezTo>
                    <a:pt x="450" y="3216"/>
                    <a:pt x="424" y="3254"/>
                    <a:pt x="399" y="3293"/>
                  </a:cubicBezTo>
                  <a:cubicBezTo>
                    <a:pt x="386" y="3305"/>
                    <a:pt x="378" y="3318"/>
                    <a:pt x="365" y="3331"/>
                  </a:cubicBezTo>
                  <a:cubicBezTo>
                    <a:pt x="280" y="3433"/>
                    <a:pt x="174" y="3501"/>
                    <a:pt x="68" y="3530"/>
                  </a:cubicBezTo>
                  <a:cubicBezTo>
                    <a:pt x="47" y="3539"/>
                    <a:pt x="21" y="3543"/>
                    <a:pt x="0" y="3547"/>
                  </a:cubicBezTo>
                  <a:cubicBezTo>
                    <a:pt x="119" y="3734"/>
                    <a:pt x="297" y="3917"/>
                    <a:pt x="526" y="4040"/>
                  </a:cubicBezTo>
                  <a:cubicBezTo>
                    <a:pt x="558" y="4054"/>
                    <a:pt x="595" y="4064"/>
                    <a:pt x="632" y="4064"/>
                  </a:cubicBezTo>
                  <a:cubicBezTo>
                    <a:pt x="650" y="4064"/>
                    <a:pt x="667" y="4062"/>
                    <a:pt x="683" y="4057"/>
                  </a:cubicBezTo>
                  <a:cubicBezTo>
                    <a:pt x="739" y="4040"/>
                    <a:pt x="773" y="3997"/>
                    <a:pt x="794" y="3955"/>
                  </a:cubicBezTo>
                  <a:cubicBezTo>
                    <a:pt x="815" y="3912"/>
                    <a:pt x="819" y="3870"/>
                    <a:pt x="823" y="3827"/>
                  </a:cubicBezTo>
                  <a:cubicBezTo>
                    <a:pt x="823" y="3785"/>
                    <a:pt x="828" y="3747"/>
                    <a:pt x="832" y="3709"/>
                  </a:cubicBezTo>
                  <a:cubicBezTo>
                    <a:pt x="849" y="3552"/>
                    <a:pt x="900" y="3411"/>
                    <a:pt x="951" y="3288"/>
                  </a:cubicBezTo>
                  <a:cubicBezTo>
                    <a:pt x="1053" y="3046"/>
                    <a:pt x="1180" y="2885"/>
                    <a:pt x="1227" y="2830"/>
                  </a:cubicBezTo>
                  <a:cubicBezTo>
                    <a:pt x="1244" y="2813"/>
                    <a:pt x="1256" y="2796"/>
                    <a:pt x="1265" y="2783"/>
                  </a:cubicBezTo>
                  <a:cubicBezTo>
                    <a:pt x="1278" y="2775"/>
                    <a:pt x="1286" y="2766"/>
                    <a:pt x="1290" y="2758"/>
                  </a:cubicBezTo>
                  <a:cubicBezTo>
                    <a:pt x="1312" y="2758"/>
                    <a:pt x="1337" y="2762"/>
                    <a:pt x="1375" y="2766"/>
                  </a:cubicBezTo>
                  <a:cubicBezTo>
                    <a:pt x="1413" y="2771"/>
                    <a:pt x="1486" y="2779"/>
                    <a:pt x="1579" y="2788"/>
                  </a:cubicBezTo>
                  <a:cubicBezTo>
                    <a:pt x="1646" y="2790"/>
                    <a:pt x="1726" y="2795"/>
                    <a:pt x="1815" y="2795"/>
                  </a:cubicBezTo>
                  <a:cubicBezTo>
                    <a:pt x="1854" y="2795"/>
                    <a:pt x="1896" y="2794"/>
                    <a:pt x="1940" y="2792"/>
                  </a:cubicBezTo>
                  <a:cubicBezTo>
                    <a:pt x="2080" y="2788"/>
                    <a:pt x="2241" y="2771"/>
                    <a:pt x="2398" y="2724"/>
                  </a:cubicBezTo>
                  <a:cubicBezTo>
                    <a:pt x="2479" y="2703"/>
                    <a:pt x="2555" y="2669"/>
                    <a:pt x="2627" y="2626"/>
                  </a:cubicBezTo>
                  <a:cubicBezTo>
                    <a:pt x="2704" y="2584"/>
                    <a:pt x="2772" y="2533"/>
                    <a:pt x="2827" y="2469"/>
                  </a:cubicBezTo>
                  <a:cubicBezTo>
                    <a:pt x="2886" y="2406"/>
                    <a:pt x="2916" y="2308"/>
                    <a:pt x="2895" y="2219"/>
                  </a:cubicBezTo>
                  <a:lnTo>
                    <a:pt x="2882" y="2185"/>
                  </a:lnTo>
                  <a:cubicBezTo>
                    <a:pt x="2878" y="2176"/>
                    <a:pt x="2873" y="2164"/>
                    <a:pt x="2865" y="2155"/>
                  </a:cubicBezTo>
                  <a:cubicBezTo>
                    <a:pt x="2852" y="2130"/>
                    <a:pt x="2835" y="2113"/>
                    <a:pt x="2818" y="2100"/>
                  </a:cubicBezTo>
                  <a:cubicBezTo>
                    <a:pt x="2784" y="2066"/>
                    <a:pt x="2750" y="2041"/>
                    <a:pt x="2712" y="2019"/>
                  </a:cubicBezTo>
                  <a:cubicBezTo>
                    <a:pt x="2640" y="1973"/>
                    <a:pt x="2568" y="1939"/>
                    <a:pt x="2500" y="1905"/>
                  </a:cubicBezTo>
                  <a:cubicBezTo>
                    <a:pt x="2432" y="1866"/>
                    <a:pt x="2368" y="1833"/>
                    <a:pt x="2309" y="1799"/>
                  </a:cubicBezTo>
                  <a:cubicBezTo>
                    <a:pt x="2186" y="1731"/>
                    <a:pt x="2088" y="1659"/>
                    <a:pt x="2020" y="1599"/>
                  </a:cubicBezTo>
                  <a:cubicBezTo>
                    <a:pt x="1948" y="1535"/>
                    <a:pt x="1897" y="1489"/>
                    <a:pt x="1872" y="1463"/>
                  </a:cubicBezTo>
                  <a:cubicBezTo>
                    <a:pt x="1842" y="1434"/>
                    <a:pt x="1821" y="1417"/>
                    <a:pt x="1808" y="1404"/>
                  </a:cubicBezTo>
                  <a:cubicBezTo>
                    <a:pt x="1808" y="1370"/>
                    <a:pt x="1817" y="1327"/>
                    <a:pt x="1829" y="1277"/>
                  </a:cubicBezTo>
                  <a:cubicBezTo>
                    <a:pt x="1855" y="1187"/>
                    <a:pt x="1897" y="1086"/>
                    <a:pt x="1957" y="962"/>
                  </a:cubicBezTo>
                  <a:cubicBezTo>
                    <a:pt x="2008" y="839"/>
                    <a:pt x="2063" y="699"/>
                    <a:pt x="2118" y="551"/>
                  </a:cubicBezTo>
                  <a:cubicBezTo>
                    <a:pt x="2143" y="479"/>
                    <a:pt x="2173" y="402"/>
                    <a:pt x="2194" y="322"/>
                  </a:cubicBezTo>
                  <a:cubicBezTo>
                    <a:pt x="2203" y="271"/>
                    <a:pt x="2199" y="224"/>
                    <a:pt x="2182" y="177"/>
                  </a:cubicBezTo>
                  <a:cubicBezTo>
                    <a:pt x="2165" y="131"/>
                    <a:pt x="2131" y="88"/>
                    <a:pt x="2088" y="63"/>
                  </a:cubicBezTo>
                  <a:cubicBezTo>
                    <a:pt x="2018" y="16"/>
                    <a:pt x="1939" y="0"/>
                    <a:pt x="186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0"/>
            <p:cNvSpPr/>
            <p:nvPr/>
          </p:nvSpPr>
          <p:spPr>
            <a:xfrm>
              <a:off x="3434163" y="1676325"/>
              <a:ext cx="15825" cy="6450"/>
            </a:xfrm>
            <a:custGeom>
              <a:avLst/>
              <a:gdLst/>
              <a:ahLst/>
              <a:cxnLst/>
              <a:rect l="l" t="t" r="r" b="b"/>
              <a:pathLst>
                <a:path w="633" h="258" extrusionOk="0">
                  <a:moveTo>
                    <a:pt x="588" y="0"/>
                  </a:moveTo>
                  <a:cubicBezTo>
                    <a:pt x="542" y="0"/>
                    <a:pt x="414" y="22"/>
                    <a:pt x="289" y="69"/>
                  </a:cubicBezTo>
                  <a:cubicBezTo>
                    <a:pt x="153" y="111"/>
                    <a:pt x="34" y="183"/>
                    <a:pt x="13" y="209"/>
                  </a:cubicBezTo>
                  <a:cubicBezTo>
                    <a:pt x="0" y="226"/>
                    <a:pt x="5" y="234"/>
                    <a:pt x="13" y="247"/>
                  </a:cubicBezTo>
                  <a:cubicBezTo>
                    <a:pt x="16" y="253"/>
                    <a:pt x="22" y="257"/>
                    <a:pt x="33" y="257"/>
                  </a:cubicBezTo>
                  <a:cubicBezTo>
                    <a:pt x="37" y="257"/>
                    <a:pt x="41" y="257"/>
                    <a:pt x="47" y="255"/>
                  </a:cubicBezTo>
                  <a:cubicBezTo>
                    <a:pt x="81" y="251"/>
                    <a:pt x="200" y="192"/>
                    <a:pt x="327" y="149"/>
                  </a:cubicBezTo>
                  <a:cubicBezTo>
                    <a:pt x="455" y="103"/>
                    <a:pt x="586" y="73"/>
                    <a:pt x="612" y="60"/>
                  </a:cubicBezTo>
                  <a:cubicBezTo>
                    <a:pt x="633" y="48"/>
                    <a:pt x="633" y="35"/>
                    <a:pt x="633" y="22"/>
                  </a:cubicBezTo>
                  <a:cubicBezTo>
                    <a:pt x="629" y="14"/>
                    <a:pt x="624" y="5"/>
                    <a:pt x="599" y="1"/>
                  </a:cubicBezTo>
                  <a:cubicBezTo>
                    <a:pt x="596" y="0"/>
                    <a:pt x="593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0"/>
            <p:cNvSpPr/>
            <p:nvPr/>
          </p:nvSpPr>
          <p:spPr>
            <a:xfrm>
              <a:off x="3454738" y="1674175"/>
              <a:ext cx="3000" cy="2300"/>
            </a:xfrm>
            <a:custGeom>
              <a:avLst/>
              <a:gdLst/>
              <a:ahLst/>
              <a:cxnLst/>
              <a:rect l="l" t="t" r="r" b="b"/>
              <a:pathLst>
                <a:path w="120" h="92" extrusionOk="0">
                  <a:moveTo>
                    <a:pt x="70" y="1"/>
                  </a:moveTo>
                  <a:cubicBezTo>
                    <a:pt x="65" y="1"/>
                    <a:pt x="61" y="1"/>
                    <a:pt x="56" y="2"/>
                  </a:cubicBezTo>
                  <a:cubicBezTo>
                    <a:pt x="26" y="2"/>
                    <a:pt x="1" y="15"/>
                    <a:pt x="1" y="27"/>
                  </a:cubicBezTo>
                  <a:cubicBezTo>
                    <a:pt x="1" y="36"/>
                    <a:pt x="1" y="49"/>
                    <a:pt x="9" y="57"/>
                  </a:cubicBezTo>
                  <a:cubicBezTo>
                    <a:pt x="14" y="66"/>
                    <a:pt x="18" y="74"/>
                    <a:pt x="22" y="83"/>
                  </a:cubicBezTo>
                  <a:cubicBezTo>
                    <a:pt x="31" y="91"/>
                    <a:pt x="52" y="91"/>
                    <a:pt x="73" y="91"/>
                  </a:cubicBezTo>
                  <a:cubicBezTo>
                    <a:pt x="90" y="87"/>
                    <a:pt x="111" y="87"/>
                    <a:pt x="115" y="74"/>
                  </a:cubicBezTo>
                  <a:cubicBezTo>
                    <a:pt x="120" y="66"/>
                    <a:pt x="120" y="57"/>
                    <a:pt x="120" y="44"/>
                  </a:cubicBezTo>
                  <a:cubicBezTo>
                    <a:pt x="120" y="36"/>
                    <a:pt x="120" y="27"/>
                    <a:pt x="115" y="19"/>
                  </a:cubicBezTo>
                  <a:cubicBezTo>
                    <a:pt x="112" y="8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0"/>
            <p:cNvSpPr/>
            <p:nvPr/>
          </p:nvSpPr>
          <p:spPr>
            <a:xfrm>
              <a:off x="3397138" y="1675125"/>
              <a:ext cx="28025" cy="5525"/>
            </a:xfrm>
            <a:custGeom>
              <a:avLst/>
              <a:gdLst/>
              <a:ahLst/>
              <a:cxnLst/>
              <a:rect l="l" t="t" r="r" b="b"/>
              <a:pathLst>
                <a:path w="1121" h="221" extrusionOk="0">
                  <a:moveTo>
                    <a:pt x="302" y="1"/>
                  </a:moveTo>
                  <a:cubicBezTo>
                    <a:pt x="277" y="1"/>
                    <a:pt x="252" y="1"/>
                    <a:pt x="229" y="2"/>
                  </a:cubicBezTo>
                  <a:cubicBezTo>
                    <a:pt x="132" y="6"/>
                    <a:pt x="60" y="15"/>
                    <a:pt x="38" y="23"/>
                  </a:cubicBezTo>
                  <a:cubicBezTo>
                    <a:pt x="0" y="36"/>
                    <a:pt x="0" y="49"/>
                    <a:pt x="0" y="57"/>
                  </a:cubicBezTo>
                  <a:cubicBezTo>
                    <a:pt x="4" y="70"/>
                    <a:pt x="9" y="79"/>
                    <a:pt x="47" y="79"/>
                  </a:cubicBezTo>
                  <a:cubicBezTo>
                    <a:pt x="60" y="81"/>
                    <a:pt x="84" y="81"/>
                    <a:pt x="117" y="81"/>
                  </a:cubicBezTo>
                  <a:cubicBezTo>
                    <a:pt x="150" y="81"/>
                    <a:pt x="191" y="81"/>
                    <a:pt x="238" y="83"/>
                  </a:cubicBezTo>
                  <a:cubicBezTo>
                    <a:pt x="331" y="83"/>
                    <a:pt x="446" y="87"/>
                    <a:pt x="560" y="104"/>
                  </a:cubicBezTo>
                  <a:cubicBezTo>
                    <a:pt x="675" y="121"/>
                    <a:pt x="790" y="146"/>
                    <a:pt x="879" y="168"/>
                  </a:cubicBezTo>
                  <a:cubicBezTo>
                    <a:pt x="972" y="193"/>
                    <a:pt x="1040" y="214"/>
                    <a:pt x="1066" y="219"/>
                  </a:cubicBezTo>
                  <a:cubicBezTo>
                    <a:pt x="1074" y="220"/>
                    <a:pt x="1081" y="220"/>
                    <a:pt x="1087" y="220"/>
                  </a:cubicBezTo>
                  <a:cubicBezTo>
                    <a:pt x="1105" y="220"/>
                    <a:pt x="1113" y="215"/>
                    <a:pt x="1116" y="206"/>
                  </a:cubicBezTo>
                  <a:cubicBezTo>
                    <a:pt x="1121" y="197"/>
                    <a:pt x="1116" y="189"/>
                    <a:pt x="1083" y="168"/>
                  </a:cubicBezTo>
                  <a:cubicBezTo>
                    <a:pt x="1061" y="151"/>
                    <a:pt x="993" y="121"/>
                    <a:pt x="900" y="91"/>
                  </a:cubicBezTo>
                  <a:cubicBezTo>
                    <a:pt x="807" y="62"/>
                    <a:pt x="688" y="32"/>
                    <a:pt x="569" y="19"/>
                  </a:cubicBezTo>
                  <a:cubicBezTo>
                    <a:pt x="475" y="6"/>
                    <a:pt x="383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0"/>
            <p:cNvSpPr/>
            <p:nvPr/>
          </p:nvSpPr>
          <p:spPr>
            <a:xfrm>
              <a:off x="3384388" y="1704275"/>
              <a:ext cx="16375" cy="22600"/>
            </a:xfrm>
            <a:custGeom>
              <a:avLst/>
              <a:gdLst/>
              <a:ahLst/>
              <a:cxnLst/>
              <a:rect l="l" t="t" r="r" b="b"/>
              <a:pathLst>
                <a:path w="655" h="904" extrusionOk="0">
                  <a:moveTo>
                    <a:pt x="626" y="0"/>
                  </a:moveTo>
                  <a:cubicBezTo>
                    <a:pt x="618" y="0"/>
                    <a:pt x="608" y="3"/>
                    <a:pt x="591" y="12"/>
                  </a:cubicBezTo>
                  <a:cubicBezTo>
                    <a:pt x="565" y="25"/>
                    <a:pt x="506" y="67"/>
                    <a:pt x="438" y="135"/>
                  </a:cubicBezTo>
                  <a:cubicBezTo>
                    <a:pt x="366" y="199"/>
                    <a:pt x="289" y="288"/>
                    <a:pt x="222" y="381"/>
                  </a:cubicBezTo>
                  <a:cubicBezTo>
                    <a:pt x="154" y="479"/>
                    <a:pt x="94" y="585"/>
                    <a:pt x="60" y="670"/>
                  </a:cubicBezTo>
                  <a:cubicBezTo>
                    <a:pt x="26" y="755"/>
                    <a:pt x="5" y="827"/>
                    <a:pt x="5" y="852"/>
                  </a:cubicBezTo>
                  <a:cubicBezTo>
                    <a:pt x="1" y="886"/>
                    <a:pt x="9" y="899"/>
                    <a:pt x="22" y="903"/>
                  </a:cubicBezTo>
                  <a:cubicBezTo>
                    <a:pt x="31" y="903"/>
                    <a:pt x="43" y="903"/>
                    <a:pt x="65" y="869"/>
                  </a:cubicBezTo>
                  <a:cubicBezTo>
                    <a:pt x="73" y="848"/>
                    <a:pt x="103" y="784"/>
                    <a:pt x="141" y="704"/>
                  </a:cubicBezTo>
                  <a:cubicBezTo>
                    <a:pt x="179" y="623"/>
                    <a:pt x="234" y="525"/>
                    <a:pt x="302" y="432"/>
                  </a:cubicBezTo>
                  <a:cubicBezTo>
                    <a:pt x="366" y="343"/>
                    <a:pt x="438" y="254"/>
                    <a:pt x="502" y="190"/>
                  </a:cubicBezTo>
                  <a:cubicBezTo>
                    <a:pt x="565" y="122"/>
                    <a:pt x="616" y="76"/>
                    <a:pt x="633" y="59"/>
                  </a:cubicBezTo>
                  <a:cubicBezTo>
                    <a:pt x="654" y="29"/>
                    <a:pt x="650" y="16"/>
                    <a:pt x="642" y="8"/>
                  </a:cubicBezTo>
                  <a:cubicBezTo>
                    <a:pt x="638" y="3"/>
                    <a:pt x="633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0"/>
            <p:cNvSpPr/>
            <p:nvPr/>
          </p:nvSpPr>
          <p:spPr>
            <a:xfrm>
              <a:off x="3383863" y="1730225"/>
              <a:ext cx="2475" cy="3750"/>
            </a:xfrm>
            <a:custGeom>
              <a:avLst/>
              <a:gdLst/>
              <a:ahLst/>
              <a:cxnLst/>
              <a:rect l="l" t="t" r="r" b="b"/>
              <a:pathLst>
                <a:path w="99" h="150" extrusionOk="0">
                  <a:moveTo>
                    <a:pt x="30" y="1"/>
                  </a:moveTo>
                  <a:cubicBezTo>
                    <a:pt x="18" y="5"/>
                    <a:pt x="5" y="39"/>
                    <a:pt x="1" y="73"/>
                  </a:cubicBezTo>
                  <a:cubicBezTo>
                    <a:pt x="1" y="107"/>
                    <a:pt x="13" y="141"/>
                    <a:pt x="26" y="150"/>
                  </a:cubicBezTo>
                  <a:lnTo>
                    <a:pt x="60" y="150"/>
                  </a:lnTo>
                  <a:cubicBezTo>
                    <a:pt x="69" y="145"/>
                    <a:pt x="77" y="145"/>
                    <a:pt x="86" y="137"/>
                  </a:cubicBezTo>
                  <a:cubicBezTo>
                    <a:pt x="94" y="128"/>
                    <a:pt x="94" y="103"/>
                    <a:pt x="98" y="77"/>
                  </a:cubicBezTo>
                  <a:cubicBezTo>
                    <a:pt x="98" y="52"/>
                    <a:pt x="98" y="26"/>
                    <a:pt x="90" y="18"/>
                  </a:cubicBezTo>
                  <a:cubicBezTo>
                    <a:pt x="81" y="9"/>
                    <a:pt x="73" y="9"/>
                    <a:pt x="60" y="5"/>
                  </a:cubicBezTo>
                  <a:cubicBezTo>
                    <a:pt x="47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0"/>
            <p:cNvSpPr/>
            <p:nvPr/>
          </p:nvSpPr>
          <p:spPr>
            <a:xfrm>
              <a:off x="3417088" y="1736600"/>
              <a:ext cx="4575" cy="10900"/>
            </a:xfrm>
            <a:custGeom>
              <a:avLst/>
              <a:gdLst/>
              <a:ahLst/>
              <a:cxnLst/>
              <a:rect l="l" t="t" r="r" b="b"/>
              <a:pathLst>
                <a:path w="183" h="436" extrusionOk="0">
                  <a:moveTo>
                    <a:pt x="38" y="1"/>
                  </a:moveTo>
                  <a:cubicBezTo>
                    <a:pt x="26" y="1"/>
                    <a:pt x="17" y="5"/>
                    <a:pt x="13" y="22"/>
                  </a:cubicBezTo>
                  <a:cubicBezTo>
                    <a:pt x="0" y="39"/>
                    <a:pt x="4" y="136"/>
                    <a:pt x="34" y="230"/>
                  </a:cubicBezTo>
                  <a:cubicBezTo>
                    <a:pt x="60" y="327"/>
                    <a:pt x="106" y="412"/>
                    <a:pt x="127" y="429"/>
                  </a:cubicBezTo>
                  <a:cubicBezTo>
                    <a:pt x="136" y="434"/>
                    <a:pt x="142" y="436"/>
                    <a:pt x="148" y="436"/>
                  </a:cubicBezTo>
                  <a:cubicBezTo>
                    <a:pt x="154" y="436"/>
                    <a:pt x="159" y="434"/>
                    <a:pt x="166" y="429"/>
                  </a:cubicBezTo>
                  <a:cubicBezTo>
                    <a:pt x="174" y="425"/>
                    <a:pt x="183" y="421"/>
                    <a:pt x="183" y="404"/>
                  </a:cubicBezTo>
                  <a:cubicBezTo>
                    <a:pt x="183" y="383"/>
                    <a:pt x="149" y="298"/>
                    <a:pt x="123" y="213"/>
                  </a:cubicBezTo>
                  <a:cubicBezTo>
                    <a:pt x="98" y="124"/>
                    <a:pt x="85" y="39"/>
                    <a:pt x="72" y="18"/>
                  </a:cubicBezTo>
                  <a:cubicBezTo>
                    <a:pt x="64" y="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0"/>
            <p:cNvSpPr/>
            <p:nvPr/>
          </p:nvSpPr>
          <p:spPr>
            <a:xfrm>
              <a:off x="3412088" y="1695375"/>
              <a:ext cx="34300" cy="29425"/>
            </a:xfrm>
            <a:custGeom>
              <a:avLst/>
              <a:gdLst/>
              <a:ahLst/>
              <a:cxnLst/>
              <a:rect l="l" t="t" r="r" b="b"/>
              <a:pathLst>
                <a:path w="1372" h="1177" extrusionOk="0">
                  <a:moveTo>
                    <a:pt x="706" y="1"/>
                  </a:moveTo>
                  <a:cubicBezTo>
                    <a:pt x="660" y="1"/>
                    <a:pt x="613" y="6"/>
                    <a:pt x="565" y="16"/>
                  </a:cubicBezTo>
                  <a:cubicBezTo>
                    <a:pt x="226" y="88"/>
                    <a:pt x="1" y="402"/>
                    <a:pt x="69" y="716"/>
                  </a:cubicBezTo>
                  <a:cubicBezTo>
                    <a:pt x="123" y="990"/>
                    <a:pt x="377" y="1176"/>
                    <a:pt x="666" y="1176"/>
                  </a:cubicBezTo>
                  <a:cubicBezTo>
                    <a:pt x="712" y="1176"/>
                    <a:pt x="760" y="1172"/>
                    <a:pt x="807" y="1162"/>
                  </a:cubicBezTo>
                  <a:cubicBezTo>
                    <a:pt x="1147" y="1094"/>
                    <a:pt x="1372" y="780"/>
                    <a:pt x="1304" y="461"/>
                  </a:cubicBezTo>
                  <a:cubicBezTo>
                    <a:pt x="1249" y="187"/>
                    <a:pt x="995" y="1"/>
                    <a:pt x="706" y="1"/>
                  </a:cubicBezTo>
                  <a:close/>
                </a:path>
              </a:pathLst>
            </a:custGeom>
            <a:solidFill>
              <a:srgbClr val="FFB5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" y="8701"/>
            <a:ext cx="9087572" cy="4533557"/>
          </a:xfrm>
          <a:prstGeom prst="rect">
            <a:avLst/>
          </a:prstGeom>
        </p:spPr>
      </p:pic>
      <p:pic>
        <p:nvPicPr>
          <p:cNvPr id="176" name="Listen to Save the Sea Turtles pp.238-2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200" end="14597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7518286" y="-65292"/>
            <a:ext cx="1201574" cy="1433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25764" y="3252456"/>
            <a:ext cx="10118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people</a:t>
            </a:r>
            <a:endParaRPr lang="en-US" sz="2000" b="1" cap="none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7623851" y="3252456"/>
            <a:ext cx="10246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turtles</a:t>
            </a:r>
            <a:endParaRPr lang="en-US" sz="2000" b="1" cap="none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472664" y="3596404"/>
            <a:ext cx="10246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</a:t>
            </a:r>
            <a:r>
              <a:rPr lang="en-US" sz="20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urtles</a:t>
            </a:r>
            <a:endParaRPr lang="en-US" sz="2000" b="1" cap="none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7665155" y="3588679"/>
            <a:ext cx="10118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people</a:t>
            </a:r>
            <a:endParaRPr lang="en-US" sz="2000" b="1" cap="none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5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1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yellow bell with a black circle in the middle of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" y="57357"/>
            <a:ext cx="1032254" cy="10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0947" y="166281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Delius Unicase" panose="020B0604020202020204" charset="0"/>
                <a:cs typeface="MV Boli" panose="02000500030200090000" pitchFamily="2" charset="0"/>
              </a:rPr>
              <a:t>Buzz 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Delius Unicase" panose="020B0604020202020204" charset="0"/>
                <a:cs typeface="MV Boli" panose="02000500030200090000" pitchFamily="2" charset="0"/>
              </a:rPr>
              <a:t>in – Critical Thinking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Delius Unicase" panose="020B0604020202020204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86" y="739471"/>
            <a:ext cx="4158528" cy="41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yellow bell with a black circle in the middle of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" y="57357"/>
            <a:ext cx="1032254" cy="10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0947" y="166281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Delius Unicase" panose="020B0604020202020204" charset="0"/>
                <a:cs typeface="MV Boli" panose="02000500030200090000" pitchFamily="2" charset="0"/>
              </a:rPr>
              <a:t>Buzz 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Delius Unicase" panose="020B0604020202020204" charset="0"/>
                <a:cs typeface="MV Boli" panose="02000500030200090000" pitchFamily="2" charset="0"/>
              </a:rPr>
              <a:t>in – Critical Thinking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Delius Unicase" panose="020B0604020202020204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86" y="739471"/>
            <a:ext cx="4158528" cy="41585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981" y="1198535"/>
            <a:ext cx="628153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</a:t>
            </a:r>
            <a:r>
              <a:rPr lang="en-US" sz="1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could speak to someone who still collects turtle eggs </a:t>
            </a:r>
            <a:r>
              <a:rPr lang="en-US" sz="1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food or decoration. </a:t>
            </a:r>
            <a:r>
              <a:rPr lang="en-US" sz="1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argument would you use to try to change their mind?</a:t>
            </a:r>
          </a:p>
        </p:txBody>
      </p:sp>
    </p:spTree>
    <p:extLst>
      <p:ext uri="{BB962C8B-B14F-4D97-AF65-F5344CB8AC3E}">
        <p14:creationId xmlns:p14="http://schemas.microsoft.com/office/powerpoint/2010/main" val="36232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3" y="240603"/>
            <a:ext cx="1696227" cy="25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8812" y="145115"/>
            <a:ext cx="518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True or False?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315" b="5849"/>
          <a:stretch/>
        </p:blipFill>
        <p:spPr>
          <a:xfrm>
            <a:off x="4621619" y="1068445"/>
            <a:ext cx="2551195" cy="898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5653"/>
          <a:stretch/>
        </p:blipFill>
        <p:spPr>
          <a:xfrm>
            <a:off x="1627639" y="1068445"/>
            <a:ext cx="2539124" cy="8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6206" y="134805"/>
            <a:ext cx="6680562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Why did people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kill</a:t>
            </a:r>
            <a:r>
              <a:rPr kumimoji="0" lang="en-US" sz="1800" b="1" i="0" u="sng" strike="noStrike" kern="0" cap="none" spc="0" normalizeH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turtles many years ago?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/>
            </a:r>
            <a:b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9B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1. to keep them as pets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3439B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2. </a:t>
            </a:r>
            <a:r>
              <a:rPr lang="en-US" sz="1800" b="1" dirty="0">
                <a:solidFill>
                  <a:srgbClr val="C00000"/>
                </a:solidFill>
                <a:latin typeface="Segoe Print" panose="02000600000000000000" pitchFamily="2" charset="0"/>
              </a:rPr>
              <a:t>f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or their meat and eggs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3. </a:t>
            </a:r>
            <a:r>
              <a:rPr lang="en-US" sz="1800" b="1" dirty="0">
                <a:solidFill>
                  <a:srgbClr val="FFC000"/>
                </a:solidFill>
                <a:latin typeface="Segoe Print" panose="02000600000000000000" pitchFamily="2" charset="0"/>
              </a:rPr>
              <a:t>b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ecause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they were dangerous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3E7D7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4. </a:t>
            </a:r>
            <a:r>
              <a:rPr lang="en-US" sz="1800" b="1" dirty="0">
                <a:solidFill>
                  <a:srgbClr val="73E7D7">
                    <a:lumMod val="50000"/>
                  </a:srgbClr>
                </a:solidFill>
                <a:latin typeface="Segoe Print" panose="02000600000000000000" pitchFamily="2" charset="0"/>
              </a:rPr>
              <a:t>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3E7D7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o help them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73E7D7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lay eggs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3E7D7">
                  <a:lumMod val="50000"/>
                </a:srgb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0" y="0"/>
            <a:ext cx="1567605" cy="23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6206" y="134805"/>
            <a:ext cx="6680562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Why did people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kill</a:t>
            </a:r>
            <a:r>
              <a:rPr kumimoji="0" lang="en-US" sz="1800" b="1" i="0" u="sng" strike="noStrike" kern="0" cap="none" spc="0" normalizeH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turtles many years ago?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/>
            </a:r>
            <a:b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9B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1. to keep them as pets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3439B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2. </a:t>
            </a:r>
            <a:r>
              <a:rPr lang="en-US" sz="1800" b="1" dirty="0">
                <a:solidFill>
                  <a:srgbClr val="C00000"/>
                </a:solidFill>
                <a:latin typeface="Segoe Print" panose="02000600000000000000" pitchFamily="2" charset="0"/>
              </a:rPr>
              <a:t>f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or their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meat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and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eggs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3. </a:t>
            </a:r>
            <a:r>
              <a:rPr lang="en-US" sz="1800" b="1" dirty="0">
                <a:solidFill>
                  <a:srgbClr val="FFC000"/>
                </a:solidFill>
                <a:latin typeface="Segoe Print" panose="02000600000000000000" pitchFamily="2" charset="0"/>
              </a:rPr>
              <a:t>b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ecause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they were dangerous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3E7D7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4. </a:t>
            </a:r>
            <a:r>
              <a:rPr lang="en-US" sz="1800" b="1" dirty="0">
                <a:solidFill>
                  <a:srgbClr val="73E7D7">
                    <a:lumMod val="50000"/>
                  </a:srgbClr>
                </a:solidFill>
                <a:latin typeface="Segoe Print" panose="02000600000000000000" pitchFamily="2" charset="0"/>
              </a:rPr>
              <a:t>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3E7D7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o help them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73E7D7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lay eggs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3E7D7">
                  <a:lumMod val="50000"/>
                </a:srgb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0" y="0"/>
            <a:ext cx="1567605" cy="232612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65189" y="985963"/>
            <a:ext cx="3554233" cy="524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6206" y="134805"/>
            <a:ext cx="6680562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What did people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do with turtle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shells</a:t>
            </a:r>
            <a:r>
              <a:rPr kumimoji="0" lang="en-US" sz="1800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?</a:t>
            </a:r>
            <a:r>
              <a:rPr kumimoji="0" lang="en-US" sz="1600" i="0" u="sng" strike="noStrike" kern="0" cap="none" spc="0" normalizeH="0" noProof="0" dirty="0" smtClean="0">
                <a:ln>
                  <a:noFill/>
                </a:ln>
                <a:solidFill>
                  <a:srgbClr val="1E1549"/>
                </a:solidFill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/>
            </a:r>
            <a:b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9B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1. threw them in the ocean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3439B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2. </a:t>
            </a:r>
            <a:r>
              <a:rPr lang="en-US" sz="1800" b="1" noProof="0" dirty="0">
                <a:solidFill>
                  <a:srgbClr val="C00000"/>
                </a:solidFill>
                <a:latin typeface="Segoe Print" panose="02000600000000000000" pitchFamily="2" charset="0"/>
              </a:rPr>
              <a:t>s</a:t>
            </a:r>
            <a:r>
              <a:rPr lang="en-US" sz="1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old them for money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3. </a:t>
            </a:r>
            <a:r>
              <a:rPr lang="en-US" sz="1800" b="1" noProof="0" dirty="0">
                <a:solidFill>
                  <a:srgbClr val="FFC000"/>
                </a:solidFill>
                <a:latin typeface="Segoe Print" panose="02000600000000000000" pitchFamily="2" charset="0"/>
              </a:rPr>
              <a:t>h</a:t>
            </a:r>
            <a:r>
              <a:rPr lang="en-US" sz="1800" b="1" dirty="0" err="1" smtClean="0">
                <a:solidFill>
                  <a:srgbClr val="FFC000"/>
                </a:solidFill>
                <a:latin typeface="Segoe Print" panose="02000600000000000000" pitchFamily="2" charset="0"/>
              </a:rPr>
              <a:t>ung</a:t>
            </a:r>
            <a:r>
              <a:rPr lang="en-US" sz="1800" b="1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 them on their walls as decorations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3E7D7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4. </a:t>
            </a:r>
            <a:r>
              <a:rPr lang="en-US" sz="1800" b="1" noProof="0" dirty="0">
                <a:solidFill>
                  <a:srgbClr val="73E7D7">
                    <a:lumMod val="50000"/>
                  </a:srgbClr>
                </a:solidFill>
                <a:latin typeface="Segoe Print" panose="02000600000000000000" pitchFamily="2" charset="0"/>
              </a:rPr>
              <a:t>u</a:t>
            </a:r>
            <a:r>
              <a:rPr lang="en-US" sz="1800" b="1" dirty="0" err="1" smtClean="0">
                <a:solidFill>
                  <a:srgbClr val="73E7D7">
                    <a:lumMod val="50000"/>
                  </a:srgbClr>
                </a:solidFill>
                <a:latin typeface="Segoe Print" panose="02000600000000000000" pitchFamily="2" charset="0"/>
              </a:rPr>
              <a:t>sed</a:t>
            </a:r>
            <a:r>
              <a:rPr lang="en-US" sz="1800" b="1" dirty="0" smtClean="0">
                <a:solidFill>
                  <a:srgbClr val="73E7D7">
                    <a:lumMod val="50000"/>
                  </a:srgbClr>
                </a:solidFill>
                <a:latin typeface="Segoe Print" panose="02000600000000000000" pitchFamily="2" charset="0"/>
              </a:rPr>
              <a:t> them to make jewelry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3E7D7">
                  <a:lumMod val="50000"/>
                </a:srgb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0" y="0"/>
            <a:ext cx="1567605" cy="23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6206" y="134805"/>
            <a:ext cx="6680562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What did people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do with turtle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shells</a:t>
            </a:r>
            <a:r>
              <a:rPr kumimoji="0" lang="en-US" sz="1800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?</a:t>
            </a:r>
            <a:r>
              <a:rPr kumimoji="0" lang="en-US" sz="1600" i="0" u="sng" strike="noStrike" kern="0" cap="none" spc="0" normalizeH="0" noProof="0" dirty="0" smtClean="0">
                <a:ln>
                  <a:noFill/>
                </a:ln>
                <a:solidFill>
                  <a:srgbClr val="1E1549"/>
                </a:solidFill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/>
            </a:r>
            <a:b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9B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1. threw them in the ocean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3439B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2. </a:t>
            </a:r>
            <a:r>
              <a:rPr lang="en-US" sz="1800" b="1" noProof="0" dirty="0">
                <a:solidFill>
                  <a:srgbClr val="C00000"/>
                </a:solidFill>
                <a:latin typeface="Segoe Print" panose="02000600000000000000" pitchFamily="2" charset="0"/>
              </a:rPr>
              <a:t>s</a:t>
            </a:r>
            <a:r>
              <a:rPr lang="en-US" sz="1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old them for money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3. </a:t>
            </a:r>
            <a:r>
              <a:rPr lang="en-US" sz="1800" b="1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n-US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ung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them on their walls </a:t>
            </a:r>
            <a:r>
              <a:rPr lang="en-US" sz="1800" b="1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as decorations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3E7D7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4. </a:t>
            </a:r>
            <a:r>
              <a:rPr lang="en-US" sz="1800" b="1" noProof="0" dirty="0">
                <a:solidFill>
                  <a:srgbClr val="73E7D7">
                    <a:lumMod val="50000"/>
                  </a:srgbClr>
                </a:solidFill>
                <a:latin typeface="Segoe Print" panose="02000600000000000000" pitchFamily="2" charset="0"/>
              </a:rPr>
              <a:t>u</a:t>
            </a:r>
            <a:r>
              <a:rPr lang="en-US" sz="1800" b="1" dirty="0" err="1" smtClean="0">
                <a:solidFill>
                  <a:srgbClr val="73E7D7">
                    <a:lumMod val="50000"/>
                  </a:srgbClr>
                </a:solidFill>
                <a:latin typeface="Segoe Print" panose="02000600000000000000" pitchFamily="2" charset="0"/>
              </a:rPr>
              <a:t>sed</a:t>
            </a:r>
            <a:r>
              <a:rPr lang="en-US" sz="1800" b="1" dirty="0" smtClean="0">
                <a:solidFill>
                  <a:srgbClr val="73E7D7">
                    <a:lumMod val="50000"/>
                  </a:srgbClr>
                </a:solidFill>
                <a:latin typeface="Segoe Print" panose="02000600000000000000" pitchFamily="2" charset="0"/>
              </a:rPr>
              <a:t> them to make jewelry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3E7D7">
                  <a:lumMod val="50000"/>
                </a:srgb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0" y="0"/>
            <a:ext cx="1567605" cy="23261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36205" y="1391479"/>
            <a:ext cx="5351774" cy="604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6206" y="134805"/>
            <a:ext cx="6680562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What does the word</a:t>
            </a:r>
            <a:r>
              <a:rPr kumimoji="0" lang="en-US" sz="1800" b="1" i="0" u="sng" strike="noStrike" kern="0" cap="none" spc="0" normalizeH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sng" strike="noStrike" kern="0" cap="none" spc="0" normalizeH="0" noProof="0" dirty="0" smtClean="0">
                <a:ln>
                  <a:noFill/>
                </a:ln>
                <a:solidFill>
                  <a:srgbClr val="1E1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illegal</a:t>
            </a:r>
            <a:r>
              <a:rPr kumimoji="0" lang="en-US" sz="1800" b="1" i="0" u="sng" strike="noStrike" kern="0" cap="none" spc="0" normalizeH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mean?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/>
            </a:r>
            <a:b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9B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1. against the law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3439B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2. </a:t>
            </a:r>
            <a:r>
              <a:rPr lang="en-US" sz="1800" b="1" noProof="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allowed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3. </a:t>
            </a:r>
            <a:r>
              <a:rPr lang="en-US" sz="1800" b="1" dirty="0">
                <a:solidFill>
                  <a:srgbClr val="FFC000"/>
                </a:solidFill>
                <a:latin typeface="Segoe Print" panose="02000600000000000000" pitchFamily="2" charset="0"/>
              </a:rPr>
              <a:t>e</a:t>
            </a:r>
            <a:r>
              <a:rPr lang="en-US" sz="1800" b="1" noProof="0" dirty="0" err="1" smtClean="0">
                <a:solidFill>
                  <a:srgbClr val="FFC000"/>
                </a:solidFill>
                <a:latin typeface="Segoe Print" panose="02000600000000000000" pitchFamily="2" charset="0"/>
              </a:rPr>
              <a:t>asy</a:t>
            </a:r>
            <a:r>
              <a:rPr lang="en-US" sz="1800" b="1" noProof="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 to do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3E7D7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4. </a:t>
            </a:r>
            <a:r>
              <a:rPr lang="en-US" sz="1800" b="1" dirty="0" smtClean="0">
                <a:solidFill>
                  <a:srgbClr val="73E7D7">
                    <a:lumMod val="50000"/>
                  </a:srgbClr>
                </a:solidFill>
                <a:latin typeface="Segoe Print" panose="02000600000000000000" pitchFamily="2" charset="0"/>
              </a:rPr>
              <a:t>safe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3E7D7">
                  <a:lumMod val="50000"/>
                </a:srgb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0" y="0"/>
            <a:ext cx="1567605" cy="23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6206" y="134805"/>
            <a:ext cx="6680562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What does the word</a:t>
            </a:r>
            <a:r>
              <a:rPr kumimoji="0" lang="en-US" sz="1800" b="1" i="0" u="sng" strike="noStrike" kern="0" cap="none" spc="0" normalizeH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sng" strike="noStrike" kern="0" cap="none" spc="0" normalizeH="0" noProof="0" dirty="0" smtClean="0">
                <a:ln>
                  <a:noFill/>
                </a:ln>
                <a:solidFill>
                  <a:srgbClr val="1E1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illegal</a:t>
            </a:r>
            <a:r>
              <a:rPr kumimoji="0" lang="en-US" sz="1800" b="1" i="0" u="sng" strike="noStrike" kern="0" cap="none" spc="0" normalizeH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mean?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/>
            </a:r>
            <a:b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E1549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9B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1.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against the law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343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2. </a:t>
            </a:r>
            <a:r>
              <a:rPr lang="en-US" sz="1800" b="1" noProof="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allowed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3. </a:t>
            </a:r>
            <a:r>
              <a:rPr lang="en-US" sz="1800" b="1" dirty="0">
                <a:solidFill>
                  <a:srgbClr val="FFC000"/>
                </a:solidFill>
                <a:latin typeface="Segoe Print" panose="02000600000000000000" pitchFamily="2" charset="0"/>
              </a:rPr>
              <a:t>e</a:t>
            </a:r>
            <a:r>
              <a:rPr lang="en-US" sz="1800" b="1" noProof="0" dirty="0" err="1" smtClean="0">
                <a:solidFill>
                  <a:srgbClr val="FFC000"/>
                </a:solidFill>
                <a:latin typeface="Segoe Print" panose="02000600000000000000" pitchFamily="2" charset="0"/>
              </a:rPr>
              <a:t>asy</a:t>
            </a:r>
            <a:r>
              <a:rPr lang="en-US" sz="1800" b="1" noProof="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 to do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3E7D7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4. </a:t>
            </a:r>
            <a:r>
              <a:rPr lang="en-US" sz="1800" b="1" dirty="0" smtClean="0">
                <a:solidFill>
                  <a:srgbClr val="73E7D7">
                    <a:lumMod val="50000"/>
                  </a:srgbClr>
                </a:solidFill>
                <a:latin typeface="Segoe Print" panose="02000600000000000000" pitchFamily="2" charset="0"/>
              </a:rPr>
              <a:t>safe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3E7D7">
                  <a:lumMod val="50000"/>
                </a:srgb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0" y="0"/>
            <a:ext cx="1567605" cy="23261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36205" y="620203"/>
            <a:ext cx="2385938" cy="4929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4943" y="174232"/>
            <a:ext cx="4453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Delius Unicase" panose="020B0604020202020204" charset="0"/>
                <a:cs typeface="MV Boli" panose="02000500030200090000" pitchFamily="2" charset="0"/>
              </a:rPr>
              <a:t>Linking to Life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Delius Unicase" panose="020B0604020202020204" charset="0"/>
              <a:cs typeface="MV Boli" panose="0200050003020009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1092" y="1975010"/>
            <a:ext cx="60668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ever learned that something you or your family did was harmful to the environment ? What did you do after learning that? </a:t>
            </a:r>
          </a:p>
        </p:txBody>
      </p:sp>
      <p:pic>
        <p:nvPicPr>
          <p:cNvPr id="7" name="Picture 2" descr="Image result for rally robin ka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5" y="220113"/>
            <a:ext cx="1979609" cy="175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082" y="11270"/>
            <a:ext cx="518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True or False?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516" y="1014112"/>
            <a:ext cx="6329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/>
                </a:solidFill>
                <a:latin typeface="Segoe Print" panose="02000600000000000000" pitchFamily="2" charset="0"/>
              </a:rPr>
              <a:t>Sea turtles can live over 100 </a:t>
            </a: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years.</a:t>
            </a:r>
          </a:p>
        </p:txBody>
      </p:sp>
    </p:spTree>
    <p:extLst>
      <p:ext uri="{BB962C8B-B14F-4D97-AF65-F5344CB8AC3E}">
        <p14:creationId xmlns:p14="http://schemas.microsoft.com/office/powerpoint/2010/main" val="30498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0528" y="194150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Feedback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516" y="1014112"/>
            <a:ext cx="7855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/>
                </a:solidFill>
                <a:latin typeface="Segoe Print" panose="02000600000000000000" pitchFamily="2" charset="0"/>
              </a:rPr>
              <a:t>Sea turtles can live over 100 </a:t>
            </a: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years. </a:t>
            </a:r>
            <a:r>
              <a:rPr lang="en-US" sz="36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True</a:t>
            </a: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5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082" y="11270"/>
            <a:ext cx="518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True or False?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662" y="743769"/>
            <a:ext cx="90485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Sea </a:t>
            </a:r>
            <a:r>
              <a:rPr lang="en-US" sz="2400" b="1" dirty="0">
                <a:solidFill>
                  <a:schemeClr val="accent6"/>
                </a:solidFill>
                <a:latin typeface="Segoe Print" panose="02000600000000000000" pitchFamily="2" charset="0"/>
              </a:rPr>
              <a:t>turtles lay eggs in the ocean. </a:t>
            </a:r>
            <a:endParaRPr lang="en-US" sz="2400" b="1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6567" y="11270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Feedback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662" y="743769"/>
            <a:ext cx="9048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Sea </a:t>
            </a:r>
            <a:r>
              <a:rPr lang="en-US" sz="2400" b="1" dirty="0">
                <a:solidFill>
                  <a:schemeClr val="accent6"/>
                </a:solidFill>
                <a:latin typeface="Segoe Print" panose="02000600000000000000" pitchFamily="2" charset="0"/>
              </a:rPr>
              <a:t>turtles lay eggs in the ocean. </a:t>
            </a: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False</a:t>
            </a:r>
            <a:r>
              <a:rPr lang="en-US" sz="32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– </a:t>
            </a:r>
            <a:r>
              <a:rPr lang="en-US" sz="28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Female sea turtles dig a hole in the sand, and they lay their eggs inside it. </a:t>
            </a:r>
          </a:p>
        </p:txBody>
      </p:sp>
    </p:spTree>
    <p:extLst>
      <p:ext uri="{BB962C8B-B14F-4D97-AF65-F5344CB8AC3E}">
        <p14:creationId xmlns:p14="http://schemas.microsoft.com/office/powerpoint/2010/main" val="34513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082" y="11270"/>
            <a:ext cx="518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True or False?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662" y="743769"/>
            <a:ext cx="90485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Eating </a:t>
            </a:r>
            <a:r>
              <a:rPr lang="en-US" sz="2400" b="1" dirty="0">
                <a:solidFill>
                  <a:schemeClr val="accent6"/>
                </a:solidFill>
                <a:latin typeface="Segoe Print" panose="02000600000000000000" pitchFamily="2" charset="0"/>
              </a:rPr>
              <a:t>turtle eggs is legal everywhere. </a:t>
            </a:r>
            <a:endParaRPr lang="en-US" sz="2400" b="1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6567" y="11270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Feedback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662" y="743769"/>
            <a:ext cx="9048520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Eating </a:t>
            </a:r>
            <a:r>
              <a:rPr lang="en-US" sz="2400" b="1" dirty="0">
                <a:solidFill>
                  <a:schemeClr val="accent6"/>
                </a:solidFill>
                <a:latin typeface="Segoe Print" panose="02000600000000000000" pitchFamily="2" charset="0"/>
              </a:rPr>
              <a:t>turtle eggs is legal everywhere</a:t>
            </a: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False</a:t>
            </a:r>
            <a:r>
              <a:rPr lang="en-US" sz="32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– It’s illegal in many places  </a:t>
            </a:r>
          </a:p>
        </p:txBody>
      </p:sp>
    </p:spTree>
    <p:extLst>
      <p:ext uri="{BB962C8B-B14F-4D97-AF65-F5344CB8AC3E}">
        <p14:creationId xmlns:p14="http://schemas.microsoft.com/office/powerpoint/2010/main" val="41572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082" y="11270"/>
            <a:ext cx="518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True or False?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" y="1109529"/>
            <a:ext cx="6655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Sea </a:t>
            </a:r>
            <a:r>
              <a:rPr lang="en-US" sz="2400" b="1" dirty="0">
                <a:solidFill>
                  <a:schemeClr val="accent6"/>
                </a:solidFill>
                <a:latin typeface="Segoe Print" panose="02000600000000000000" pitchFamily="2" charset="0"/>
              </a:rPr>
              <a:t>turtles return to the same beach where they were born to lay eggs</a:t>
            </a:r>
            <a:r>
              <a:rPr lang="en-US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0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onge Funny Characters Minitheme by Slidesgo">
  <a:themeElements>
    <a:clrScheme name="Simple Light">
      <a:dk1>
        <a:srgbClr val="1E1549"/>
      </a:dk1>
      <a:lt1>
        <a:srgbClr val="207EEE"/>
      </a:lt1>
      <a:dk2>
        <a:srgbClr val="5960BD"/>
      </a:dk2>
      <a:lt2>
        <a:srgbClr val="A3C886"/>
      </a:lt2>
      <a:accent1>
        <a:srgbClr val="B2CB3D"/>
      </a:accent1>
      <a:accent2>
        <a:srgbClr val="43439B"/>
      </a:accent2>
      <a:accent3>
        <a:srgbClr val="73E7D7"/>
      </a:accent3>
      <a:accent4>
        <a:srgbClr val="ABBF85"/>
      </a:accent4>
      <a:accent5>
        <a:srgbClr val="FEF45B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410</Words>
  <Application>Microsoft Office PowerPoint</Application>
  <PresentationFormat>On-screen Show (16:9)</PresentationFormat>
  <Paragraphs>79</Paragraphs>
  <Slides>26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McLaren</vt:lpstr>
      <vt:lpstr>Calibri</vt:lpstr>
      <vt:lpstr>Comic Sans MS</vt:lpstr>
      <vt:lpstr>Segoe Print</vt:lpstr>
      <vt:lpstr>Bahiana</vt:lpstr>
      <vt:lpstr>Arial</vt:lpstr>
      <vt:lpstr>MV Boli</vt:lpstr>
      <vt:lpstr>Delius Unicase</vt:lpstr>
      <vt:lpstr>Times New Roman</vt:lpstr>
      <vt:lpstr>Bahianita</vt:lpstr>
      <vt:lpstr>Sponge Funny Characters Minitheme by Slidesgo</vt:lpstr>
      <vt:lpstr>Save the Sea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240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Sea </dc:title>
  <cp:lastModifiedBy>Diana Shaban</cp:lastModifiedBy>
  <cp:revision>82</cp:revision>
  <dcterms:modified xsi:type="dcterms:W3CDTF">2026-01-18T10:37:37Z</dcterms:modified>
</cp:coreProperties>
</file>